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17"/>
  </p:notesMasterIdLst>
  <p:sldIdLst>
    <p:sldId id="364" r:id="rId3"/>
    <p:sldId id="369" r:id="rId4"/>
    <p:sldId id="402" r:id="rId5"/>
    <p:sldId id="395" r:id="rId6"/>
    <p:sldId id="403" r:id="rId7"/>
    <p:sldId id="404" r:id="rId8"/>
    <p:sldId id="371" r:id="rId9"/>
    <p:sldId id="378" r:id="rId10"/>
    <p:sldId id="394" r:id="rId11"/>
    <p:sldId id="396" r:id="rId12"/>
    <p:sldId id="397" r:id="rId13"/>
    <p:sldId id="398" r:id="rId14"/>
    <p:sldId id="399" r:id="rId15"/>
    <p:sldId id="400" r:id="rId16"/>
  </p:sldIdLst>
  <p:sldSz cx="9144000" cy="6858000" type="screen4x3"/>
  <p:notesSz cx="7099300" cy="1023461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9EE2"/>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26" autoAdjust="0"/>
    <p:restoredTop sz="94650" autoAdjust="0"/>
  </p:normalViewPr>
  <p:slideViewPr>
    <p:cSldViewPr>
      <p:cViewPr varScale="1">
        <p:scale>
          <a:sx n="168" d="100"/>
          <a:sy n="168" d="100"/>
        </p:scale>
        <p:origin x="1260" y="114"/>
      </p:cViewPr>
      <p:guideLst>
        <p:guide orient="horz" pos="2160"/>
        <p:guide pos="2880"/>
      </p:guideLst>
    </p:cSldViewPr>
  </p:slideViewPr>
  <p:outlineViewPr>
    <p:cViewPr>
      <p:scale>
        <a:sx n="33" d="100"/>
        <a:sy n="33" d="100"/>
      </p:scale>
      <p:origin x="0" y="-216150"/>
    </p:cViewPr>
  </p:outlineViewPr>
  <p:notesTextViewPr>
    <p:cViewPr>
      <p:scale>
        <a:sx n="100" d="100"/>
        <a:sy n="100" d="100"/>
      </p:scale>
      <p:origin x="0" y="0"/>
    </p:cViewPr>
  </p:notesTextViewPr>
  <p:sorterViewPr>
    <p:cViewPr>
      <p:scale>
        <a:sx n="125" d="100"/>
        <a:sy n="125" d="100"/>
      </p:scale>
      <p:origin x="0" y="-123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cs-CZ"/>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60BC3CE-3DC6-48EE-A131-04D020AF1818}" type="datetimeFigureOut">
              <a:rPr lang="cs-CZ" smtClean="0"/>
              <a:pPr/>
              <a:t>19.03.2024</a:t>
            </a:fld>
            <a:endParaRPr lang="cs-CZ"/>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cs-CZ"/>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cs-CZ"/>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28FDD85E-490B-4ECE-A416-B9AD062DD090}" type="slidenum">
              <a:rPr lang="cs-CZ" smtClean="0"/>
              <a:pPr/>
              <a:t>‹#›</a:t>
            </a:fld>
            <a:endParaRPr lang="cs-CZ"/>
          </a:p>
        </p:txBody>
      </p:sp>
    </p:spTree>
    <p:extLst>
      <p:ext uri="{BB962C8B-B14F-4D97-AF65-F5344CB8AC3E}">
        <p14:creationId xmlns:p14="http://schemas.microsoft.com/office/powerpoint/2010/main" val="1273654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2" name="Slide Number Placeholder 11"/>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3" name="Footer Placeholder 12"/>
          <p:cNvSpPr>
            <a:spLocks noGrp="1"/>
          </p:cNvSpPr>
          <p:nvPr>
            <p:ph type="ftr" sz="quarter" idx="12"/>
          </p:nvPr>
        </p:nvSpPr>
        <p:spPr/>
        <p:txBody>
          <a:bodyPr/>
          <a:lstStyle/>
          <a:p>
            <a:r>
              <a:rPr lang="cs-CZ" dirty="0"/>
              <a:t>NPRG041 Programování v C++ - 2020/2021 David Bednárek</a:t>
            </a:r>
          </a:p>
        </p:txBody>
      </p:sp>
      <p:sp>
        <p:nvSpPr>
          <p:cNvPr id="14" name="Title 13"/>
          <p:cNvSpPr>
            <a:spLocks noGrp="1"/>
          </p:cNvSpPr>
          <p:nvPr>
            <p:ph type="title"/>
          </p:nvPr>
        </p:nvSpPr>
        <p:spPr>
          <a:xfrm>
            <a:off x="0" y="1988840"/>
            <a:ext cx="9144000" cy="2880320"/>
          </a:xfrm>
        </p:spPr>
        <p:txBody>
          <a:bodyPr/>
          <a:lstStyle>
            <a:lvl1pPr algn="ctr">
              <a:defRPr/>
            </a:lvl1pPr>
          </a:lstStyle>
          <a:p>
            <a:r>
              <a:rPr lang="en-US"/>
              <a:t>Click to edit Master title style</a:t>
            </a:r>
            <a:endParaRPr lang="cs-CZ"/>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endParaRPr lang="cs-CZ"/>
          </a:p>
        </p:txBody>
      </p:sp>
      <p:sp>
        <p:nvSpPr>
          <p:cNvPr id="9" name="Date Placeholder 8"/>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0" name="Slide Number Placeholder 9"/>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1" name="Footer Placeholder 10"/>
          <p:cNvSpPr>
            <a:spLocks noGrp="1"/>
          </p:cNvSpPr>
          <p:nvPr>
            <p:ph type="ftr" sz="quarter" idx="12"/>
          </p:nvPr>
        </p:nvSpPr>
        <p:spPr/>
        <p:txBody>
          <a:bodyPr/>
          <a:lstStyle/>
          <a:p>
            <a:r>
              <a:rPr lang="cs-CZ" dirty="0"/>
              <a:t>NPRG041 Programování v C++ - 2020/2021 David Bednárek</a:t>
            </a:r>
          </a:p>
        </p:txBody>
      </p:sp>
      <p:sp>
        <p:nvSpPr>
          <p:cNvPr id="15" name="Content Placeholder 14"/>
          <p:cNvSpPr>
            <a:spLocks noGrp="1"/>
          </p:cNvSpPr>
          <p:nvPr>
            <p:ph sz="quarter" idx="13"/>
          </p:nvPr>
        </p:nvSpPr>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1"/>
      </p:bgRef>
    </p:bg>
    <p:spTree>
      <p:nvGrpSpPr>
        <p:cNvPr id="1" name=""/>
        <p:cNvGrpSpPr/>
        <p:nvPr/>
      </p:nvGrpSpPr>
      <p:grpSpPr>
        <a:xfrm>
          <a:off x="0" y="0"/>
          <a:ext cx="0" cy="0"/>
          <a:chOff x="0" y="0"/>
          <a:chExt cx="0" cy="0"/>
        </a:xfrm>
      </p:grpSpPr>
      <p:sp>
        <p:nvSpPr>
          <p:cNvPr id="16" name="Date Placeholder 15"/>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7" name="Slide Number Placeholder 16"/>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8" name="Footer Placeholder 17"/>
          <p:cNvSpPr>
            <a:spLocks noGrp="1"/>
          </p:cNvSpPr>
          <p:nvPr>
            <p:ph type="ftr" sz="quarter" idx="12"/>
          </p:nvPr>
        </p:nvSpPr>
        <p:spPr/>
        <p:txBody>
          <a:bodyPr/>
          <a:lstStyle/>
          <a:p>
            <a:r>
              <a:rPr lang="cs-CZ" dirty="0"/>
              <a:t>NPRG041 Programování v C++ - 2020/2021 David Bednárek</a:t>
            </a:r>
          </a:p>
        </p:txBody>
      </p:sp>
      <p:sp>
        <p:nvSpPr>
          <p:cNvPr id="19" name="Title 18"/>
          <p:cNvSpPr>
            <a:spLocks noGrp="1"/>
          </p:cNvSpPr>
          <p:nvPr>
            <p:ph type="title"/>
          </p:nvPr>
        </p:nvSpPr>
        <p:spPr>
          <a:xfrm>
            <a:off x="0" y="3212976"/>
            <a:ext cx="9144000" cy="404664"/>
          </a:xfrm>
        </p:spPr>
        <p:txBody>
          <a:bodyPr/>
          <a:lstStyle>
            <a:lvl1pPr algn="ctr">
              <a:defRPr/>
            </a:lvl1pPr>
          </a:lstStyle>
          <a:p>
            <a:r>
              <a:rPr lang="en-US"/>
              <a:t>Click to edit Master title style</a:t>
            </a:r>
            <a:endParaRPr lang="cs-CZ"/>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107504" y="548680"/>
            <a:ext cx="4320480" cy="5904656"/>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716016" y="548680"/>
            <a:ext cx="4320480" cy="5904656"/>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Title 7"/>
          <p:cNvSpPr>
            <a:spLocks noGrp="1"/>
          </p:cNvSpPr>
          <p:nvPr>
            <p:ph type="title"/>
          </p:nvPr>
        </p:nvSpPr>
        <p:spPr/>
        <p:txBody>
          <a:bodyPr/>
          <a:lstStyle/>
          <a:p>
            <a:r>
              <a:rPr lang="en-US"/>
              <a:t>Click to edit Master title style</a:t>
            </a:r>
            <a:endParaRPr lang="cs-CZ"/>
          </a:p>
        </p:txBody>
      </p:sp>
      <p:cxnSp>
        <p:nvCxnSpPr>
          <p:cNvPr id="10" name="Straight Connector 9"/>
          <p:cNvCxnSpPr/>
          <p:nvPr userDrawn="1"/>
        </p:nvCxnSpPr>
        <p:spPr>
          <a:xfrm>
            <a:off x="4572000" y="476672"/>
            <a:ext cx="0" cy="6048672"/>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3" name="Slide Number Placeholder 12"/>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4" name="Footer Placeholder 13"/>
          <p:cNvSpPr>
            <a:spLocks noGrp="1"/>
          </p:cNvSpPr>
          <p:nvPr>
            <p:ph type="ftr" sz="quarter" idx="12"/>
          </p:nvPr>
        </p:nvSpPr>
        <p:spPr/>
        <p:txBody>
          <a:bodyPr/>
          <a:lstStyle/>
          <a:p>
            <a:r>
              <a:rPr lang="cs-CZ" dirty="0"/>
              <a:t>NPRG041 Programování v C++ - 2020/2021 David Bednárek</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512" y="548680"/>
            <a:ext cx="4328220" cy="360040"/>
          </a:xfrm>
          <a:noFill/>
          <a:ln>
            <a:noFill/>
          </a:ln>
        </p:spPr>
        <p:txBody>
          <a:bodyPr lIns="91440" anchor="b" anchorCtr="0">
            <a:noAutofit/>
          </a:bodyPr>
          <a:lstStyle>
            <a:lvl1pPr marL="0" indent="0" algn="r">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4" name="Text Placeholder 3"/>
          <p:cNvSpPr>
            <a:spLocks noGrp="1"/>
          </p:cNvSpPr>
          <p:nvPr>
            <p:ph type="body" sz="half" idx="3"/>
          </p:nvPr>
        </p:nvSpPr>
        <p:spPr>
          <a:xfrm>
            <a:off x="4644008" y="548680"/>
            <a:ext cx="4392488" cy="360040"/>
          </a:xfrm>
          <a:noFill/>
          <a:ln>
            <a:noFill/>
          </a:ln>
        </p:spPr>
        <p:txBody>
          <a:bodyPr lIns="91440" anchor="b" anchorCtr="0"/>
          <a:lstStyle>
            <a:lvl1pPr marL="0" indent="0">
              <a:buNone/>
              <a:defRPr kumimoji="0" lang="en-US" sz="2400" b="1" kern="1200" dirty="0" smtClean="0">
                <a:solidFill>
                  <a:schemeClr val="accent2"/>
                </a:solidFill>
                <a:latin typeface="+mn-lt"/>
                <a:ea typeface="+mn-ea"/>
                <a:cs typeface="+mn-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11" name="Content Placeholder 10"/>
          <p:cNvSpPr>
            <a:spLocks noGrp="1"/>
          </p:cNvSpPr>
          <p:nvPr>
            <p:ph sz="quarter" idx="2"/>
          </p:nvPr>
        </p:nvSpPr>
        <p:spPr>
          <a:xfrm>
            <a:off x="179512" y="980728"/>
            <a:ext cx="4316288"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980728"/>
            <a:ext cx="4388296"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itle 9"/>
          <p:cNvSpPr>
            <a:spLocks noGrp="1"/>
          </p:cNvSpPr>
          <p:nvPr>
            <p:ph type="title"/>
          </p:nvPr>
        </p:nvSpPr>
        <p:spPr/>
        <p:txBody>
          <a:bodyPr/>
          <a:lstStyle/>
          <a:p>
            <a:r>
              <a:rPr lang="en-US"/>
              <a:t>Click to edit Master title style</a:t>
            </a:r>
            <a:endParaRPr lang="cs-CZ"/>
          </a:p>
        </p:txBody>
      </p:sp>
      <p:cxnSp>
        <p:nvCxnSpPr>
          <p:cNvPr id="14" name="Straight Connector 13"/>
          <p:cNvCxnSpPr/>
          <p:nvPr userDrawn="1"/>
        </p:nvCxnSpPr>
        <p:spPr>
          <a:xfrm>
            <a:off x="45720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Date Placeholder 15"/>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7" name="Slide Number Placeholder 16"/>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8" name="Footer Placeholder 17"/>
          <p:cNvSpPr>
            <a:spLocks noGrp="1"/>
          </p:cNvSpPr>
          <p:nvPr>
            <p:ph type="ftr" sz="quarter" idx="12"/>
          </p:nvPr>
        </p:nvSpPr>
        <p:spPr/>
        <p:txBody>
          <a:bodyPr/>
          <a:lstStyle/>
          <a:p>
            <a:r>
              <a:rPr lang="cs-CZ" dirty="0"/>
              <a:t>NPRG041 Programování v C++ - 2020/2021 David Bednárek</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iple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512" y="548680"/>
            <a:ext cx="2736304" cy="360040"/>
          </a:xfrm>
          <a:noFill/>
          <a:ln>
            <a:noFill/>
          </a:ln>
        </p:spPr>
        <p:txBody>
          <a:bodyPr lIns="91440" anchor="b" anchorCtr="0">
            <a:noAutofit/>
          </a:bodyPr>
          <a:lstStyle>
            <a:lvl1pPr marL="0" indent="0" algn="r">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4" name="Text Placeholder 3"/>
          <p:cNvSpPr>
            <a:spLocks noGrp="1"/>
          </p:cNvSpPr>
          <p:nvPr>
            <p:ph type="body" sz="half" idx="3"/>
          </p:nvPr>
        </p:nvSpPr>
        <p:spPr>
          <a:xfrm>
            <a:off x="6156176" y="548680"/>
            <a:ext cx="2880320" cy="360040"/>
          </a:xfrm>
          <a:noFill/>
          <a:ln>
            <a:noFill/>
          </a:ln>
        </p:spPr>
        <p:txBody>
          <a:bodyPr lIns="91440" anchor="b" anchorCtr="0"/>
          <a:lstStyle>
            <a:lvl1pPr marL="0" indent="0">
              <a:buNone/>
              <a:defRPr kumimoji="0" lang="en-US" sz="2400" b="1" kern="1200" dirty="0" smtClean="0">
                <a:solidFill>
                  <a:schemeClr val="accent2"/>
                </a:solidFill>
                <a:latin typeface="+mn-lt"/>
                <a:ea typeface="+mn-ea"/>
                <a:cs typeface="+mn-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11" name="Content Placeholder 10"/>
          <p:cNvSpPr>
            <a:spLocks noGrp="1"/>
          </p:cNvSpPr>
          <p:nvPr>
            <p:ph sz="quarter" idx="2"/>
          </p:nvPr>
        </p:nvSpPr>
        <p:spPr>
          <a:xfrm>
            <a:off x="179512" y="980728"/>
            <a:ext cx="2736304"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6156176" y="980728"/>
            <a:ext cx="2880320"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itle 9"/>
          <p:cNvSpPr>
            <a:spLocks noGrp="1"/>
          </p:cNvSpPr>
          <p:nvPr>
            <p:ph type="title"/>
          </p:nvPr>
        </p:nvSpPr>
        <p:spPr/>
        <p:txBody>
          <a:bodyPr/>
          <a:lstStyle/>
          <a:p>
            <a:r>
              <a:rPr lang="en-US"/>
              <a:t>Click to edit Master title style</a:t>
            </a:r>
            <a:endParaRPr lang="cs-CZ"/>
          </a:p>
        </p:txBody>
      </p:sp>
      <p:cxnSp>
        <p:nvCxnSpPr>
          <p:cNvPr id="14" name="Straight Connector 13"/>
          <p:cNvCxnSpPr/>
          <p:nvPr userDrawn="1"/>
        </p:nvCxnSpPr>
        <p:spPr>
          <a:xfrm>
            <a:off x="6084168"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Date Placeholder 15"/>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7" name="Slide Number Placeholder 16"/>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8" name="Footer Placeholder 17"/>
          <p:cNvSpPr>
            <a:spLocks noGrp="1"/>
          </p:cNvSpPr>
          <p:nvPr>
            <p:ph type="ftr" sz="quarter" idx="12"/>
          </p:nvPr>
        </p:nvSpPr>
        <p:spPr/>
        <p:txBody>
          <a:bodyPr/>
          <a:lstStyle/>
          <a:p>
            <a:r>
              <a:rPr lang="cs-CZ" dirty="0"/>
              <a:t>NPRG041 Programování v C++ - 2020/2021 David Bednárek</a:t>
            </a:r>
          </a:p>
        </p:txBody>
      </p:sp>
      <p:cxnSp>
        <p:nvCxnSpPr>
          <p:cNvPr id="12" name="Straight Connector 11"/>
          <p:cNvCxnSpPr/>
          <p:nvPr userDrawn="1"/>
        </p:nvCxnSpPr>
        <p:spPr>
          <a:xfrm>
            <a:off x="2987824"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Content Placeholder 12"/>
          <p:cNvSpPr>
            <a:spLocks noGrp="1"/>
          </p:cNvSpPr>
          <p:nvPr>
            <p:ph sz="quarter" idx="13"/>
          </p:nvPr>
        </p:nvSpPr>
        <p:spPr>
          <a:xfrm>
            <a:off x="3059832" y="977254"/>
            <a:ext cx="2952328"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9" name="Text Placeholder 3"/>
          <p:cNvSpPr>
            <a:spLocks noGrp="1"/>
          </p:cNvSpPr>
          <p:nvPr>
            <p:ph type="body" sz="half" idx="14"/>
          </p:nvPr>
        </p:nvSpPr>
        <p:spPr>
          <a:xfrm>
            <a:off x="3059832" y="548680"/>
            <a:ext cx="2952328" cy="360040"/>
          </a:xfrm>
          <a:noFill/>
          <a:ln>
            <a:noFill/>
          </a:ln>
        </p:spPr>
        <p:txBody>
          <a:bodyPr lIns="91440" anchor="b" anchorCtr="0"/>
          <a:lstStyle>
            <a:lvl1pPr marL="0" indent="0">
              <a:buNone/>
              <a:defRPr kumimoji="0" lang="en-US" sz="2400" b="1" kern="1200" dirty="0" smtClean="0">
                <a:solidFill>
                  <a:schemeClr val="accent2"/>
                </a:solidFill>
                <a:latin typeface="+mn-lt"/>
                <a:ea typeface="+mn-ea"/>
                <a:cs typeface="+mn-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extLst>
      <p:ext uri="{BB962C8B-B14F-4D97-AF65-F5344CB8AC3E}">
        <p14:creationId xmlns:p14="http://schemas.microsoft.com/office/powerpoint/2010/main" val="1531382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endParaRPr lang="cs-CZ"/>
          </a:p>
        </p:txBody>
      </p:sp>
      <p:sp>
        <p:nvSpPr>
          <p:cNvPr id="8" name="Date Placeholder 7"/>
          <p:cNvSpPr>
            <a:spLocks noGrp="1"/>
          </p:cNvSpPr>
          <p:nvPr>
            <p:ph type="dt" sz="half" idx="10"/>
          </p:nvPr>
        </p:nvSpPr>
        <p:spPr/>
        <p:txBody>
          <a:bodyPr/>
          <a:lstStyle/>
          <a:p>
            <a:fld id="{E913C56C-3800-47C1-AF78-44E226C2CC5B}" type="datetime1">
              <a:rPr lang="cs-CZ" smtClean="0"/>
              <a:pPr/>
              <a:t>19.03.2024</a:t>
            </a:fld>
            <a:endParaRPr lang="cs-CZ" dirty="0"/>
          </a:p>
        </p:txBody>
      </p:sp>
      <p:sp>
        <p:nvSpPr>
          <p:cNvPr id="9" name="Slide Number Placeholder 8"/>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0" name="Footer Placeholder 9"/>
          <p:cNvSpPr>
            <a:spLocks noGrp="1"/>
          </p:cNvSpPr>
          <p:nvPr>
            <p:ph type="ftr" sz="quarter" idx="12"/>
          </p:nvPr>
        </p:nvSpPr>
        <p:spPr/>
        <p:txBody>
          <a:bodyPr/>
          <a:lstStyle/>
          <a:p>
            <a:r>
              <a:rPr lang="cs-CZ" dirty="0"/>
              <a:t>NPRG041 Programování v C++ - 2020/2021 David Bednárek</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913C56C-3800-47C1-AF78-44E226C2CC5B}" type="datetime1">
              <a:rPr lang="cs-CZ" smtClean="0"/>
              <a:pPr/>
              <a:t>19.03.2024</a:t>
            </a:fld>
            <a:endParaRPr lang="cs-CZ" dirty="0"/>
          </a:p>
        </p:txBody>
      </p:sp>
      <p:sp>
        <p:nvSpPr>
          <p:cNvPr id="8" name="Slide Number Placeholder 7"/>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9" name="Footer Placeholder 8"/>
          <p:cNvSpPr>
            <a:spLocks noGrp="1"/>
          </p:cNvSpPr>
          <p:nvPr>
            <p:ph type="ftr" sz="quarter" idx="12"/>
          </p:nvPr>
        </p:nvSpPr>
        <p:spPr/>
        <p:txBody>
          <a:bodyPr/>
          <a:lstStyle/>
          <a:p>
            <a:r>
              <a:rPr lang="cs-CZ" dirty="0"/>
              <a:t>NPRG041 Programování v C++ - 2020/2021 David Bednárek</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6516216" y="548680"/>
            <a:ext cx="2520280" cy="5904656"/>
          </a:xfrm>
        </p:spPr>
        <p:txBody>
          <a:bodyPr vert="horz">
            <a:normAutofit/>
          </a:bodyPr>
          <a:lstStyle>
            <a:lvl1pPr marL="0" indent="0" algn="l" rtl="0" eaLnBrk="1" latinLnBrk="0" hangingPunct="1">
              <a:lnSpc>
                <a:spcPct val="100000"/>
              </a:lnSpc>
              <a:spcBef>
                <a:spcPts val="0"/>
              </a:spcBef>
              <a:spcAft>
                <a:spcPts val="0"/>
              </a:spcAft>
              <a:buFont typeface="Arial" pitchFamily="34" charset="0"/>
              <a:buChar char="•"/>
              <a:defRPr kumimoji="0" lang="en-US" sz="2400" kern="1200" dirty="0" smtClean="0">
                <a:solidFill>
                  <a:schemeClr val="accent6"/>
                </a:solidFill>
                <a:latin typeface="+mn-lt"/>
                <a:ea typeface="+mn-ea"/>
                <a:cs typeface="+mn-cs"/>
              </a:defRPr>
            </a:lvl1pPr>
            <a:lvl2pPr algn="l" rtl="0" eaLnBrk="1" latinLnBrk="0" hangingPunct="1">
              <a:buFont typeface="Arial" pitchFamily="34" charset="0"/>
              <a:buChar char="•"/>
              <a:defRPr kumimoji="0" lang="en-US" sz="2000" kern="1200" dirty="0" smtClean="0">
                <a:solidFill>
                  <a:schemeClr val="tx1"/>
                </a:solidFill>
                <a:latin typeface="+mn-lt"/>
                <a:ea typeface="+mn-ea"/>
                <a:cs typeface="+mn-cs"/>
              </a:defRPr>
            </a:lvl2pPr>
            <a:lvl3pPr algn="l" rtl="0" eaLnBrk="1" latinLnBrk="0" hangingPunct="1">
              <a:buFont typeface="Arial" pitchFamily="34" charset="0"/>
              <a:buChar char="•"/>
              <a:defRPr kumimoji="0" lang="en-US" sz="1800" kern="1200" dirty="0" smtClean="0">
                <a:solidFill>
                  <a:schemeClr val="accent6"/>
                </a:solidFill>
                <a:latin typeface="+mn-lt"/>
                <a:ea typeface="+mn-ea"/>
                <a:cs typeface="+mn-cs"/>
              </a:defRPr>
            </a:lvl3pPr>
            <a:lvl4pPr algn="l" rtl="0" eaLnBrk="1" latinLnBrk="0" hangingPunct="1">
              <a:buFont typeface="Arial" pitchFamily="34" charset="0"/>
              <a:buChar char="•"/>
              <a:defRPr kumimoji="0" lang="en-US" sz="1600" kern="1200" dirty="0" smtClean="0">
                <a:solidFill>
                  <a:schemeClr val="tx1"/>
                </a:solidFill>
                <a:latin typeface="+mn-lt"/>
                <a:ea typeface="+mn-ea"/>
                <a:cs typeface="+mn-cs"/>
              </a:defRPr>
            </a:lvl4pPr>
            <a:lvl5pPr algn="l" rtl="0" eaLnBrk="1" latinLnBrk="0" hangingPunct="1">
              <a:buNone/>
              <a:defRPr kumimoji="0" lang="en-US" sz="1400" b="1" kern="1200" dirty="0">
                <a:solidFill>
                  <a:schemeClr val="accent5"/>
                </a:solidFill>
                <a:latin typeface="Consolas" pitchFamily="49" charset="0"/>
                <a:ea typeface="+mn-ea"/>
                <a:cs typeface="Consolas" pitchFamily="49" charset="0"/>
              </a:defRPr>
            </a:lvl5pPr>
          </a:lstStyle>
          <a:p>
            <a:pPr marL="274320" lvl="0" indent="-274320" algn="l" rtl="0" eaLnBrk="1" latinLnBrk="0" hangingPunct="1">
              <a:spcBef>
                <a:spcPts val="600"/>
              </a:spcBef>
              <a:buClr>
                <a:schemeClr val="accent1"/>
              </a:buClr>
              <a:buSzPct val="76000"/>
              <a:buFont typeface="Wingdings 3"/>
              <a:buChar char=""/>
            </a:pPr>
            <a:r>
              <a:rPr lang="en-US" dirty="0"/>
              <a:t>Click to edit Master text styles</a:t>
            </a:r>
          </a:p>
          <a:p>
            <a:pPr marL="548640" lvl="1" indent="-274320" algn="l" rtl="0" eaLnBrk="1" latinLnBrk="0" hangingPunct="1">
              <a:spcBef>
                <a:spcPts val="500"/>
              </a:spcBef>
              <a:buClr>
                <a:schemeClr val="tx1"/>
              </a:buClr>
              <a:buSzPct val="76000"/>
              <a:buFont typeface="Wingdings 3"/>
              <a:buChar char=""/>
            </a:pPr>
            <a:r>
              <a:rPr lang="en-US" dirty="0"/>
              <a:t>Second level</a:t>
            </a:r>
          </a:p>
          <a:p>
            <a:pPr marL="822960" lvl="2" indent="-228600" algn="l" rtl="0" eaLnBrk="1" latinLnBrk="0" hangingPunct="1">
              <a:spcBef>
                <a:spcPts val="500"/>
              </a:spcBef>
              <a:buClr>
                <a:schemeClr val="accent6"/>
              </a:buClr>
              <a:buSzPct val="76000"/>
              <a:buFont typeface="Wingdings" pitchFamily="2" charset="2"/>
              <a:buChar char="§"/>
            </a:pPr>
            <a:r>
              <a:rPr lang="en-US" dirty="0"/>
              <a:t>Third level</a:t>
            </a:r>
          </a:p>
          <a:p>
            <a:pPr marL="1097280" lvl="3" indent="-228600" algn="l" rtl="0" eaLnBrk="1" latinLnBrk="0" hangingPunct="1">
              <a:spcBef>
                <a:spcPts val="400"/>
              </a:spcBef>
              <a:buClr>
                <a:schemeClr val="tx1"/>
              </a:buClr>
              <a:buSzPct val="70000"/>
              <a:buFont typeface="Wingdings" pitchFamily="2" charset="2"/>
              <a:buChar char="§"/>
            </a:pPr>
            <a:r>
              <a:rPr lang="en-US" dirty="0"/>
              <a:t>Fourth level</a:t>
            </a:r>
          </a:p>
          <a:p>
            <a:pPr marL="180000" lvl="4" indent="-228600" algn="l" rtl="0" eaLnBrk="1" latinLnBrk="0" hangingPunct="1">
              <a:spcBef>
                <a:spcPts val="600"/>
              </a:spcBef>
              <a:spcAft>
                <a:spcPts val="600"/>
              </a:spcAft>
              <a:buClr>
                <a:schemeClr val="accent2"/>
              </a:buClr>
              <a:buSzPct val="70000"/>
              <a:buFont typeface="Wingdings"/>
              <a:buNone/>
            </a:pPr>
            <a:r>
              <a:rPr lang="en-US" dirty="0"/>
              <a:t>Fifth level</a:t>
            </a:r>
            <a:endParaRPr kumimoji="0" lang="en-US" dirty="0"/>
          </a:p>
        </p:txBody>
      </p:sp>
      <p:sp>
        <p:nvSpPr>
          <p:cNvPr id="12" name="Content Placeholder 11"/>
          <p:cNvSpPr>
            <a:spLocks noGrp="1"/>
          </p:cNvSpPr>
          <p:nvPr>
            <p:ph sz="quarter" idx="1"/>
          </p:nvPr>
        </p:nvSpPr>
        <p:spPr>
          <a:xfrm>
            <a:off x="107504" y="548680"/>
            <a:ext cx="6120680" cy="590465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63722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ide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6516216" y="548680"/>
            <a:ext cx="2520280" cy="590465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63722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extLst>
      <p:ext uri="{BB962C8B-B14F-4D97-AF65-F5344CB8AC3E}">
        <p14:creationId xmlns:p14="http://schemas.microsoft.com/office/powerpoint/2010/main" val="3390563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alf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4644008" y="548680"/>
            <a:ext cx="4392488" cy="590465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45720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extLst>
      <p:ext uri="{BB962C8B-B14F-4D97-AF65-F5344CB8AC3E}">
        <p14:creationId xmlns:p14="http://schemas.microsoft.com/office/powerpoint/2010/main" val="731347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ottom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107504" y="4725144"/>
            <a:ext cx="8928992" cy="1728192"/>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107504" y="4581128"/>
            <a:ext cx="8928992" cy="0"/>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orizontal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107504" y="3501008"/>
            <a:ext cx="8928992" cy="2952328"/>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107504" y="3356992"/>
            <a:ext cx="8928992" cy="0"/>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extLst>
      <p:ext uri="{BB962C8B-B14F-4D97-AF65-F5344CB8AC3E}">
        <p14:creationId xmlns:p14="http://schemas.microsoft.com/office/powerpoint/2010/main" val="726406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1">
        <a:schemeClr val="bg1"/>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07504" y="548680"/>
            <a:ext cx="8928992" cy="5976664"/>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11" name="Title 10"/>
          <p:cNvSpPr>
            <a:spLocks noGrp="1"/>
          </p:cNvSpPr>
          <p:nvPr>
            <p:ph type="title"/>
          </p:nvPr>
        </p:nvSpPr>
        <p:spPr/>
        <p:txBody>
          <a:bodyPr/>
          <a:lstStyle/>
          <a:p>
            <a:r>
              <a:rPr lang="en-US"/>
              <a:t>Click to edit Master title style</a:t>
            </a:r>
            <a:endParaRPr lang="cs-CZ"/>
          </a:p>
        </p:txBody>
      </p:sp>
      <p:sp>
        <p:nvSpPr>
          <p:cNvPr id="12" name="Date Placeholder 11"/>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3" name="Slide Number Placeholder 12"/>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4" name="Footer Placeholder 13"/>
          <p:cNvSpPr>
            <a:spLocks noGrp="1"/>
          </p:cNvSpPr>
          <p:nvPr>
            <p:ph type="ftr" sz="quarter" idx="12"/>
          </p:nvPr>
        </p:nvSpPr>
        <p:spPr/>
        <p:txBody>
          <a:bodyPr/>
          <a:lstStyle/>
          <a:p>
            <a:r>
              <a:rPr lang="cs-CZ" dirty="0"/>
              <a:t>NPRG041 Programování v C++ - 2020/2021 David Bednárek</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913C56C-3800-47C1-AF78-44E226C2CC5B}" type="datetime1">
              <a:rPr lang="cs-CZ" smtClean="0"/>
              <a:pPr/>
              <a:t>19.03.2024</a:t>
            </a:fld>
            <a:endParaRPr lang="cs-CZ" dirty="0"/>
          </a:p>
        </p:txBody>
      </p:sp>
      <p:sp>
        <p:nvSpPr>
          <p:cNvPr id="8" name="Slide Number Placeholder 7"/>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9" name="Footer Placeholder 8"/>
          <p:cNvSpPr>
            <a:spLocks noGrp="1"/>
          </p:cNvSpPr>
          <p:nvPr>
            <p:ph type="ftr" sz="quarter" idx="12"/>
          </p:nvPr>
        </p:nvSpPr>
        <p:spPr/>
        <p:txBody>
          <a:bodyPr/>
          <a:lstStyle/>
          <a:p>
            <a:r>
              <a:rPr lang="cs-CZ" dirty="0"/>
              <a:t>NPRG041 Programování v C++ - 2020/2021 David Bednárek</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7504" y="476672"/>
            <a:ext cx="8928992" cy="6048672"/>
          </a:xfrm>
        </p:spPr>
        <p:txBody>
          <a:bodyPr vert="eaVer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itle 9"/>
          <p:cNvSpPr>
            <a:spLocks noGrp="1"/>
          </p:cNvSpPr>
          <p:nvPr>
            <p:ph type="title"/>
          </p:nvPr>
        </p:nvSpPr>
        <p:spPr/>
        <p:txBody>
          <a:bodyPr/>
          <a:lstStyle/>
          <a:p>
            <a:r>
              <a:rPr lang="en-US"/>
              <a:t>Click to edit Master title style</a:t>
            </a:r>
            <a:endParaRPr lang="cs-CZ"/>
          </a:p>
        </p:txBody>
      </p:sp>
      <p:sp>
        <p:nvSpPr>
          <p:cNvPr id="11" name="Date Placeholder 10"/>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2" name="Slide Number Placeholder 11"/>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3" name="Footer Placeholder 12"/>
          <p:cNvSpPr>
            <a:spLocks noGrp="1"/>
          </p:cNvSpPr>
          <p:nvPr>
            <p:ph type="ftr" sz="quarter" idx="12"/>
          </p:nvPr>
        </p:nvSpPr>
        <p:spPr/>
        <p:txBody>
          <a:bodyPr/>
          <a:lstStyle/>
          <a:p>
            <a:r>
              <a:rPr lang="cs-CZ" dirty="0"/>
              <a:t>NPRG041 Programování v C++ - 2020/2021 David Bednárek</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2" name="Slide Number Placeholder 11"/>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3" name="Footer Placeholder 12"/>
          <p:cNvSpPr>
            <a:spLocks noGrp="1"/>
          </p:cNvSpPr>
          <p:nvPr>
            <p:ph type="ftr" sz="quarter" idx="12"/>
          </p:nvPr>
        </p:nvSpPr>
        <p:spPr/>
        <p:txBody>
          <a:bodyPr/>
          <a:lstStyle/>
          <a:p>
            <a:r>
              <a:rPr lang="cs-CZ" dirty="0"/>
              <a:t>NPRG041 Programování v C++ - 2020/2021 David Bednárek</a:t>
            </a:r>
          </a:p>
        </p:txBody>
      </p:sp>
      <p:sp>
        <p:nvSpPr>
          <p:cNvPr id="14" name="Title 13"/>
          <p:cNvSpPr>
            <a:spLocks noGrp="1"/>
          </p:cNvSpPr>
          <p:nvPr>
            <p:ph type="title"/>
          </p:nvPr>
        </p:nvSpPr>
        <p:spPr>
          <a:xfrm>
            <a:off x="0" y="1988840"/>
            <a:ext cx="9144000" cy="2880320"/>
          </a:xfrm>
        </p:spPr>
        <p:txBody>
          <a:bodyPr/>
          <a:lstStyle>
            <a:lvl1pPr algn="ctr">
              <a:defRPr/>
            </a:lvl1pPr>
          </a:lstStyle>
          <a:p>
            <a:r>
              <a:rPr lang="en-US"/>
              <a:t>Click to edit Master title style</a:t>
            </a:r>
            <a:endParaRPr lang="cs-CZ"/>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2324477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endParaRPr lang="cs-CZ"/>
          </a:p>
        </p:txBody>
      </p:sp>
      <p:sp>
        <p:nvSpPr>
          <p:cNvPr id="9" name="Date Placeholder 8"/>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0" name="Slide Number Placeholder 9"/>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1" name="Footer Placeholder 10"/>
          <p:cNvSpPr>
            <a:spLocks noGrp="1"/>
          </p:cNvSpPr>
          <p:nvPr>
            <p:ph type="ftr" sz="quarter" idx="12"/>
          </p:nvPr>
        </p:nvSpPr>
        <p:spPr/>
        <p:txBody>
          <a:bodyPr/>
          <a:lstStyle/>
          <a:p>
            <a:r>
              <a:rPr lang="cs-CZ" dirty="0"/>
              <a:t>NPRG041 Programování v C++ - 2020/2021 David Bednárek</a:t>
            </a:r>
          </a:p>
        </p:txBody>
      </p:sp>
      <p:sp>
        <p:nvSpPr>
          <p:cNvPr id="15" name="Content Placeholder 14"/>
          <p:cNvSpPr>
            <a:spLocks noGrp="1"/>
          </p:cNvSpPr>
          <p:nvPr>
            <p:ph sz="quarter" idx="13"/>
          </p:nvPr>
        </p:nvSpPr>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2565547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1"/>
      </p:bgRef>
    </p:bg>
    <p:spTree>
      <p:nvGrpSpPr>
        <p:cNvPr id="1" name=""/>
        <p:cNvGrpSpPr/>
        <p:nvPr/>
      </p:nvGrpSpPr>
      <p:grpSpPr>
        <a:xfrm>
          <a:off x="0" y="0"/>
          <a:ext cx="0" cy="0"/>
          <a:chOff x="0" y="0"/>
          <a:chExt cx="0" cy="0"/>
        </a:xfrm>
      </p:grpSpPr>
      <p:sp>
        <p:nvSpPr>
          <p:cNvPr id="16" name="Date Placeholder 15"/>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7" name="Slide Number Placeholder 16"/>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8" name="Footer Placeholder 17"/>
          <p:cNvSpPr>
            <a:spLocks noGrp="1"/>
          </p:cNvSpPr>
          <p:nvPr>
            <p:ph type="ftr" sz="quarter" idx="12"/>
          </p:nvPr>
        </p:nvSpPr>
        <p:spPr/>
        <p:txBody>
          <a:bodyPr/>
          <a:lstStyle/>
          <a:p>
            <a:r>
              <a:rPr lang="cs-CZ" dirty="0"/>
              <a:t>NPRG041 Programování v C++ - 2020/2021 David Bednárek</a:t>
            </a:r>
          </a:p>
        </p:txBody>
      </p:sp>
      <p:sp>
        <p:nvSpPr>
          <p:cNvPr id="19" name="Title 18"/>
          <p:cNvSpPr>
            <a:spLocks noGrp="1"/>
          </p:cNvSpPr>
          <p:nvPr>
            <p:ph type="title"/>
          </p:nvPr>
        </p:nvSpPr>
        <p:spPr>
          <a:xfrm>
            <a:off x="0" y="3212976"/>
            <a:ext cx="9144000" cy="404664"/>
          </a:xfrm>
        </p:spPr>
        <p:txBody>
          <a:bodyPr/>
          <a:lstStyle>
            <a:lvl1pPr algn="ctr">
              <a:defRPr/>
            </a:lvl1pPr>
          </a:lstStyle>
          <a:p>
            <a:r>
              <a:rPr lang="en-US"/>
              <a:t>Click to edit Master title style</a:t>
            </a:r>
            <a:endParaRPr lang="cs-CZ"/>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367952113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107504" y="548680"/>
            <a:ext cx="4320480" cy="5904656"/>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716016" y="548680"/>
            <a:ext cx="4320480" cy="5904656"/>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Title 7"/>
          <p:cNvSpPr>
            <a:spLocks noGrp="1"/>
          </p:cNvSpPr>
          <p:nvPr>
            <p:ph type="title"/>
          </p:nvPr>
        </p:nvSpPr>
        <p:spPr/>
        <p:txBody>
          <a:bodyPr/>
          <a:lstStyle/>
          <a:p>
            <a:r>
              <a:rPr lang="en-US"/>
              <a:t>Click to edit Master title style</a:t>
            </a:r>
            <a:endParaRPr lang="cs-CZ"/>
          </a:p>
        </p:txBody>
      </p:sp>
      <p:cxnSp>
        <p:nvCxnSpPr>
          <p:cNvPr id="10" name="Straight Connector 9"/>
          <p:cNvCxnSpPr/>
          <p:nvPr userDrawn="1"/>
        </p:nvCxnSpPr>
        <p:spPr>
          <a:xfrm>
            <a:off x="4572000" y="476672"/>
            <a:ext cx="0" cy="6048672"/>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3" name="Slide Number Placeholder 12"/>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4" name="Footer Placeholder 13"/>
          <p:cNvSpPr>
            <a:spLocks noGrp="1"/>
          </p:cNvSpPr>
          <p:nvPr>
            <p:ph type="ftr" sz="quarter" idx="12"/>
          </p:nvPr>
        </p:nvSpPr>
        <p:spPr/>
        <p:txBody>
          <a:bodyPr/>
          <a:lstStyle/>
          <a:p>
            <a:r>
              <a:rPr lang="cs-CZ" dirty="0"/>
              <a:t>NPRG041 Programování v C++ - 2020/2021 David Bednárek</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33369823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512" y="548680"/>
            <a:ext cx="4328220" cy="360040"/>
          </a:xfrm>
          <a:noFill/>
          <a:ln>
            <a:noFill/>
          </a:ln>
        </p:spPr>
        <p:txBody>
          <a:bodyPr lIns="91440" anchor="b" anchorCtr="0">
            <a:noAutofit/>
          </a:bodyPr>
          <a:lstStyle>
            <a:lvl1pPr marL="0" indent="0" algn="r">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4" name="Text Placeholder 3"/>
          <p:cNvSpPr>
            <a:spLocks noGrp="1"/>
          </p:cNvSpPr>
          <p:nvPr>
            <p:ph type="body" sz="half" idx="3"/>
          </p:nvPr>
        </p:nvSpPr>
        <p:spPr>
          <a:xfrm>
            <a:off x="4644008" y="548680"/>
            <a:ext cx="4392488" cy="360040"/>
          </a:xfrm>
          <a:noFill/>
          <a:ln>
            <a:noFill/>
          </a:ln>
        </p:spPr>
        <p:txBody>
          <a:bodyPr lIns="91440" anchor="b" anchorCtr="0"/>
          <a:lstStyle>
            <a:lvl1pPr marL="0" indent="0">
              <a:buNone/>
              <a:defRPr kumimoji="0" lang="en-US" sz="2400" b="1" kern="1200" dirty="0" smtClean="0">
                <a:solidFill>
                  <a:schemeClr val="accent2"/>
                </a:solidFill>
                <a:latin typeface="+mn-lt"/>
                <a:ea typeface="+mn-ea"/>
                <a:cs typeface="+mn-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11" name="Content Placeholder 10"/>
          <p:cNvSpPr>
            <a:spLocks noGrp="1"/>
          </p:cNvSpPr>
          <p:nvPr>
            <p:ph sz="quarter" idx="2"/>
          </p:nvPr>
        </p:nvSpPr>
        <p:spPr>
          <a:xfrm>
            <a:off x="179512" y="980728"/>
            <a:ext cx="4316288"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980728"/>
            <a:ext cx="4388296"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itle 9"/>
          <p:cNvSpPr>
            <a:spLocks noGrp="1"/>
          </p:cNvSpPr>
          <p:nvPr>
            <p:ph type="title"/>
          </p:nvPr>
        </p:nvSpPr>
        <p:spPr/>
        <p:txBody>
          <a:bodyPr/>
          <a:lstStyle/>
          <a:p>
            <a:r>
              <a:rPr lang="en-US"/>
              <a:t>Click to edit Master title style</a:t>
            </a:r>
            <a:endParaRPr lang="cs-CZ"/>
          </a:p>
        </p:txBody>
      </p:sp>
      <p:cxnSp>
        <p:nvCxnSpPr>
          <p:cNvPr id="14" name="Straight Connector 13"/>
          <p:cNvCxnSpPr/>
          <p:nvPr userDrawn="1"/>
        </p:nvCxnSpPr>
        <p:spPr>
          <a:xfrm>
            <a:off x="45720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Date Placeholder 15"/>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7" name="Slide Number Placeholder 16"/>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8" name="Footer Placeholder 17"/>
          <p:cNvSpPr>
            <a:spLocks noGrp="1"/>
          </p:cNvSpPr>
          <p:nvPr>
            <p:ph type="ftr" sz="quarter" idx="12"/>
          </p:nvPr>
        </p:nvSpPr>
        <p:spPr/>
        <p:txBody>
          <a:bodyPr/>
          <a:lstStyle/>
          <a:p>
            <a:r>
              <a:rPr lang="cs-CZ" dirty="0"/>
              <a:t>NPRG041 Programování v C++ - 2020/2021 David Bednárek</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657241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riple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512" y="548680"/>
            <a:ext cx="2736304" cy="360040"/>
          </a:xfrm>
          <a:noFill/>
          <a:ln>
            <a:noFill/>
          </a:ln>
        </p:spPr>
        <p:txBody>
          <a:bodyPr lIns="91440" anchor="b" anchorCtr="0">
            <a:noAutofit/>
          </a:bodyPr>
          <a:lstStyle>
            <a:lvl1pPr marL="0" indent="0" algn="r">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4" name="Text Placeholder 3"/>
          <p:cNvSpPr>
            <a:spLocks noGrp="1"/>
          </p:cNvSpPr>
          <p:nvPr>
            <p:ph type="body" sz="half" idx="3"/>
          </p:nvPr>
        </p:nvSpPr>
        <p:spPr>
          <a:xfrm>
            <a:off x="6156176" y="548680"/>
            <a:ext cx="2880320" cy="360040"/>
          </a:xfrm>
          <a:noFill/>
          <a:ln>
            <a:noFill/>
          </a:ln>
        </p:spPr>
        <p:txBody>
          <a:bodyPr lIns="91440" anchor="b" anchorCtr="0"/>
          <a:lstStyle>
            <a:lvl1pPr marL="0" indent="0">
              <a:buNone/>
              <a:defRPr kumimoji="0" lang="en-US" sz="2400" b="1" kern="1200" dirty="0" smtClean="0">
                <a:solidFill>
                  <a:schemeClr val="accent2"/>
                </a:solidFill>
                <a:latin typeface="+mn-lt"/>
                <a:ea typeface="+mn-ea"/>
                <a:cs typeface="+mn-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11" name="Content Placeholder 10"/>
          <p:cNvSpPr>
            <a:spLocks noGrp="1"/>
          </p:cNvSpPr>
          <p:nvPr>
            <p:ph sz="quarter" idx="2"/>
          </p:nvPr>
        </p:nvSpPr>
        <p:spPr>
          <a:xfrm>
            <a:off x="179512" y="980728"/>
            <a:ext cx="2736304"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6156176" y="980728"/>
            <a:ext cx="2880320"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itle 9"/>
          <p:cNvSpPr>
            <a:spLocks noGrp="1"/>
          </p:cNvSpPr>
          <p:nvPr>
            <p:ph type="title"/>
          </p:nvPr>
        </p:nvSpPr>
        <p:spPr/>
        <p:txBody>
          <a:bodyPr/>
          <a:lstStyle/>
          <a:p>
            <a:r>
              <a:rPr lang="en-US"/>
              <a:t>Click to edit Master title style</a:t>
            </a:r>
            <a:endParaRPr lang="cs-CZ"/>
          </a:p>
        </p:txBody>
      </p:sp>
      <p:cxnSp>
        <p:nvCxnSpPr>
          <p:cNvPr id="14" name="Straight Connector 13"/>
          <p:cNvCxnSpPr/>
          <p:nvPr userDrawn="1"/>
        </p:nvCxnSpPr>
        <p:spPr>
          <a:xfrm>
            <a:off x="6084168"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Date Placeholder 15"/>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7" name="Slide Number Placeholder 16"/>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8" name="Footer Placeholder 17"/>
          <p:cNvSpPr>
            <a:spLocks noGrp="1"/>
          </p:cNvSpPr>
          <p:nvPr>
            <p:ph type="ftr" sz="quarter" idx="12"/>
          </p:nvPr>
        </p:nvSpPr>
        <p:spPr/>
        <p:txBody>
          <a:bodyPr/>
          <a:lstStyle/>
          <a:p>
            <a:r>
              <a:rPr lang="cs-CZ" dirty="0"/>
              <a:t>NPRG041 Programování v C++ - 2020/2021 David Bednárek</a:t>
            </a:r>
          </a:p>
        </p:txBody>
      </p:sp>
      <p:cxnSp>
        <p:nvCxnSpPr>
          <p:cNvPr id="12" name="Straight Connector 11"/>
          <p:cNvCxnSpPr/>
          <p:nvPr userDrawn="1"/>
        </p:nvCxnSpPr>
        <p:spPr>
          <a:xfrm>
            <a:off x="2987824"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Content Placeholder 12"/>
          <p:cNvSpPr>
            <a:spLocks noGrp="1"/>
          </p:cNvSpPr>
          <p:nvPr>
            <p:ph sz="quarter" idx="13"/>
          </p:nvPr>
        </p:nvSpPr>
        <p:spPr>
          <a:xfrm>
            <a:off x="3059832" y="977254"/>
            <a:ext cx="2952328" cy="554461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9" name="Text Placeholder 3"/>
          <p:cNvSpPr>
            <a:spLocks noGrp="1"/>
          </p:cNvSpPr>
          <p:nvPr>
            <p:ph type="body" sz="half" idx="14"/>
          </p:nvPr>
        </p:nvSpPr>
        <p:spPr>
          <a:xfrm>
            <a:off x="3059832" y="548680"/>
            <a:ext cx="2952328" cy="360040"/>
          </a:xfrm>
          <a:noFill/>
          <a:ln>
            <a:noFill/>
          </a:ln>
        </p:spPr>
        <p:txBody>
          <a:bodyPr lIns="91440" anchor="b" anchorCtr="0"/>
          <a:lstStyle>
            <a:lvl1pPr marL="0" indent="0">
              <a:buNone/>
              <a:defRPr kumimoji="0" lang="en-US" sz="2400" b="1" kern="1200" dirty="0" smtClean="0">
                <a:solidFill>
                  <a:schemeClr val="accent2"/>
                </a:solidFill>
                <a:latin typeface="+mn-lt"/>
                <a:ea typeface="+mn-ea"/>
                <a:cs typeface="+mn-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1527406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endParaRPr lang="cs-CZ"/>
          </a:p>
        </p:txBody>
      </p:sp>
      <p:sp>
        <p:nvSpPr>
          <p:cNvPr id="8" name="Date Placeholder 7"/>
          <p:cNvSpPr>
            <a:spLocks noGrp="1"/>
          </p:cNvSpPr>
          <p:nvPr>
            <p:ph type="dt" sz="half" idx="10"/>
          </p:nvPr>
        </p:nvSpPr>
        <p:spPr/>
        <p:txBody>
          <a:bodyPr/>
          <a:lstStyle/>
          <a:p>
            <a:fld id="{E913C56C-3800-47C1-AF78-44E226C2CC5B}" type="datetime1">
              <a:rPr lang="cs-CZ" smtClean="0"/>
              <a:pPr/>
              <a:t>19.03.2024</a:t>
            </a:fld>
            <a:endParaRPr lang="cs-CZ" dirty="0"/>
          </a:p>
        </p:txBody>
      </p:sp>
      <p:sp>
        <p:nvSpPr>
          <p:cNvPr id="9" name="Slide Number Placeholder 8"/>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0" name="Footer Placeholder 9"/>
          <p:cNvSpPr>
            <a:spLocks noGrp="1"/>
          </p:cNvSpPr>
          <p:nvPr>
            <p:ph type="ftr" sz="quarter" idx="12"/>
          </p:nvPr>
        </p:nvSpPr>
        <p:spPr/>
        <p:txBody>
          <a:bodyPr/>
          <a:lstStyle/>
          <a:p>
            <a:r>
              <a:rPr lang="cs-CZ" dirty="0"/>
              <a:t>NPRG041 Programování v C++ - 2020/2021 David Bednárek</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1956861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913C56C-3800-47C1-AF78-44E226C2CC5B}" type="datetime1">
              <a:rPr lang="cs-CZ" smtClean="0"/>
              <a:pPr/>
              <a:t>19.03.2024</a:t>
            </a:fld>
            <a:endParaRPr lang="cs-CZ" dirty="0"/>
          </a:p>
        </p:txBody>
      </p:sp>
      <p:sp>
        <p:nvSpPr>
          <p:cNvPr id="8" name="Slide Number Placeholder 7"/>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9" name="Footer Placeholder 8"/>
          <p:cNvSpPr>
            <a:spLocks noGrp="1"/>
          </p:cNvSpPr>
          <p:nvPr>
            <p:ph type="ftr" sz="quarter" idx="12"/>
          </p:nvPr>
        </p:nvSpPr>
        <p:spPr/>
        <p:txBody>
          <a:bodyPr/>
          <a:lstStyle/>
          <a:p>
            <a:r>
              <a:rPr lang="cs-CZ" dirty="0"/>
              <a:t>NPRG041 Programování v C++ - 2020/2021 David Bednárek</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1169364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6516216" y="548680"/>
            <a:ext cx="2520280" cy="5904656"/>
          </a:xfrm>
        </p:spPr>
        <p:txBody>
          <a:bodyPr vert="horz">
            <a:normAutofit/>
          </a:bodyPr>
          <a:lstStyle>
            <a:lvl1pPr marL="0" indent="0" algn="l" rtl="0" eaLnBrk="1" latinLnBrk="0" hangingPunct="1">
              <a:lnSpc>
                <a:spcPct val="100000"/>
              </a:lnSpc>
              <a:spcBef>
                <a:spcPts val="0"/>
              </a:spcBef>
              <a:spcAft>
                <a:spcPts val="0"/>
              </a:spcAft>
              <a:buFont typeface="Arial" pitchFamily="34" charset="0"/>
              <a:buChar char="•"/>
              <a:defRPr kumimoji="0" lang="en-US" sz="2400" kern="1200" dirty="0" smtClean="0">
                <a:solidFill>
                  <a:schemeClr val="accent6"/>
                </a:solidFill>
                <a:latin typeface="+mn-lt"/>
                <a:ea typeface="+mn-ea"/>
                <a:cs typeface="+mn-cs"/>
              </a:defRPr>
            </a:lvl1pPr>
            <a:lvl2pPr algn="l" rtl="0" eaLnBrk="1" latinLnBrk="0" hangingPunct="1">
              <a:buFont typeface="Arial" pitchFamily="34" charset="0"/>
              <a:buChar char="•"/>
              <a:defRPr kumimoji="0" lang="en-US" sz="2000" kern="1200" dirty="0" smtClean="0">
                <a:solidFill>
                  <a:schemeClr val="tx1"/>
                </a:solidFill>
                <a:latin typeface="+mn-lt"/>
                <a:ea typeface="+mn-ea"/>
                <a:cs typeface="+mn-cs"/>
              </a:defRPr>
            </a:lvl2pPr>
            <a:lvl3pPr algn="l" rtl="0" eaLnBrk="1" latinLnBrk="0" hangingPunct="1">
              <a:buFont typeface="Arial" pitchFamily="34" charset="0"/>
              <a:buChar char="•"/>
              <a:defRPr kumimoji="0" lang="en-US" sz="1800" kern="1200" dirty="0" smtClean="0">
                <a:solidFill>
                  <a:schemeClr val="accent6"/>
                </a:solidFill>
                <a:latin typeface="+mn-lt"/>
                <a:ea typeface="+mn-ea"/>
                <a:cs typeface="+mn-cs"/>
              </a:defRPr>
            </a:lvl3pPr>
            <a:lvl4pPr algn="l" rtl="0" eaLnBrk="1" latinLnBrk="0" hangingPunct="1">
              <a:buFont typeface="Arial" pitchFamily="34" charset="0"/>
              <a:buChar char="•"/>
              <a:defRPr kumimoji="0" lang="en-US" sz="1600" kern="1200" dirty="0" smtClean="0">
                <a:solidFill>
                  <a:schemeClr val="tx1"/>
                </a:solidFill>
                <a:latin typeface="+mn-lt"/>
                <a:ea typeface="+mn-ea"/>
                <a:cs typeface="+mn-cs"/>
              </a:defRPr>
            </a:lvl4pPr>
            <a:lvl5pPr algn="l" rtl="0" eaLnBrk="1" latinLnBrk="0" hangingPunct="1">
              <a:buNone/>
              <a:defRPr kumimoji="0" lang="en-US" sz="1400" b="1" kern="1200" dirty="0">
                <a:solidFill>
                  <a:schemeClr val="accent5"/>
                </a:solidFill>
                <a:latin typeface="Consolas" pitchFamily="49" charset="0"/>
                <a:ea typeface="+mn-ea"/>
                <a:cs typeface="Consolas" pitchFamily="49" charset="0"/>
              </a:defRPr>
            </a:lvl5pPr>
          </a:lstStyle>
          <a:p>
            <a:pPr marL="274320" lvl="0" indent="-274320" algn="l" rtl="0" eaLnBrk="1" latinLnBrk="0" hangingPunct="1">
              <a:spcBef>
                <a:spcPts val="600"/>
              </a:spcBef>
              <a:buClr>
                <a:schemeClr val="accent1"/>
              </a:buClr>
              <a:buSzPct val="76000"/>
              <a:buFont typeface="Wingdings 3"/>
              <a:buChar char=""/>
            </a:pPr>
            <a:r>
              <a:rPr lang="en-US" dirty="0"/>
              <a:t>Click to edit Master text styles</a:t>
            </a:r>
          </a:p>
          <a:p>
            <a:pPr marL="548640" lvl="1" indent="-274320" algn="l" rtl="0" eaLnBrk="1" latinLnBrk="0" hangingPunct="1">
              <a:spcBef>
                <a:spcPts val="500"/>
              </a:spcBef>
              <a:buClr>
                <a:schemeClr val="tx1"/>
              </a:buClr>
              <a:buSzPct val="76000"/>
              <a:buFont typeface="Wingdings 3"/>
              <a:buChar char=""/>
            </a:pPr>
            <a:r>
              <a:rPr lang="en-US" dirty="0"/>
              <a:t>Second level</a:t>
            </a:r>
          </a:p>
          <a:p>
            <a:pPr marL="822960" lvl="2" indent="-228600" algn="l" rtl="0" eaLnBrk="1" latinLnBrk="0" hangingPunct="1">
              <a:spcBef>
                <a:spcPts val="500"/>
              </a:spcBef>
              <a:buClr>
                <a:schemeClr val="accent6"/>
              </a:buClr>
              <a:buSzPct val="76000"/>
              <a:buFont typeface="Wingdings" pitchFamily="2" charset="2"/>
              <a:buChar char="§"/>
            </a:pPr>
            <a:r>
              <a:rPr lang="en-US" dirty="0"/>
              <a:t>Third level</a:t>
            </a:r>
          </a:p>
          <a:p>
            <a:pPr marL="1097280" lvl="3" indent="-228600" algn="l" rtl="0" eaLnBrk="1" latinLnBrk="0" hangingPunct="1">
              <a:spcBef>
                <a:spcPts val="400"/>
              </a:spcBef>
              <a:buClr>
                <a:schemeClr val="tx1"/>
              </a:buClr>
              <a:buSzPct val="70000"/>
              <a:buFont typeface="Wingdings" pitchFamily="2" charset="2"/>
              <a:buChar char="§"/>
            </a:pPr>
            <a:r>
              <a:rPr lang="en-US" dirty="0"/>
              <a:t>Fourth level</a:t>
            </a:r>
          </a:p>
          <a:p>
            <a:pPr marL="180000" lvl="4" indent="-228600" algn="l" rtl="0" eaLnBrk="1" latinLnBrk="0" hangingPunct="1">
              <a:spcBef>
                <a:spcPts val="600"/>
              </a:spcBef>
              <a:spcAft>
                <a:spcPts val="600"/>
              </a:spcAft>
              <a:buClr>
                <a:schemeClr val="accent2"/>
              </a:buClr>
              <a:buSzPct val="70000"/>
              <a:buFont typeface="Wingdings"/>
              <a:buNone/>
            </a:pPr>
            <a:r>
              <a:rPr lang="en-US" dirty="0"/>
              <a:t>Fifth level</a:t>
            </a:r>
            <a:endParaRPr kumimoji="0" lang="en-US" dirty="0"/>
          </a:p>
        </p:txBody>
      </p:sp>
      <p:sp>
        <p:nvSpPr>
          <p:cNvPr id="12" name="Content Placeholder 11"/>
          <p:cNvSpPr>
            <a:spLocks noGrp="1"/>
          </p:cNvSpPr>
          <p:nvPr>
            <p:ph sz="quarter" idx="1"/>
          </p:nvPr>
        </p:nvSpPr>
        <p:spPr>
          <a:xfrm>
            <a:off x="107504" y="548680"/>
            <a:ext cx="6120680" cy="590465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63722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25229837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ide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6516216" y="548680"/>
            <a:ext cx="2520280" cy="590465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63722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369932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alf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4644008" y="548680"/>
            <a:ext cx="4392488" cy="5904656"/>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4572000" y="476672"/>
            <a:ext cx="0" cy="604867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1323095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ottom Comment">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107504" y="4725144"/>
            <a:ext cx="8928992" cy="1728192"/>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cxnSp>
        <p:nvCxnSpPr>
          <p:cNvPr id="11" name="Straight Connector 10"/>
          <p:cNvCxnSpPr/>
          <p:nvPr userDrawn="1"/>
        </p:nvCxnSpPr>
        <p:spPr>
          <a:xfrm>
            <a:off x="107504" y="4581128"/>
            <a:ext cx="8928992" cy="0"/>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cs-CZ"/>
          </a:p>
        </p:txBody>
      </p:sp>
      <p:sp>
        <p:nvSpPr>
          <p:cNvPr id="14" name="Date Placeholder 13"/>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5" name="Slide Number Placeholder 14"/>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6" name="Footer Placeholder 15"/>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1884799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1">
        <a:schemeClr val="bg1"/>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07504" y="548680"/>
            <a:ext cx="8928992" cy="5976664"/>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11" name="Title 10"/>
          <p:cNvSpPr>
            <a:spLocks noGrp="1"/>
          </p:cNvSpPr>
          <p:nvPr>
            <p:ph type="title"/>
          </p:nvPr>
        </p:nvSpPr>
        <p:spPr/>
        <p:txBody>
          <a:bodyPr/>
          <a:lstStyle/>
          <a:p>
            <a:r>
              <a:rPr lang="en-US"/>
              <a:t>Click to edit Master title style</a:t>
            </a:r>
            <a:endParaRPr lang="cs-CZ"/>
          </a:p>
        </p:txBody>
      </p:sp>
      <p:sp>
        <p:nvSpPr>
          <p:cNvPr id="12" name="Date Placeholder 11"/>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3" name="Slide Number Placeholder 12"/>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4" name="Footer Placeholder 13"/>
          <p:cNvSpPr>
            <a:spLocks noGrp="1"/>
          </p:cNvSpPr>
          <p:nvPr>
            <p:ph type="ftr" sz="quarter" idx="12"/>
          </p:nvPr>
        </p:nvSpPr>
        <p:spPr/>
        <p:txBody>
          <a:bodyPr/>
          <a:lstStyle/>
          <a:p>
            <a:r>
              <a:rPr lang="cs-CZ" dirty="0"/>
              <a:t>NPRG041 Programování v C++ - 2020/2021 David Bednárek</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806614723"/>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913C56C-3800-47C1-AF78-44E226C2CC5B}" type="datetime1">
              <a:rPr lang="cs-CZ" smtClean="0"/>
              <a:pPr/>
              <a:t>19.03.2024</a:t>
            </a:fld>
            <a:endParaRPr lang="cs-CZ" dirty="0"/>
          </a:p>
        </p:txBody>
      </p:sp>
      <p:sp>
        <p:nvSpPr>
          <p:cNvPr id="8" name="Slide Number Placeholder 7"/>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9" name="Footer Placeholder 8"/>
          <p:cNvSpPr>
            <a:spLocks noGrp="1"/>
          </p:cNvSpPr>
          <p:nvPr>
            <p:ph type="ftr" sz="quarter" idx="12"/>
          </p:nvPr>
        </p:nvSpPr>
        <p:spPr/>
        <p:txBody>
          <a:bodyPr/>
          <a:lstStyle/>
          <a:p>
            <a:r>
              <a:rPr lang="cs-CZ" dirty="0"/>
              <a:t>NPRG041 Programování v C++ - 2020/2021 David Bednárek</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35745010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7504" y="476672"/>
            <a:ext cx="8928992" cy="6048672"/>
          </a:xfrm>
        </p:spPr>
        <p:txBody>
          <a:bodyPr vert="eaVer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itle 9"/>
          <p:cNvSpPr>
            <a:spLocks noGrp="1"/>
          </p:cNvSpPr>
          <p:nvPr>
            <p:ph type="title"/>
          </p:nvPr>
        </p:nvSpPr>
        <p:spPr/>
        <p:txBody>
          <a:bodyPr/>
          <a:lstStyle/>
          <a:p>
            <a:r>
              <a:rPr lang="en-US"/>
              <a:t>Click to edit Master title style</a:t>
            </a:r>
            <a:endParaRPr lang="cs-CZ"/>
          </a:p>
        </p:txBody>
      </p:sp>
      <p:sp>
        <p:nvSpPr>
          <p:cNvPr id="11" name="Date Placeholder 10"/>
          <p:cNvSpPr>
            <a:spLocks noGrp="1"/>
          </p:cNvSpPr>
          <p:nvPr>
            <p:ph type="dt" sz="half" idx="10"/>
          </p:nvPr>
        </p:nvSpPr>
        <p:spPr/>
        <p:txBody>
          <a:bodyPr/>
          <a:lstStyle/>
          <a:p>
            <a:fld id="{E913C56C-3800-47C1-AF78-44E226C2CC5B}" type="datetime1">
              <a:rPr lang="cs-CZ" smtClean="0"/>
              <a:pPr/>
              <a:t>19.03.2024</a:t>
            </a:fld>
            <a:endParaRPr lang="cs-CZ" dirty="0"/>
          </a:p>
        </p:txBody>
      </p:sp>
      <p:sp>
        <p:nvSpPr>
          <p:cNvPr id="12" name="Slide Number Placeholder 11"/>
          <p:cNvSpPr>
            <a:spLocks noGrp="1"/>
          </p:cNvSpPr>
          <p:nvPr>
            <p:ph type="sldNum" sz="quarter" idx="11"/>
          </p:nvPr>
        </p:nvSpPr>
        <p:spPr/>
        <p:txBody>
          <a:bodyPr/>
          <a:lstStyle/>
          <a:p>
            <a:pPr algn="r"/>
            <a:fld id="{5A8723E3-C62D-4372-A5B7-F817763A1A22}" type="slidenum">
              <a:rPr lang="cs-CZ" smtClean="0"/>
              <a:pPr algn="r"/>
              <a:t>‹#›</a:t>
            </a:fld>
            <a:endParaRPr lang="cs-CZ" dirty="0"/>
          </a:p>
        </p:txBody>
      </p:sp>
      <p:sp>
        <p:nvSpPr>
          <p:cNvPr id="13" name="Footer Placeholder 12"/>
          <p:cNvSpPr>
            <a:spLocks noGrp="1"/>
          </p:cNvSpPr>
          <p:nvPr>
            <p:ph type="ftr" sz="quarter" idx="12"/>
          </p:nvPr>
        </p:nvSpPr>
        <p:spPr/>
        <p:txBody>
          <a:bodyPr/>
          <a:lstStyle/>
          <a:p>
            <a:r>
              <a:rPr lang="cs-CZ" dirty="0"/>
              <a:t>NPRG041 Programování v C++ - 2020/2021 David Bednárek</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2660284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65891" name="Rectangle 1027"/>
          <p:cNvSpPr>
            <a:spLocks noGrp="1" noChangeArrowheads="1"/>
          </p:cNvSpPr>
          <p:nvPr>
            <p:ph type="ctrTitle"/>
          </p:nvPr>
        </p:nvSpPr>
        <p:spPr>
          <a:xfrm>
            <a:off x="0" y="1524000"/>
            <a:ext cx="9144000" cy="823913"/>
          </a:xfrm>
        </p:spPr>
        <p:txBody>
          <a:bodyPr/>
          <a:lstStyle>
            <a:lvl1pPr algn="ctr">
              <a:defRPr sz="4800">
                <a:solidFill>
                  <a:srgbClr val="FFFF00"/>
                </a:solidFill>
                <a:effectLst>
                  <a:outerShdw blurRad="38100" dist="38100" dir="2700000" algn="tl">
                    <a:srgbClr val="000000"/>
                  </a:outerShdw>
                </a:effectLst>
              </a:defRPr>
            </a:lvl1pPr>
          </a:lstStyle>
          <a:p>
            <a:r>
              <a:rPr lang="en-US"/>
              <a:t>Click to edit Master title style</a:t>
            </a:r>
          </a:p>
        </p:txBody>
      </p:sp>
      <p:sp>
        <p:nvSpPr>
          <p:cNvPr id="165892" name="Rectangle 1028"/>
          <p:cNvSpPr>
            <a:spLocks noGrp="1" noChangeArrowheads="1"/>
          </p:cNvSpPr>
          <p:nvPr>
            <p:ph type="subTitle" idx="1"/>
          </p:nvPr>
        </p:nvSpPr>
        <p:spPr>
          <a:xfrm>
            <a:off x="152400" y="2667000"/>
            <a:ext cx="8839200" cy="3962400"/>
          </a:xfrm>
          <a:noFill/>
        </p:spPr>
        <p:txBody>
          <a:bodyPr/>
          <a:lstStyle>
            <a:lvl1pPr algn="ctr">
              <a:defRPr sz="3200">
                <a:solidFill>
                  <a:schemeClr val="bg1"/>
                </a:solidFill>
                <a:latin typeface="Arial" charset="0"/>
              </a:defRPr>
            </a:lvl1pPr>
          </a:lstStyle>
          <a:p>
            <a:r>
              <a:rPr lang="en-US"/>
              <a:t>Click to edit Master subtitle style</a:t>
            </a:r>
          </a:p>
        </p:txBody>
      </p:sp>
    </p:spTree>
    <p:extLst>
      <p:ext uri="{BB962C8B-B14F-4D97-AF65-F5344CB8AC3E}">
        <p14:creationId xmlns:p14="http://schemas.microsoft.com/office/powerpoint/2010/main" val="377483953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315200" cy="457200"/>
          </a:xfrm>
        </p:spPr>
        <p:txBody>
          <a:bodyPr/>
          <a:lstStyle/>
          <a:p>
            <a:r>
              <a:rPr lang="en-US"/>
              <a:t>Click to edit Master title style</a:t>
            </a:r>
          </a:p>
        </p:txBody>
      </p:sp>
      <p:sp>
        <p:nvSpPr>
          <p:cNvPr id="3" name="Table Placeholder 2"/>
          <p:cNvSpPr>
            <a:spLocks noGrp="1"/>
          </p:cNvSpPr>
          <p:nvPr>
            <p:ph type="tbl" idx="1"/>
          </p:nvPr>
        </p:nvSpPr>
        <p:spPr>
          <a:xfrm>
            <a:off x="152400" y="533400"/>
            <a:ext cx="8839200" cy="6172200"/>
          </a:xfrm>
        </p:spPr>
        <p:txBody>
          <a:bodyPr/>
          <a:lstStyle/>
          <a:p>
            <a:pPr lvl="0"/>
            <a:endParaRPr lang="en-US" noProof="0"/>
          </a:p>
        </p:txBody>
      </p:sp>
      <p:sp>
        <p:nvSpPr>
          <p:cNvPr id="4" name="Rectangle 4"/>
          <p:cNvSpPr>
            <a:spLocks noGrp="1" noChangeArrowheads="1"/>
          </p:cNvSpPr>
          <p:nvPr>
            <p:ph type="sldNum" sz="quarter" idx="10"/>
          </p:nvPr>
        </p:nvSpPr>
        <p:spPr>
          <a:ln/>
        </p:spPr>
        <p:txBody>
          <a:bodyPr/>
          <a:lstStyle>
            <a:lvl1pPr>
              <a:defRPr/>
            </a:lvl1pPr>
          </a:lstStyle>
          <a:p>
            <a:pPr>
              <a:defRPr/>
            </a:pPr>
            <a:fld id="{50A39DBE-DA53-4BB8-A854-D9C4CA29EB9B}" type="slidenum">
              <a:rPr lang="en-US"/>
              <a:pPr>
                <a:defRPr/>
              </a:pPr>
              <a:t>‹#›</a:t>
            </a:fld>
            <a:endParaRPr lang="en-US"/>
          </a:p>
        </p:txBody>
      </p:sp>
    </p:spTree>
    <p:extLst>
      <p:ext uri="{BB962C8B-B14F-4D97-AF65-F5344CB8AC3E}">
        <p14:creationId xmlns:p14="http://schemas.microsoft.com/office/powerpoint/2010/main" val="423544441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3.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0" y="0"/>
            <a:ext cx="9144000" cy="404664"/>
          </a:xfrm>
          <a:prstGeom prst="rect">
            <a:avLst/>
          </a:prstGeom>
          <a:solidFill>
            <a:schemeClr val="accent1"/>
          </a:solidFill>
        </p:spPr>
        <p:style>
          <a:lnRef idx="2">
            <a:schemeClr val="accent6">
              <a:shade val="50000"/>
            </a:schemeClr>
          </a:lnRef>
          <a:fillRef idx="1">
            <a:schemeClr val="accent6"/>
          </a:fillRef>
          <a:effectRef idx="0">
            <a:schemeClr val="accent6"/>
          </a:effectRef>
          <a:fontRef idx="none"/>
        </p:style>
        <p:txBody>
          <a:bodyPr vert="horz" anchor="ctr" anchorCtr="0">
            <a:noAutofit/>
          </a:bodyPr>
          <a:lstStyle/>
          <a:p>
            <a:r>
              <a:rPr kumimoji="0" lang="en-US" dirty="0"/>
              <a:t>Click to edit Master title style</a:t>
            </a:r>
          </a:p>
        </p:txBody>
      </p:sp>
      <p:sp>
        <p:nvSpPr>
          <p:cNvPr id="13" name="Text Placeholder 12"/>
          <p:cNvSpPr>
            <a:spLocks noGrp="1"/>
          </p:cNvSpPr>
          <p:nvPr>
            <p:ph type="body" idx="1"/>
          </p:nvPr>
        </p:nvSpPr>
        <p:spPr>
          <a:xfrm>
            <a:off x="107504" y="548680"/>
            <a:ext cx="8928992" cy="5904656"/>
          </a:xfrm>
          <a:prstGeom prst="rect">
            <a:avLst/>
          </a:prstGeom>
        </p:spPr>
        <p:txBody>
          <a:bodyPr vert="horz">
            <a:normAutofit/>
          </a:bodyPr>
          <a:lstStyle/>
          <a:p>
            <a:pPr lvl="0" eaLnBrk="1" latinLnBrk="0" hangingPunct="1"/>
            <a:r>
              <a:rPr kumimoji="0" lang="en-US" dirty="0"/>
              <a:t>Click to edit Master text styles</a:t>
            </a:r>
            <a:r>
              <a:rPr kumimoji="0" lang="cs-CZ" dirty="0"/>
              <a:t> </a:t>
            </a:r>
            <a:r>
              <a:rPr kumimoji="0" lang="en-US" dirty="0"/>
              <a:t>!@#$%^&amp;*(){}|:"&lt;&gt;?</a:t>
            </a:r>
          </a:p>
          <a:p>
            <a:pPr lvl="1" eaLnBrk="1" latinLnBrk="0" hangingPunct="1"/>
            <a:r>
              <a:rPr kumimoji="0" lang="en-US" dirty="0"/>
              <a:t>Second level</a:t>
            </a:r>
            <a:r>
              <a:rPr kumimoji="0" lang="cs-CZ" dirty="0"/>
              <a:t> +</a:t>
            </a:r>
            <a:r>
              <a:rPr kumimoji="0" lang="cs-CZ" dirty="0" err="1"/>
              <a:t>ěščřžýáíéúů</a:t>
            </a:r>
            <a:endParaRPr kumimoji="0" lang="en-US" dirty="0"/>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3" name="Footer Placeholder 2"/>
          <p:cNvSpPr>
            <a:spLocks noGrp="1"/>
          </p:cNvSpPr>
          <p:nvPr>
            <p:ph type="ftr" sz="quarter" idx="3"/>
          </p:nvPr>
        </p:nvSpPr>
        <p:spPr>
          <a:xfrm>
            <a:off x="0" y="6597352"/>
            <a:ext cx="8604448" cy="260648"/>
          </a:xfrm>
          <a:prstGeom prst="rect">
            <a:avLst/>
          </a:prstGeom>
          <a:solidFill>
            <a:schemeClr val="accent1"/>
          </a:solidFill>
        </p:spPr>
        <p:style>
          <a:lnRef idx="2">
            <a:schemeClr val="accent6">
              <a:shade val="50000"/>
            </a:schemeClr>
          </a:lnRef>
          <a:fillRef idx="1">
            <a:schemeClr val="accent6"/>
          </a:fillRef>
          <a:effectRef idx="0">
            <a:schemeClr val="accent6"/>
          </a:effectRef>
          <a:fontRef idx="none"/>
        </p:style>
        <p:txBody>
          <a:bodyPr vert="horz" anchor="ctr" anchorCtr="0"/>
          <a:lstStyle>
            <a:lvl1pPr algn="l" eaLnBrk="1" latinLnBrk="0" hangingPunct="1">
              <a:defRPr kumimoji="0" sz="1000" b="0" cap="none" spc="0">
                <a:ln>
                  <a:noFill/>
                </a:ln>
                <a:solidFill>
                  <a:schemeClr val="bg1"/>
                </a:solidFill>
                <a:effectLst/>
              </a:defRPr>
            </a:lvl1pPr>
          </a:lstStyle>
          <a:p>
            <a:r>
              <a:rPr lang="cs-CZ" dirty="0"/>
              <a:t>NPRG041 Programování v C++ - 2020/2021 David Bednárek</a:t>
            </a:r>
          </a:p>
        </p:txBody>
      </p:sp>
      <p:sp>
        <p:nvSpPr>
          <p:cNvPr id="23" name="Slide Number Placeholder 22"/>
          <p:cNvSpPr>
            <a:spLocks noGrp="1"/>
          </p:cNvSpPr>
          <p:nvPr>
            <p:ph type="sldNum" sz="quarter" idx="4"/>
          </p:nvPr>
        </p:nvSpPr>
        <p:spPr>
          <a:xfrm>
            <a:off x="8604448" y="6597352"/>
            <a:ext cx="539552" cy="260648"/>
          </a:xfrm>
          <a:prstGeom prst="rect">
            <a:avLst/>
          </a:prstGeom>
          <a:solidFill>
            <a:schemeClr val="accent1"/>
          </a:solidFill>
        </p:spPr>
        <p:style>
          <a:lnRef idx="2">
            <a:schemeClr val="accent6">
              <a:shade val="50000"/>
            </a:schemeClr>
          </a:lnRef>
          <a:fillRef idx="1">
            <a:schemeClr val="accent6"/>
          </a:fillRef>
          <a:effectRef idx="0">
            <a:schemeClr val="accent6"/>
          </a:effectRef>
          <a:fontRef idx="none"/>
        </p:style>
        <p:txBody>
          <a:bodyPr vert="horz" anchor="ctr" anchorCtr="0"/>
          <a:lstStyle>
            <a:lvl1pPr algn="l" eaLnBrk="1" latinLnBrk="0" hangingPunct="1">
              <a:defRPr kumimoji="0" sz="1000" b="0" cap="none" spc="0">
                <a:ln>
                  <a:noFill/>
                </a:ln>
                <a:solidFill>
                  <a:schemeClr val="bg1"/>
                </a:solidFill>
                <a:effectLst/>
              </a:defRPr>
            </a:lvl1pPr>
          </a:lstStyle>
          <a:p>
            <a:pPr algn="r"/>
            <a:fld id="{5A8723E3-C62D-4372-A5B7-F817763A1A22}" type="slidenum">
              <a:rPr lang="cs-CZ" smtClean="0"/>
              <a:pPr algn="r"/>
              <a:t>‹#›</a:t>
            </a:fld>
            <a:endParaRPr lang="cs-CZ" dirty="0"/>
          </a:p>
        </p:txBody>
      </p:sp>
      <p:sp>
        <p:nvSpPr>
          <p:cNvPr id="14" name="Date Placeholder 13"/>
          <p:cNvSpPr>
            <a:spLocks noGrp="1"/>
          </p:cNvSpPr>
          <p:nvPr>
            <p:ph type="dt" sz="half" idx="2"/>
          </p:nvPr>
        </p:nvSpPr>
        <p:spPr>
          <a:xfrm>
            <a:off x="7452320" y="6597352"/>
            <a:ext cx="1136920" cy="260648"/>
          </a:xfrm>
          <a:prstGeom prst="rect">
            <a:avLst/>
          </a:prstGeom>
        </p:spPr>
        <p:txBody>
          <a:bodyPr vert="horz" anchor="ctr" anchorCtr="0"/>
          <a:lstStyle>
            <a:lvl1pPr algn="r" eaLnBrk="1" latinLnBrk="0" hangingPunct="1">
              <a:defRPr kumimoji="0" sz="1000" b="0" cap="none" spc="0">
                <a:ln>
                  <a:noFill/>
                </a:ln>
                <a:solidFill>
                  <a:schemeClr val="bg1"/>
                </a:solidFill>
                <a:effectLst/>
              </a:defRPr>
            </a:lvl1pPr>
          </a:lstStyle>
          <a:p>
            <a:fld id="{E913C56C-3800-47C1-AF78-44E226C2CC5B}" type="datetime1">
              <a:rPr lang="cs-CZ" smtClean="0"/>
              <a:pPr/>
              <a:t>19.03.2024</a:t>
            </a:fld>
            <a:endParaRPr lang="cs-CZ" dirty="0"/>
          </a:p>
        </p:txBody>
      </p:sp>
      <p:pic>
        <p:nvPicPr>
          <p:cNvPr id="2" name="Picture 1"/>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8748464" y="116631"/>
            <a:ext cx="304774" cy="219438"/>
          </a:xfrm>
          <a:prstGeom prst="rect">
            <a:avLst/>
          </a:prstGeom>
          <a:ln>
            <a:solidFill>
              <a:schemeClr val="tx1"/>
            </a:solid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7" r:id="rId6"/>
    <p:sldLayoutId id="2147483666" r:id="rId7"/>
    <p:sldLayoutId id="2147483667" r:id="rId8"/>
    <p:sldLayoutId id="2147483668" r:id="rId9"/>
    <p:sldLayoutId id="2147483675" r:id="rId10"/>
    <p:sldLayoutId id="2147483676" r:id="rId11"/>
    <p:sldLayoutId id="2147483672" r:id="rId12"/>
    <p:sldLayoutId id="2147483697" r:id="rId13"/>
    <p:sldLayoutId id="2147483669" r:id="rId14"/>
    <p:sldLayoutId id="2147483670" r:id="rId15"/>
    <p:sldLayoutId id="2147483671" r:id="rId16"/>
  </p:sldLayoutIdLst>
  <p:hf hdr="0" dt="0"/>
  <p:txStyles>
    <p:titleStyle>
      <a:lvl1pPr algn="l" rtl="0" eaLnBrk="1" latinLnBrk="0" hangingPunct="1">
        <a:spcBef>
          <a:spcPct val="0"/>
        </a:spcBef>
        <a:buNone/>
        <a:defRPr kumimoji="0" sz="2400" b="0" kern="1200" cap="none" spc="0">
          <a:ln>
            <a:noFill/>
          </a:ln>
          <a:solidFill>
            <a:schemeClr val="bg1"/>
          </a:solidFill>
          <a:effectLst/>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400" kern="1200">
          <a:solidFill>
            <a:schemeClr val="accent6"/>
          </a:solidFill>
          <a:latin typeface="+mn-lt"/>
          <a:ea typeface="+mn-ea"/>
          <a:cs typeface="+mn-cs"/>
        </a:defRPr>
      </a:lvl1pPr>
      <a:lvl2pPr marL="548640" indent="-274320" algn="l" rtl="0" eaLnBrk="1" latinLnBrk="0" hangingPunct="1">
        <a:spcBef>
          <a:spcPts val="500"/>
        </a:spcBef>
        <a:buClr>
          <a:schemeClr val="tx1"/>
        </a:buClr>
        <a:buSzPct val="76000"/>
        <a:buFont typeface="Wingdings 3"/>
        <a:buChar char=""/>
        <a:defRPr kumimoji="0" sz="2000" kern="1200">
          <a:solidFill>
            <a:schemeClr val="tx1"/>
          </a:solidFill>
          <a:latin typeface="+mn-lt"/>
          <a:ea typeface="+mn-ea"/>
          <a:cs typeface="+mn-cs"/>
        </a:defRPr>
      </a:lvl2pPr>
      <a:lvl3pPr marL="822960" indent="-228600" algn="l" rtl="0" eaLnBrk="1" latinLnBrk="0" hangingPunct="1">
        <a:spcBef>
          <a:spcPts val="500"/>
        </a:spcBef>
        <a:buClr>
          <a:schemeClr val="accent6"/>
        </a:buClr>
        <a:buSzPct val="76000"/>
        <a:buFont typeface="Wingdings" pitchFamily="2" charset="2"/>
        <a:buChar char="§"/>
        <a:defRPr kumimoji="0" sz="1800" kern="1200">
          <a:solidFill>
            <a:schemeClr val="accent6"/>
          </a:solidFill>
          <a:latin typeface="+mn-lt"/>
          <a:ea typeface="+mn-ea"/>
          <a:cs typeface="+mn-cs"/>
        </a:defRPr>
      </a:lvl3pPr>
      <a:lvl4pPr marL="1097280" indent="-228600" algn="l" rtl="0" eaLnBrk="1" latinLnBrk="0" hangingPunct="1">
        <a:spcBef>
          <a:spcPts val="400"/>
        </a:spcBef>
        <a:buClr>
          <a:schemeClr val="tx1"/>
        </a:buClr>
        <a:buSzPct val="70000"/>
        <a:buFont typeface="Wingdings" pitchFamily="2" charset="2"/>
        <a:buChar char="§"/>
        <a:defRPr kumimoji="0" sz="1600" kern="1200">
          <a:solidFill>
            <a:schemeClr val="tx1"/>
          </a:solidFill>
          <a:latin typeface="+mn-lt"/>
          <a:ea typeface="+mn-ea"/>
          <a:cs typeface="+mn-cs"/>
        </a:defRPr>
      </a:lvl4pPr>
      <a:lvl5pPr marL="180000" indent="-228600" algn="l" rtl="0" eaLnBrk="1" latinLnBrk="0" hangingPunct="1">
        <a:spcBef>
          <a:spcPts val="600"/>
        </a:spcBef>
        <a:spcAft>
          <a:spcPts val="600"/>
        </a:spcAft>
        <a:buClr>
          <a:schemeClr val="accent2"/>
        </a:buClr>
        <a:buSzPct val="70000"/>
        <a:buFont typeface="Wingdings"/>
        <a:buNone/>
        <a:defRPr kumimoji="0" lang="en-US" sz="1400" b="1" kern="1200" dirty="0">
          <a:solidFill>
            <a:schemeClr val="accent5"/>
          </a:solidFill>
          <a:latin typeface="Consolas" pitchFamily="49" charset="0"/>
          <a:ea typeface="+mn-ea"/>
          <a:cs typeface="Consolas" pitchFamily="49"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0" y="0"/>
            <a:ext cx="9144000" cy="404664"/>
          </a:xfrm>
          <a:prstGeom prst="rect">
            <a:avLst/>
          </a:prstGeom>
          <a:solidFill>
            <a:schemeClr val="accent1"/>
          </a:solidFill>
        </p:spPr>
        <p:style>
          <a:lnRef idx="2">
            <a:schemeClr val="accent6">
              <a:shade val="50000"/>
            </a:schemeClr>
          </a:lnRef>
          <a:fillRef idx="1">
            <a:schemeClr val="accent6"/>
          </a:fillRef>
          <a:effectRef idx="0">
            <a:schemeClr val="accent6"/>
          </a:effectRef>
          <a:fontRef idx="none"/>
        </p:style>
        <p:txBody>
          <a:bodyPr vert="horz" anchor="ctr" anchorCtr="0">
            <a:noAutofit/>
          </a:bodyPr>
          <a:lstStyle/>
          <a:p>
            <a:r>
              <a:rPr kumimoji="0" lang="en-US" dirty="0"/>
              <a:t>Click to edit Master title style</a:t>
            </a:r>
          </a:p>
        </p:txBody>
      </p:sp>
      <p:sp>
        <p:nvSpPr>
          <p:cNvPr id="13" name="Text Placeholder 12"/>
          <p:cNvSpPr>
            <a:spLocks noGrp="1"/>
          </p:cNvSpPr>
          <p:nvPr>
            <p:ph type="body" idx="1"/>
          </p:nvPr>
        </p:nvSpPr>
        <p:spPr>
          <a:xfrm>
            <a:off x="107504" y="548680"/>
            <a:ext cx="8928992" cy="5904656"/>
          </a:xfrm>
          <a:prstGeom prst="rect">
            <a:avLst/>
          </a:prstGeom>
        </p:spPr>
        <p:txBody>
          <a:bodyPr vert="horz">
            <a:normAutofit/>
          </a:bodyPr>
          <a:lstStyle/>
          <a:p>
            <a:pPr lvl="0" eaLnBrk="1" latinLnBrk="0" hangingPunct="1"/>
            <a:r>
              <a:rPr kumimoji="0" lang="en-US" dirty="0"/>
              <a:t>Click to edit Master text styles</a:t>
            </a:r>
            <a:r>
              <a:rPr kumimoji="0" lang="cs-CZ" dirty="0"/>
              <a:t> </a:t>
            </a:r>
            <a:r>
              <a:rPr kumimoji="0" lang="en-US" dirty="0"/>
              <a:t>!@#$%^&amp;*(){}|:"&lt;&gt;?</a:t>
            </a:r>
          </a:p>
          <a:p>
            <a:pPr lvl="1" eaLnBrk="1" latinLnBrk="0" hangingPunct="1"/>
            <a:r>
              <a:rPr kumimoji="0" lang="en-US" dirty="0"/>
              <a:t>Second level</a:t>
            </a:r>
            <a:r>
              <a:rPr kumimoji="0" lang="cs-CZ" dirty="0"/>
              <a:t> +</a:t>
            </a:r>
            <a:r>
              <a:rPr kumimoji="0" lang="cs-CZ" dirty="0" err="1"/>
              <a:t>ěščřžýáíéúů</a:t>
            </a:r>
            <a:endParaRPr kumimoji="0" lang="en-US" dirty="0"/>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3" name="Footer Placeholder 2"/>
          <p:cNvSpPr>
            <a:spLocks noGrp="1"/>
          </p:cNvSpPr>
          <p:nvPr>
            <p:ph type="ftr" sz="quarter" idx="3"/>
          </p:nvPr>
        </p:nvSpPr>
        <p:spPr>
          <a:xfrm>
            <a:off x="0" y="6597352"/>
            <a:ext cx="8604448" cy="260648"/>
          </a:xfrm>
          <a:prstGeom prst="rect">
            <a:avLst/>
          </a:prstGeom>
          <a:solidFill>
            <a:schemeClr val="accent1"/>
          </a:solidFill>
        </p:spPr>
        <p:style>
          <a:lnRef idx="2">
            <a:schemeClr val="accent6">
              <a:shade val="50000"/>
            </a:schemeClr>
          </a:lnRef>
          <a:fillRef idx="1">
            <a:schemeClr val="accent6"/>
          </a:fillRef>
          <a:effectRef idx="0">
            <a:schemeClr val="accent6"/>
          </a:effectRef>
          <a:fontRef idx="none"/>
        </p:style>
        <p:txBody>
          <a:bodyPr vert="horz" anchor="ctr" anchorCtr="0"/>
          <a:lstStyle>
            <a:lvl1pPr algn="l" eaLnBrk="1" latinLnBrk="0" hangingPunct="1">
              <a:defRPr kumimoji="0" sz="1000" b="0" cap="none" spc="0">
                <a:ln>
                  <a:noFill/>
                </a:ln>
                <a:solidFill>
                  <a:schemeClr val="bg1"/>
                </a:solidFill>
                <a:effectLst/>
              </a:defRPr>
            </a:lvl1pPr>
          </a:lstStyle>
          <a:p>
            <a:r>
              <a:rPr lang="cs-CZ" dirty="0"/>
              <a:t>NPRG041 Programování v C++ - 2020/2021 David Bednárek</a:t>
            </a:r>
          </a:p>
        </p:txBody>
      </p:sp>
      <p:sp>
        <p:nvSpPr>
          <p:cNvPr id="23" name="Slide Number Placeholder 22"/>
          <p:cNvSpPr>
            <a:spLocks noGrp="1"/>
          </p:cNvSpPr>
          <p:nvPr>
            <p:ph type="sldNum" sz="quarter" idx="4"/>
          </p:nvPr>
        </p:nvSpPr>
        <p:spPr>
          <a:xfrm>
            <a:off x="8604448" y="6597352"/>
            <a:ext cx="539552" cy="260648"/>
          </a:xfrm>
          <a:prstGeom prst="rect">
            <a:avLst/>
          </a:prstGeom>
          <a:solidFill>
            <a:schemeClr val="accent1"/>
          </a:solidFill>
        </p:spPr>
        <p:style>
          <a:lnRef idx="2">
            <a:schemeClr val="accent6">
              <a:shade val="50000"/>
            </a:schemeClr>
          </a:lnRef>
          <a:fillRef idx="1">
            <a:schemeClr val="accent6"/>
          </a:fillRef>
          <a:effectRef idx="0">
            <a:schemeClr val="accent6"/>
          </a:effectRef>
          <a:fontRef idx="none"/>
        </p:style>
        <p:txBody>
          <a:bodyPr vert="horz" anchor="ctr" anchorCtr="0"/>
          <a:lstStyle>
            <a:lvl1pPr algn="l" eaLnBrk="1" latinLnBrk="0" hangingPunct="1">
              <a:defRPr kumimoji="0" sz="1000" b="0" cap="none" spc="0">
                <a:ln>
                  <a:noFill/>
                </a:ln>
                <a:solidFill>
                  <a:schemeClr val="bg1"/>
                </a:solidFill>
                <a:effectLst/>
              </a:defRPr>
            </a:lvl1pPr>
          </a:lstStyle>
          <a:p>
            <a:pPr algn="r"/>
            <a:fld id="{5A8723E3-C62D-4372-A5B7-F817763A1A22}" type="slidenum">
              <a:rPr lang="cs-CZ" smtClean="0"/>
              <a:pPr algn="r"/>
              <a:t>‹#›</a:t>
            </a:fld>
            <a:endParaRPr lang="cs-CZ" dirty="0"/>
          </a:p>
        </p:txBody>
      </p:sp>
      <p:sp>
        <p:nvSpPr>
          <p:cNvPr id="14" name="Date Placeholder 13"/>
          <p:cNvSpPr>
            <a:spLocks noGrp="1"/>
          </p:cNvSpPr>
          <p:nvPr>
            <p:ph type="dt" sz="half" idx="2"/>
          </p:nvPr>
        </p:nvSpPr>
        <p:spPr>
          <a:xfrm>
            <a:off x="7452320" y="6597352"/>
            <a:ext cx="1136920" cy="260648"/>
          </a:xfrm>
          <a:prstGeom prst="rect">
            <a:avLst/>
          </a:prstGeom>
        </p:spPr>
        <p:txBody>
          <a:bodyPr vert="horz" anchor="ctr" anchorCtr="0"/>
          <a:lstStyle>
            <a:lvl1pPr algn="r" eaLnBrk="1" latinLnBrk="0" hangingPunct="1">
              <a:defRPr kumimoji="0" sz="1000" b="0" cap="none" spc="0">
                <a:ln>
                  <a:noFill/>
                </a:ln>
                <a:solidFill>
                  <a:schemeClr val="bg1"/>
                </a:solidFill>
                <a:effectLst/>
              </a:defRPr>
            </a:lvl1pPr>
          </a:lstStyle>
          <a:p>
            <a:fld id="{E913C56C-3800-47C1-AF78-44E226C2CC5B}" type="datetime1">
              <a:rPr lang="cs-CZ" smtClean="0"/>
              <a:pPr/>
              <a:t>19.03.2024</a:t>
            </a:fld>
            <a:endParaRPr lang="cs-CZ" dirty="0"/>
          </a:p>
        </p:txBody>
      </p:sp>
      <p:pic>
        <p:nvPicPr>
          <p:cNvPr id="2" name="Picture 1"/>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8748464" y="104085"/>
            <a:ext cx="317460" cy="228571"/>
          </a:xfrm>
          <a:prstGeom prst="rect">
            <a:avLst/>
          </a:prstGeom>
          <a:ln>
            <a:solidFill>
              <a:schemeClr val="tx1"/>
            </a:solidFill>
          </a:ln>
        </p:spPr>
      </p:pic>
    </p:spTree>
    <p:extLst>
      <p:ext uri="{BB962C8B-B14F-4D97-AF65-F5344CB8AC3E}">
        <p14:creationId xmlns:p14="http://schemas.microsoft.com/office/powerpoint/2010/main" val="70073519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dt="0"/>
  <p:txStyles>
    <p:titleStyle>
      <a:lvl1pPr algn="l" rtl="0" eaLnBrk="1" latinLnBrk="0" hangingPunct="1">
        <a:spcBef>
          <a:spcPct val="0"/>
        </a:spcBef>
        <a:buNone/>
        <a:defRPr kumimoji="0" sz="2400" b="0" kern="1200" cap="none" spc="0">
          <a:ln>
            <a:noFill/>
          </a:ln>
          <a:solidFill>
            <a:schemeClr val="bg1"/>
          </a:solidFill>
          <a:effectLst/>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400" kern="1200">
          <a:solidFill>
            <a:schemeClr val="accent6"/>
          </a:solidFill>
          <a:latin typeface="+mn-lt"/>
          <a:ea typeface="+mn-ea"/>
          <a:cs typeface="+mn-cs"/>
        </a:defRPr>
      </a:lvl1pPr>
      <a:lvl2pPr marL="548640" indent="-274320" algn="l" rtl="0" eaLnBrk="1" latinLnBrk="0" hangingPunct="1">
        <a:spcBef>
          <a:spcPts val="500"/>
        </a:spcBef>
        <a:buClr>
          <a:schemeClr val="tx1"/>
        </a:buClr>
        <a:buSzPct val="76000"/>
        <a:buFont typeface="Wingdings 3"/>
        <a:buChar char=""/>
        <a:defRPr kumimoji="0" sz="2000" kern="1200">
          <a:solidFill>
            <a:schemeClr val="tx1"/>
          </a:solidFill>
          <a:latin typeface="+mn-lt"/>
          <a:ea typeface="+mn-ea"/>
          <a:cs typeface="+mn-cs"/>
        </a:defRPr>
      </a:lvl2pPr>
      <a:lvl3pPr marL="822960" indent="-228600" algn="l" rtl="0" eaLnBrk="1" latinLnBrk="0" hangingPunct="1">
        <a:spcBef>
          <a:spcPts val="500"/>
        </a:spcBef>
        <a:buClr>
          <a:schemeClr val="accent6"/>
        </a:buClr>
        <a:buSzPct val="76000"/>
        <a:buFont typeface="Wingdings" pitchFamily="2" charset="2"/>
        <a:buChar char="§"/>
        <a:defRPr kumimoji="0" sz="1800" kern="1200">
          <a:solidFill>
            <a:schemeClr val="accent6"/>
          </a:solidFill>
          <a:latin typeface="+mn-lt"/>
          <a:ea typeface="+mn-ea"/>
          <a:cs typeface="+mn-cs"/>
        </a:defRPr>
      </a:lvl3pPr>
      <a:lvl4pPr marL="1097280" indent="-228600" algn="l" rtl="0" eaLnBrk="1" latinLnBrk="0" hangingPunct="1">
        <a:spcBef>
          <a:spcPts val="400"/>
        </a:spcBef>
        <a:buClr>
          <a:schemeClr val="tx1"/>
        </a:buClr>
        <a:buSzPct val="70000"/>
        <a:buFont typeface="Wingdings" pitchFamily="2" charset="2"/>
        <a:buChar char="§"/>
        <a:defRPr kumimoji="0" sz="1600" kern="1200">
          <a:solidFill>
            <a:schemeClr val="tx1"/>
          </a:solidFill>
          <a:latin typeface="+mn-lt"/>
          <a:ea typeface="+mn-ea"/>
          <a:cs typeface="+mn-cs"/>
        </a:defRPr>
      </a:lvl4pPr>
      <a:lvl5pPr marL="180000" indent="-228600" algn="l" rtl="0" eaLnBrk="1" latinLnBrk="0" hangingPunct="1">
        <a:spcBef>
          <a:spcPts val="600"/>
        </a:spcBef>
        <a:spcAft>
          <a:spcPts val="600"/>
        </a:spcAft>
        <a:buClr>
          <a:schemeClr val="accent2"/>
        </a:buClr>
        <a:buSzPct val="70000"/>
        <a:buFont typeface="Wingdings"/>
        <a:buNone/>
        <a:defRPr kumimoji="0" lang="en-US" sz="1400" b="1" kern="1200" dirty="0">
          <a:solidFill>
            <a:schemeClr val="accent5"/>
          </a:solidFill>
          <a:latin typeface="Consolas" pitchFamily="49" charset="0"/>
          <a:ea typeface="+mn-ea"/>
          <a:cs typeface="Consolas" pitchFamily="49"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5A8723E3-C62D-4372-A5B7-F817763A1A22}" type="slidenum">
              <a:rPr lang="cs-CZ" smtClean="0"/>
              <a:pPr/>
              <a:t>1</a:t>
            </a:fld>
            <a:endParaRPr lang="cs-CZ" dirty="0"/>
          </a:p>
        </p:txBody>
      </p:sp>
      <p:sp>
        <p:nvSpPr>
          <p:cNvPr id="4" name="Footer Placeholder 3"/>
          <p:cNvSpPr>
            <a:spLocks noGrp="1"/>
          </p:cNvSpPr>
          <p:nvPr>
            <p:ph type="ftr" sz="quarter" idx="12"/>
          </p:nvPr>
        </p:nvSpPr>
        <p:spPr/>
        <p:txBody>
          <a:bodyPr/>
          <a:lstStyle/>
          <a:p>
            <a:r>
              <a:rPr lang="cs-CZ" dirty="0"/>
              <a:t>NSWI170 Počítačové systémy - 2020/2021 David Bednárek</a:t>
            </a:r>
          </a:p>
        </p:txBody>
      </p:sp>
      <p:sp>
        <p:nvSpPr>
          <p:cNvPr id="6" name="Title 5"/>
          <p:cNvSpPr>
            <a:spLocks noGrp="1"/>
          </p:cNvSpPr>
          <p:nvPr>
            <p:ph type="title"/>
          </p:nvPr>
        </p:nvSpPr>
        <p:spPr/>
        <p:txBody>
          <a:bodyPr/>
          <a:lstStyle/>
          <a:p>
            <a:r>
              <a:rPr lang="cs-CZ" dirty="0"/>
              <a:t>NSWI170 – Počítačové systémy</a:t>
            </a:r>
            <a:br>
              <a:rPr lang="cs-CZ" dirty="0"/>
            </a:br>
            <a:br>
              <a:rPr lang="cs-CZ" dirty="0"/>
            </a:br>
            <a:r>
              <a:rPr lang="cs-CZ" dirty="0"/>
              <a:t>David Be</a:t>
            </a:r>
            <a:r>
              <a:rPr lang="en-US" dirty="0" err="1"/>
              <a:t>dn</a:t>
            </a:r>
            <a:r>
              <a:rPr lang="cs-CZ" dirty="0" err="1"/>
              <a:t>árek</a:t>
            </a:r>
            <a:br>
              <a:rPr lang="en-US" dirty="0"/>
            </a:br>
            <a:br>
              <a:rPr lang="cs-CZ" dirty="0"/>
            </a:br>
            <a:r>
              <a:rPr lang="en-US" dirty="0"/>
              <a:t>Arduino – </a:t>
            </a:r>
            <a:r>
              <a:rPr lang="en-US" dirty="0" err="1"/>
              <a:t>tla</a:t>
            </a:r>
            <a:r>
              <a:rPr lang="cs-CZ" dirty="0" err="1"/>
              <a:t>čítka</a:t>
            </a:r>
            <a:endParaRPr lang="cs-CZ" dirty="0"/>
          </a:p>
        </p:txBody>
      </p:sp>
    </p:spTree>
    <p:extLst>
      <p:ext uri="{BB962C8B-B14F-4D97-AF65-F5344CB8AC3E}">
        <p14:creationId xmlns:p14="http://schemas.microsoft.com/office/powerpoint/2010/main" val="97372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97538D-5B0A-4053-8EC0-E4882195D370}"/>
              </a:ext>
            </a:extLst>
          </p:cNvPr>
          <p:cNvSpPr>
            <a:spLocks noGrp="1"/>
          </p:cNvSpPr>
          <p:nvPr>
            <p:ph type="sldNum" sz="quarter" idx="11"/>
          </p:nvPr>
        </p:nvSpPr>
        <p:spPr/>
        <p:txBody>
          <a:bodyPr/>
          <a:lstStyle/>
          <a:p>
            <a:pPr algn="r"/>
            <a:fld id="{5A8723E3-C62D-4372-A5B7-F817763A1A22}" type="slidenum">
              <a:rPr lang="cs-CZ" smtClean="0"/>
              <a:pPr algn="r"/>
              <a:t>2</a:t>
            </a:fld>
            <a:endParaRPr lang="cs-CZ" dirty="0"/>
          </a:p>
        </p:txBody>
      </p:sp>
      <p:sp>
        <p:nvSpPr>
          <p:cNvPr id="3" name="Footer Placeholder 2">
            <a:extLst>
              <a:ext uri="{FF2B5EF4-FFF2-40B4-BE49-F238E27FC236}">
                <a16:creationId xmlns:a16="http://schemas.microsoft.com/office/drawing/2014/main" id="{62736348-F358-4EF2-A45C-9661CF184719}"/>
              </a:ext>
            </a:extLst>
          </p:cNvPr>
          <p:cNvSpPr>
            <a:spLocks noGrp="1"/>
          </p:cNvSpPr>
          <p:nvPr>
            <p:ph type="ftr" sz="quarter" idx="12"/>
          </p:nvPr>
        </p:nvSpPr>
        <p:spPr/>
        <p:txBody>
          <a:bodyPr/>
          <a:lstStyle/>
          <a:p>
            <a:r>
              <a:rPr lang="cs-CZ"/>
              <a:t>NPRG041 Programování v C++ - 2020/2021 David Bednárek</a:t>
            </a:r>
            <a:endParaRPr lang="cs-CZ" dirty="0"/>
          </a:p>
        </p:txBody>
      </p:sp>
      <p:sp>
        <p:nvSpPr>
          <p:cNvPr id="4" name="Title 3">
            <a:extLst>
              <a:ext uri="{FF2B5EF4-FFF2-40B4-BE49-F238E27FC236}">
                <a16:creationId xmlns:a16="http://schemas.microsoft.com/office/drawing/2014/main" id="{A0C8B03F-E4E9-4F5F-A1D0-6BD45A703BE5}"/>
              </a:ext>
            </a:extLst>
          </p:cNvPr>
          <p:cNvSpPr>
            <a:spLocks noGrp="1"/>
          </p:cNvSpPr>
          <p:nvPr>
            <p:ph type="title"/>
          </p:nvPr>
        </p:nvSpPr>
        <p:spPr/>
        <p:txBody>
          <a:bodyPr/>
          <a:lstStyle/>
          <a:p>
            <a:r>
              <a:rPr lang="cs-CZ" dirty="0"/>
              <a:t>Vyhodnocení předchozího domácího úkolu</a:t>
            </a:r>
            <a:endParaRPr lang="en-US" dirty="0"/>
          </a:p>
        </p:txBody>
      </p:sp>
    </p:spTree>
    <p:extLst>
      <p:ext uri="{BB962C8B-B14F-4D97-AF65-F5344CB8AC3E}">
        <p14:creationId xmlns:p14="http://schemas.microsoft.com/office/powerpoint/2010/main" val="600865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4FC37-8F67-DCF6-17F2-92B7F6B3C5D1}"/>
              </a:ext>
            </a:extLst>
          </p:cNvPr>
          <p:cNvSpPr>
            <a:spLocks noGrp="1"/>
          </p:cNvSpPr>
          <p:nvPr>
            <p:ph type="title"/>
          </p:nvPr>
        </p:nvSpPr>
        <p:spPr/>
        <p:txBody>
          <a:bodyPr/>
          <a:lstStyle/>
          <a:p>
            <a:endParaRPr lang="en-US" dirty="0"/>
          </a:p>
        </p:txBody>
      </p:sp>
      <p:sp>
        <p:nvSpPr>
          <p:cNvPr id="3" name="Slide Number Placeholder 2">
            <a:extLst>
              <a:ext uri="{FF2B5EF4-FFF2-40B4-BE49-F238E27FC236}">
                <a16:creationId xmlns:a16="http://schemas.microsoft.com/office/drawing/2014/main" id="{391CDFF9-6969-79AF-43AB-F885D7376416}"/>
              </a:ext>
            </a:extLst>
          </p:cNvPr>
          <p:cNvSpPr>
            <a:spLocks noGrp="1"/>
          </p:cNvSpPr>
          <p:nvPr>
            <p:ph type="sldNum" sz="quarter" idx="11"/>
          </p:nvPr>
        </p:nvSpPr>
        <p:spPr/>
        <p:txBody>
          <a:bodyPr/>
          <a:lstStyle/>
          <a:p>
            <a:pPr algn="r"/>
            <a:fld id="{5A8723E3-C62D-4372-A5B7-F817763A1A22}" type="slidenum">
              <a:rPr lang="cs-CZ" smtClean="0"/>
              <a:pPr algn="r"/>
              <a:t>3</a:t>
            </a:fld>
            <a:endParaRPr lang="cs-CZ" dirty="0"/>
          </a:p>
        </p:txBody>
      </p:sp>
      <p:sp>
        <p:nvSpPr>
          <p:cNvPr id="4" name="Footer Placeholder 3">
            <a:extLst>
              <a:ext uri="{FF2B5EF4-FFF2-40B4-BE49-F238E27FC236}">
                <a16:creationId xmlns:a16="http://schemas.microsoft.com/office/drawing/2014/main" id="{DFD2B436-3551-8E30-1DA4-DE0751FF4070}"/>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28DE370E-C400-D43A-5BFD-76BEEB06C302}"/>
              </a:ext>
            </a:extLst>
          </p:cNvPr>
          <p:cNvSpPr>
            <a:spLocks noGrp="1"/>
          </p:cNvSpPr>
          <p:nvPr>
            <p:ph sz="quarter" idx="13"/>
          </p:nvPr>
        </p:nvSpPr>
        <p:spPr/>
        <p:txBody>
          <a:bodyPr>
            <a:normAutofit fontScale="85000" lnSpcReduction="20000"/>
          </a:bodyPr>
          <a:lstStyle/>
          <a:p>
            <a:r>
              <a:rPr lang="en-US" dirty="0"/>
              <a:t>Accident: LATAM Chile B789 over Tasman Sea on Mar 11th 2024, upset injures 12</a:t>
            </a:r>
          </a:p>
          <a:p>
            <a:pPr lvl="1"/>
            <a:r>
              <a:rPr lang="en-US" dirty="0"/>
              <a:t>A LATAM Chile Boeing 787-9, registration CC-BGG performing flight LA-800 from </a:t>
            </a:r>
            <a:r>
              <a:rPr lang="en-US" dirty="0" err="1"/>
              <a:t>Sydney,NS</a:t>
            </a:r>
            <a:r>
              <a:rPr lang="en-US" dirty="0"/>
              <a:t> (Australia) to Auckland (New Zealand), was enroute at FL410 over the Tasman Sea when the aircraft encountered an upset causing injuries to 12 people on board. The aircraft continued to Auckland for a landing without further incident. </a:t>
            </a:r>
          </a:p>
          <a:p>
            <a:pPr lvl="1"/>
            <a:r>
              <a:rPr lang="en-US" dirty="0"/>
              <a:t>The airline reported the aircraft encountered a technical incident causing strong movement of the aircraft.</a:t>
            </a:r>
          </a:p>
          <a:p>
            <a:pPr lvl="1"/>
            <a:r>
              <a:rPr lang="en-US" dirty="0"/>
              <a:t>Local emergency services reported they assessed about 50 people at the airport and took 12 people to a hospital. One person was in a serious condition.</a:t>
            </a:r>
          </a:p>
          <a:p>
            <a:pPr lvl="1"/>
            <a:r>
              <a:rPr lang="en-US" dirty="0"/>
              <a:t>Passengers reported the aircraft encountered a sudden dive causing passengers to feel weightless and everything not fastened to hit the cabin ceiling about 50 minutes before landing, there was blood at the ceiling. </a:t>
            </a:r>
          </a:p>
          <a:p>
            <a:pPr lvl="1"/>
            <a:r>
              <a:rPr lang="en-US" dirty="0"/>
              <a:t>The captain later said they had briefly lost their instrumentation, then it came back all of the sudden.</a:t>
            </a:r>
          </a:p>
          <a:p>
            <a:r>
              <a:rPr lang="en-US" dirty="0"/>
              <a:t>Australian media report that the ATSB sees the accident linked to the risk of flight systems resetting simultaneously.</a:t>
            </a:r>
          </a:p>
          <a:p>
            <a:r>
              <a:rPr lang="en-US" dirty="0"/>
              <a:t>On Dec 2nd 2016 the FAA had issued their airworthiness directive AD 2016–24–09 summarizing:</a:t>
            </a:r>
          </a:p>
          <a:p>
            <a:pPr lvl="1"/>
            <a:r>
              <a:rPr lang="en-US" dirty="0"/>
              <a:t>"We are adopting a new airworthiness directive (AD) for all The Boeing Company Model 787–8 and 787–9 airplanes. This AD requires repetitive cycling of either the airplane electrical power or the power to the three flight control modules (FCMs). This AD was prompted by a report indicating that all three FCMs might simultaneously reset if continuously powered on for 22 days. We are issuing this AD to address the unsafe condition on these products.“</a:t>
            </a:r>
          </a:p>
          <a:p>
            <a:pPr marL="0" indent="0" algn="ctr">
              <a:buNone/>
            </a:pPr>
            <a:r>
              <a:rPr lang="en-US" sz="1800" dirty="0"/>
              <a:t>© 2008-2024 by The Aviation Herald</a:t>
            </a:r>
          </a:p>
        </p:txBody>
      </p:sp>
    </p:spTree>
    <p:extLst>
      <p:ext uri="{BB962C8B-B14F-4D97-AF65-F5344CB8AC3E}">
        <p14:creationId xmlns:p14="http://schemas.microsoft.com/office/powerpoint/2010/main" val="3814941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BEDE5-F886-4BD7-A167-630C6AA5CF2E}"/>
              </a:ext>
            </a:extLst>
          </p:cNvPr>
          <p:cNvSpPr>
            <a:spLocks noGrp="1"/>
          </p:cNvSpPr>
          <p:nvPr>
            <p:ph type="title"/>
          </p:nvPr>
        </p:nvSpPr>
        <p:spPr/>
        <p:txBody>
          <a:bodyPr/>
          <a:lstStyle/>
          <a:p>
            <a:r>
              <a:rPr lang="cs-CZ" dirty="0"/>
              <a:t>Zajímavé chyby v úloze 2</a:t>
            </a:r>
            <a:endParaRPr lang="en-US" dirty="0"/>
          </a:p>
        </p:txBody>
      </p:sp>
      <p:sp>
        <p:nvSpPr>
          <p:cNvPr id="3" name="Slide Number Placeholder 2">
            <a:extLst>
              <a:ext uri="{FF2B5EF4-FFF2-40B4-BE49-F238E27FC236}">
                <a16:creationId xmlns:a16="http://schemas.microsoft.com/office/drawing/2014/main" id="{F7CDCF36-551C-42D4-AA07-541EC6751A2C}"/>
              </a:ext>
            </a:extLst>
          </p:cNvPr>
          <p:cNvSpPr>
            <a:spLocks noGrp="1"/>
          </p:cNvSpPr>
          <p:nvPr>
            <p:ph type="sldNum" sz="quarter" idx="11"/>
          </p:nvPr>
        </p:nvSpPr>
        <p:spPr/>
        <p:txBody>
          <a:bodyPr/>
          <a:lstStyle/>
          <a:p>
            <a:pPr algn="r"/>
            <a:fld id="{5A8723E3-C62D-4372-A5B7-F817763A1A22}" type="slidenum">
              <a:rPr lang="cs-CZ" smtClean="0"/>
              <a:pPr algn="r"/>
              <a:t>4</a:t>
            </a:fld>
            <a:endParaRPr lang="cs-CZ" dirty="0"/>
          </a:p>
        </p:txBody>
      </p:sp>
      <p:sp>
        <p:nvSpPr>
          <p:cNvPr id="4" name="Footer Placeholder 3">
            <a:extLst>
              <a:ext uri="{FF2B5EF4-FFF2-40B4-BE49-F238E27FC236}">
                <a16:creationId xmlns:a16="http://schemas.microsoft.com/office/drawing/2014/main" id="{8EE6B53C-DB6A-4EB3-9DE9-98E690FF2790}"/>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17E778FC-FD73-4A20-917E-D8220C431899}"/>
              </a:ext>
            </a:extLst>
          </p:cNvPr>
          <p:cNvSpPr>
            <a:spLocks noGrp="1"/>
          </p:cNvSpPr>
          <p:nvPr>
            <p:ph sz="quarter" idx="13"/>
          </p:nvPr>
        </p:nvSpPr>
        <p:spPr/>
        <p:txBody>
          <a:bodyPr>
            <a:normAutofit/>
          </a:bodyPr>
          <a:lstStyle/>
          <a:p>
            <a:r>
              <a:rPr lang="cs-CZ" dirty="0"/>
              <a:t>Řešení bez resetování čítače</a:t>
            </a:r>
          </a:p>
          <a:p>
            <a:pPr lvl="4"/>
            <a:r>
              <a:rPr lang="cs-CZ" dirty="0"/>
              <a:t>    </a:t>
            </a:r>
            <a:r>
              <a:rPr lang="en-US" dirty="0" err="1"/>
              <a:t>digitalWrite</a:t>
            </a:r>
            <a:r>
              <a:rPr lang="en-US" dirty="0"/>
              <a:t>(pole[</a:t>
            </a:r>
            <a:r>
              <a:rPr lang="en-US" dirty="0" err="1"/>
              <a:t>counter%N</a:t>
            </a:r>
            <a:r>
              <a:rPr lang="en-US" dirty="0"/>
              <a:t>], ON);</a:t>
            </a:r>
          </a:p>
          <a:p>
            <a:pPr lvl="4"/>
            <a:r>
              <a:rPr lang="en-US" dirty="0"/>
              <a:t>    </a:t>
            </a:r>
            <a:r>
              <a:rPr lang="en-US" dirty="0" err="1"/>
              <a:t>digitalWrite</a:t>
            </a:r>
            <a:r>
              <a:rPr lang="en-US" dirty="0"/>
              <a:t>(pole[(counter-1)%N], OFF);</a:t>
            </a:r>
          </a:p>
          <a:p>
            <a:pPr lvl="4"/>
            <a:r>
              <a:rPr lang="en-US" dirty="0"/>
              <a:t>    counter+=1;</a:t>
            </a:r>
          </a:p>
          <a:p>
            <a:pPr lvl="1"/>
            <a:r>
              <a:rPr lang="cs-CZ" dirty="0" err="1"/>
              <a:t>counter</a:t>
            </a:r>
            <a:r>
              <a:rPr lang="cs-CZ" dirty="0"/>
              <a:t> po jisté době přeteče</a:t>
            </a:r>
          </a:p>
          <a:p>
            <a:pPr lvl="3"/>
            <a:r>
              <a:rPr lang="cs-CZ" dirty="0" err="1"/>
              <a:t>unsigned</a:t>
            </a:r>
            <a:r>
              <a:rPr lang="cs-CZ" dirty="0"/>
              <a:t> long: 41 let</a:t>
            </a:r>
          </a:p>
          <a:p>
            <a:pPr lvl="3"/>
            <a:r>
              <a:rPr lang="cs-CZ" dirty="0"/>
              <a:t>long: 20 let</a:t>
            </a:r>
          </a:p>
          <a:p>
            <a:pPr lvl="3"/>
            <a:r>
              <a:rPr lang="en-US" dirty="0"/>
              <a:t>unsigned </a:t>
            </a:r>
            <a:r>
              <a:rPr lang="cs-CZ" dirty="0" err="1"/>
              <a:t>int</a:t>
            </a:r>
            <a:r>
              <a:rPr lang="cs-CZ" dirty="0"/>
              <a:t>: </a:t>
            </a:r>
            <a:r>
              <a:rPr lang="en-US" dirty="0"/>
              <a:t>5 </a:t>
            </a:r>
            <a:r>
              <a:rPr lang="en-US" dirty="0" err="1"/>
              <a:t>hodin</a:t>
            </a:r>
            <a:endParaRPr lang="en-US" dirty="0"/>
          </a:p>
          <a:p>
            <a:pPr lvl="3"/>
            <a:r>
              <a:rPr lang="en-US" dirty="0"/>
              <a:t>int: 2 hod 43 min 50.4 sec</a:t>
            </a:r>
          </a:p>
          <a:p>
            <a:pPr lvl="3"/>
            <a:r>
              <a:rPr lang="en-US" dirty="0"/>
              <a:t>unsigned char: 76.8 sec</a:t>
            </a:r>
          </a:p>
          <a:p>
            <a:pPr lvl="3"/>
            <a:r>
              <a:rPr lang="en-US" dirty="0"/>
              <a:t>signed char: 38.4 sec</a:t>
            </a:r>
          </a:p>
          <a:p>
            <a:pPr lvl="1"/>
            <a:r>
              <a:rPr lang="cs-CZ" dirty="0"/>
              <a:t>Detaily jazyka C</a:t>
            </a:r>
            <a:r>
              <a:rPr lang="en-US" dirty="0"/>
              <a:t>(++)</a:t>
            </a:r>
          </a:p>
          <a:p>
            <a:pPr lvl="4"/>
            <a:r>
              <a:rPr lang="en-US" dirty="0"/>
              <a:t>(-1)%4 == -1</a:t>
            </a:r>
            <a:endParaRPr lang="cs-CZ" dirty="0"/>
          </a:p>
          <a:p>
            <a:pPr lvl="2"/>
            <a:r>
              <a:rPr lang="en-US" dirty="0"/>
              <a:t>% v C </a:t>
            </a:r>
            <a:r>
              <a:rPr lang="en-US" dirty="0" err="1"/>
              <a:t>nen</a:t>
            </a:r>
            <a:r>
              <a:rPr lang="cs-CZ" dirty="0"/>
              <a:t>í modulo v matematice:</a:t>
            </a:r>
            <a:endParaRPr lang="en-US" dirty="0"/>
          </a:p>
          <a:p>
            <a:pPr lvl="3"/>
            <a:r>
              <a:rPr lang="pt-BR" dirty="0"/>
              <a:t>(a / b) * b + (a % b) == a</a:t>
            </a:r>
          </a:p>
          <a:p>
            <a:pPr lvl="3"/>
            <a:r>
              <a:rPr lang="en-US" dirty="0"/>
              <a:t>|a % b| &lt; |b|</a:t>
            </a:r>
          </a:p>
          <a:p>
            <a:pPr lvl="3"/>
            <a:r>
              <a:rPr lang="en-US" dirty="0"/>
              <a:t>sign(a % b) == sign(a)</a:t>
            </a:r>
            <a:endParaRPr lang="cs-CZ" dirty="0"/>
          </a:p>
        </p:txBody>
      </p:sp>
    </p:spTree>
    <p:extLst>
      <p:ext uri="{BB962C8B-B14F-4D97-AF65-F5344CB8AC3E}">
        <p14:creationId xmlns:p14="http://schemas.microsoft.com/office/powerpoint/2010/main" val="993677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BEDE5-F886-4BD7-A167-630C6AA5CF2E}"/>
              </a:ext>
            </a:extLst>
          </p:cNvPr>
          <p:cNvSpPr>
            <a:spLocks noGrp="1"/>
          </p:cNvSpPr>
          <p:nvPr>
            <p:ph type="title"/>
          </p:nvPr>
        </p:nvSpPr>
        <p:spPr/>
        <p:txBody>
          <a:bodyPr/>
          <a:lstStyle/>
          <a:p>
            <a:r>
              <a:rPr lang="cs-CZ" dirty="0"/>
              <a:t>Zajímavé chyby v úloze 2</a:t>
            </a:r>
            <a:endParaRPr lang="en-US" dirty="0"/>
          </a:p>
        </p:txBody>
      </p:sp>
      <p:sp>
        <p:nvSpPr>
          <p:cNvPr id="3" name="Slide Number Placeholder 2">
            <a:extLst>
              <a:ext uri="{FF2B5EF4-FFF2-40B4-BE49-F238E27FC236}">
                <a16:creationId xmlns:a16="http://schemas.microsoft.com/office/drawing/2014/main" id="{F7CDCF36-551C-42D4-AA07-541EC6751A2C}"/>
              </a:ext>
            </a:extLst>
          </p:cNvPr>
          <p:cNvSpPr>
            <a:spLocks noGrp="1"/>
          </p:cNvSpPr>
          <p:nvPr>
            <p:ph type="sldNum" sz="quarter" idx="11"/>
          </p:nvPr>
        </p:nvSpPr>
        <p:spPr/>
        <p:txBody>
          <a:bodyPr/>
          <a:lstStyle/>
          <a:p>
            <a:pPr algn="r"/>
            <a:fld id="{5A8723E3-C62D-4372-A5B7-F817763A1A22}" type="slidenum">
              <a:rPr lang="cs-CZ" smtClean="0"/>
              <a:pPr algn="r"/>
              <a:t>5</a:t>
            </a:fld>
            <a:endParaRPr lang="cs-CZ" dirty="0"/>
          </a:p>
        </p:txBody>
      </p:sp>
      <p:sp>
        <p:nvSpPr>
          <p:cNvPr id="4" name="Footer Placeholder 3">
            <a:extLst>
              <a:ext uri="{FF2B5EF4-FFF2-40B4-BE49-F238E27FC236}">
                <a16:creationId xmlns:a16="http://schemas.microsoft.com/office/drawing/2014/main" id="{8EE6B53C-DB6A-4EB3-9DE9-98E690FF2790}"/>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17E778FC-FD73-4A20-917E-D8220C431899}"/>
              </a:ext>
            </a:extLst>
          </p:cNvPr>
          <p:cNvSpPr>
            <a:spLocks noGrp="1"/>
          </p:cNvSpPr>
          <p:nvPr>
            <p:ph sz="quarter" idx="13"/>
          </p:nvPr>
        </p:nvSpPr>
        <p:spPr/>
        <p:txBody>
          <a:bodyPr>
            <a:normAutofit/>
          </a:bodyPr>
          <a:lstStyle/>
          <a:p>
            <a:pPr lvl="1"/>
            <a:r>
              <a:rPr lang="pl-PL" dirty="0"/>
              <a:t>`double` je pro tento ucel naprosto nevhodny, protoze nepresny a pomaly.</a:t>
            </a:r>
            <a:endParaRPr lang="en-US" dirty="0"/>
          </a:p>
          <a:p>
            <a:pPr lvl="2"/>
            <a:r>
              <a:rPr lang="en-US" dirty="0"/>
              <a:t>Problem </a:t>
            </a:r>
            <a:r>
              <a:rPr lang="en-US" dirty="0" err="1"/>
              <a:t>preteceni</a:t>
            </a:r>
            <a:r>
              <a:rPr lang="en-US" dirty="0"/>
              <a:t> se </a:t>
            </a:r>
            <a:r>
              <a:rPr lang="en-US" dirty="0" err="1"/>
              <a:t>tim</a:t>
            </a:r>
            <a:r>
              <a:rPr lang="en-US" dirty="0"/>
              <a:t> </a:t>
            </a:r>
            <a:r>
              <a:rPr lang="en-US" dirty="0" err="1"/>
              <a:t>nevyresi</a:t>
            </a:r>
            <a:r>
              <a:rPr lang="en-US" dirty="0"/>
              <a:t>, </a:t>
            </a:r>
            <a:r>
              <a:rPr lang="en-US" dirty="0" err="1"/>
              <a:t>naopak</a:t>
            </a:r>
            <a:r>
              <a:rPr lang="en-US" dirty="0"/>
              <a:t> to </a:t>
            </a:r>
            <a:r>
              <a:rPr lang="en-US" dirty="0" err="1"/>
              <a:t>bude</a:t>
            </a:r>
            <a:r>
              <a:rPr lang="en-US" dirty="0"/>
              <a:t> </a:t>
            </a:r>
            <a:r>
              <a:rPr lang="en-US" dirty="0" err="1"/>
              <a:t>jeste</a:t>
            </a:r>
            <a:r>
              <a:rPr lang="en-US" dirty="0"/>
              <a:t> </a:t>
            </a:r>
            <a:r>
              <a:rPr lang="en-US"/>
              <a:t>horsi</a:t>
            </a:r>
            <a:endParaRPr lang="en-US" dirty="0"/>
          </a:p>
          <a:p>
            <a:pPr lvl="1"/>
            <a:endParaRPr lang="en-US" dirty="0"/>
          </a:p>
          <a:p>
            <a:pPr lvl="1"/>
            <a:r>
              <a:rPr lang="en-US" dirty="0" err="1"/>
              <a:t>Konstanta</a:t>
            </a:r>
            <a:r>
              <a:rPr lang="en-US" dirty="0"/>
              <a:t> 300 by mela </a:t>
            </a:r>
            <a:r>
              <a:rPr lang="en-US" dirty="0" err="1"/>
              <a:t>byt</a:t>
            </a:r>
            <a:r>
              <a:rPr lang="en-US" dirty="0"/>
              <a:t> </a:t>
            </a:r>
            <a:r>
              <a:rPr lang="en-US" dirty="0" err="1"/>
              <a:t>nekde</a:t>
            </a:r>
            <a:r>
              <a:rPr lang="en-US" dirty="0"/>
              <a:t> </a:t>
            </a:r>
            <a:r>
              <a:rPr lang="en-US" dirty="0" err="1"/>
              <a:t>na</a:t>
            </a:r>
            <a:r>
              <a:rPr lang="en-US" dirty="0"/>
              <a:t> </a:t>
            </a:r>
            <a:r>
              <a:rPr lang="en-US" dirty="0" err="1"/>
              <a:t>dobre</a:t>
            </a:r>
            <a:r>
              <a:rPr lang="en-US" dirty="0"/>
              <a:t> </a:t>
            </a:r>
            <a:r>
              <a:rPr lang="en-US" dirty="0" err="1"/>
              <a:t>pristupnem</a:t>
            </a:r>
            <a:r>
              <a:rPr lang="en-US" dirty="0"/>
              <a:t> </a:t>
            </a:r>
            <a:r>
              <a:rPr lang="en-US" dirty="0" err="1"/>
              <a:t>miste</a:t>
            </a:r>
            <a:r>
              <a:rPr lang="en-US" dirty="0"/>
              <a:t> </a:t>
            </a:r>
            <a:r>
              <a:rPr lang="en-US" dirty="0" err="1"/>
              <a:t>explicitne</a:t>
            </a:r>
            <a:r>
              <a:rPr lang="en-US" dirty="0"/>
              <a:t> </a:t>
            </a:r>
            <a:r>
              <a:rPr lang="en-US" dirty="0" err="1"/>
              <a:t>pojmenovana</a:t>
            </a:r>
            <a:r>
              <a:rPr lang="en-US" dirty="0"/>
              <a:t>, </a:t>
            </a:r>
            <a:r>
              <a:rPr lang="en-US" dirty="0" err="1"/>
              <a:t>protoze</a:t>
            </a:r>
            <a:r>
              <a:rPr lang="en-US" dirty="0"/>
              <a:t> </a:t>
            </a:r>
            <a:r>
              <a:rPr lang="en-US" dirty="0" err="1"/>
              <a:t>zmenu</a:t>
            </a:r>
            <a:r>
              <a:rPr lang="en-US" dirty="0"/>
              <a:t> </a:t>
            </a:r>
            <a:r>
              <a:rPr lang="en-US" dirty="0" err="1"/>
              <a:t>teto</a:t>
            </a:r>
            <a:r>
              <a:rPr lang="en-US" dirty="0"/>
              <a:t> </a:t>
            </a:r>
            <a:r>
              <a:rPr lang="en-US" dirty="0" err="1"/>
              <a:t>hodnoty</a:t>
            </a:r>
            <a:r>
              <a:rPr lang="en-US" dirty="0"/>
              <a:t> by </a:t>
            </a:r>
            <a:r>
              <a:rPr lang="en-US" dirty="0" err="1"/>
              <a:t>mel</a:t>
            </a:r>
            <a:r>
              <a:rPr lang="en-US" dirty="0"/>
              <a:t> </a:t>
            </a:r>
            <a:r>
              <a:rPr lang="en-US" dirty="0" err="1"/>
              <a:t>zvladnout</a:t>
            </a:r>
            <a:r>
              <a:rPr lang="en-US" dirty="0"/>
              <a:t> i ten, </a:t>
            </a:r>
            <a:r>
              <a:rPr lang="en-US" dirty="0" err="1"/>
              <a:t>kdo</a:t>
            </a:r>
            <a:r>
              <a:rPr lang="en-US" dirty="0"/>
              <a:t> se v </a:t>
            </a:r>
            <a:r>
              <a:rPr lang="en-US" dirty="0" err="1"/>
              <a:t>tomto</a:t>
            </a:r>
            <a:r>
              <a:rPr lang="en-US" dirty="0"/>
              <a:t> </a:t>
            </a:r>
            <a:r>
              <a:rPr lang="en-US" dirty="0" err="1"/>
              <a:t>kodu</a:t>
            </a:r>
            <a:r>
              <a:rPr lang="en-US" dirty="0"/>
              <a:t> </a:t>
            </a:r>
            <a:r>
              <a:rPr lang="en-US" dirty="0" err="1"/>
              <a:t>prilis</a:t>
            </a:r>
            <a:r>
              <a:rPr lang="en-US" dirty="0"/>
              <a:t> </a:t>
            </a:r>
            <a:r>
              <a:rPr lang="en-US" dirty="0" err="1"/>
              <a:t>neorientuje</a:t>
            </a:r>
            <a:r>
              <a:rPr lang="en-US" dirty="0"/>
              <a:t>.</a:t>
            </a:r>
          </a:p>
          <a:p>
            <a:pPr lvl="1"/>
            <a:endParaRPr lang="en-US" dirty="0"/>
          </a:p>
          <a:p>
            <a:pPr lvl="1"/>
            <a:r>
              <a:rPr lang="en-US" dirty="0" err="1"/>
              <a:t>Zadna</a:t>
            </a:r>
            <a:r>
              <a:rPr lang="en-US" dirty="0"/>
              <a:t> </a:t>
            </a:r>
            <a:r>
              <a:rPr lang="en-US" dirty="0" err="1"/>
              <a:t>globalni</a:t>
            </a:r>
            <a:r>
              <a:rPr lang="en-US" dirty="0"/>
              <a:t> </a:t>
            </a:r>
            <a:r>
              <a:rPr lang="en-US" dirty="0" err="1"/>
              <a:t>vec</a:t>
            </a:r>
            <a:r>
              <a:rPr lang="en-US" dirty="0"/>
              <a:t> by se </a:t>
            </a:r>
            <a:r>
              <a:rPr lang="en-US" dirty="0" err="1"/>
              <a:t>nemela</a:t>
            </a:r>
            <a:r>
              <a:rPr lang="en-US" dirty="0"/>
              <a:t> </a:t>
            </a:r>
            <a:r>
              <a:rPr lang="en-US" dirty="0" err="1"/>
              <a:t>jmenovat</a:t>
            </a:r>
            <a:r>
              <a:rPr lang="en-US" dirty="0"/>
              <a:t> `n`. </a:t>
            </a:r>
          </a:p>
          <a:p>
            <a:pPr lvl="2"/>
            <a:r>
              <a:rPr lang="en-US" dirty="0" err="1"/>
              <a:t>Jednak</a:t>
            </a:r>
            <a:r>
              <a:rPr lang="en-US" dirty="0"/>
              <a:t> </a:t>
            </a:r>
            <a:r>
              <a:rPr lang="en-US" dirty="0" err="1"/>
              <a:t>nikdo</a:t>
            </a:r>
            <a:r>
              <a:rPr lang="en-US" dirty="0"/>
              <a:t> </a:t>
            </a:r>
            <a:r>
              <a:rPr lang="en-US" dirty="0" err="1"/>
              <a:t>nebude</a:t>
            </a:r>
            <a:r>
              <a:rPr lang="en-US" dirty="0"/>
              <a:t> </a:t>
            </a:r>
            <a:r>
              <a:rPr lang="en-US" dirty="0" err="1"/>
              <a:t>vedet</a:t>
            </a:r>
            <a:r>
              <a:rPr lang="en-US" dirty="0"/>
              <a:t>, co to </a:t>
            </a:r>
            <a:r>
              <a:rPr lang="en-US" dirty="0" err="1"/>
              <a:t>znamena</a:t>
            </a:r>
            <a:r>
              <a:rPr lang="en-US" dirty="0"/>
              <a:t>, </a:t>
            </a:r>
            <a:r>
              <a:rPr lang="en-US" dirty="0" err="1"/>
              <a:t>jednak</a:t>
            </a:r>
            <a:r>
              <a:rPr lang="en-US" dirty="0"/>
              <a:t> </a:t>
            </a:r>
            <a:r>
              <a:rPr lang="en-US" dirty="0" err="1"/>
              <a:t>riskujete</a:t>
            </a:r>
            <a:r>
              <a:rPr lang="en-US" dirty="0"/>
              <a:t> </a:t>
            </a:r>
            <a:r>
              <a:rPr lang="en-US" dirty="0" err="1"/>
              <a:t>kolizi</a:t>
            </a:r>
            <a:r>
              <a:rPr lang="en-US" dirty="0"/>
              <a:t> s </a:t>
            </a:r>
            <a:r>
              <a:rPr lang="en-US" dirty="0" err="1"/>
              <a:t>jinym</a:t>
            </a:r>
            <a:r>
              <a:rPr lang="en-US" dirty="0"/>
              <a:t> `n`.</a:t>
            </a:r>
          </a:p>
          <a:p>
            <a:pPr lvl="1"/>
            <a:endParaRPr lang="en-US" dirty="0"/>
          </a:p>
        </p:txBody>
      </p:sp>
    </p:spTree>
    <p:extLst>
      <p:ext uri="{BB962C8B-B14F-4D97-AF65-F5344CB8AC3E}">
        <p14:creationId xmlns:p14="http://schemas.microsoft.com/office/powerpoint/2010/main" val="929934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BEDE5-F886-4BD7-A167-630C6AA5CF2E}"/>
              </a:ext>
            </a:extLst>
          </p:cNvPr>
          <p:cNvSpPr>
            <a:spLocks noGrp="1"/>
          </p:cNvSpPr>
          <p:nvPr>
            <p:ph type="title"/>
          </p:nvPr>
        </p:nvSpPr>
        <p:spPr/>
        <p:txBody>
          <a:bodyPr/>
          <a:lstStyle/>
          <a:p>
            <a:r>
              <a:rPr lang="cs-CZ" dirty="0"/>
              <a:t>Zajímavé chyby v úloze 2</a:t>
            </a:r>
            <a:endParaRPr lang="en-US" dirty="0"/>
          </a:p>
        </p:txBody>
      </p:sp>
      <p:sp>
        <p:nvSpPr>
          <p:cNvPr id="3" name="Slide Number Placeholder 2">
            <a:extLst>
              <a:ext uri="{FF2B5EF4-FFF2-40B4-BE49-F238E27FC236}">
                <a16:creationId xmlns:a16="http://schemas.microsoft.com/office/drawing/2014/main" id="{F7CDCF36-551C-42D4-AA07-541EC6751A2C}"/>
              </a:ext>
            </a:extLst>
          </p:cNvPr>
          <p:cNvSpPr>
            <a:spLocks noGrp="1"/>
          </p:cNvSpPr>
          <p:nvPr>
            <p:ph type="sldNum" sz="quarter" idx="11"/>
          </p:nvPr>
        </p:nvSpPr>
        <p:spPr/>
        <p:txBody>
          <a:bodyPr/>
          <a:lstStyle/>
          <a:p>
            <a:pPr algn="r"/>
            <a:fld id="{5A8723E3-C62D-4372-A5B7-F817763A1A22}" type="slidenum">
              <a:rPr lang="cs-CZ" smtClean="0"/>
              <a:pPr algn="r"/>
              <a:t>6</a:t>
            </a:fld>
            <a:endParaRPr lang="cs-CZ" dirty="0"/>
          </a:p>
        </p:txBody>
      </p:sp>
      <p:sp>
        <p:nvSpPr>
          <p:cNvPr id="4" name="Footer Placeholder 3">
            <a:extLst>
              <a:ext uri="{FF2B5EF4-FFF2-40B4-BE49-F238E27FC236}">
                <a16:creationId xmlns:a16="http://schemas.microsoft.com/office/drawing/2014/main" id="{8EE6B53C-DB6A-4EB3-9DE9-98E690FF2790}"/>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17E778FC-FD73-4A20-917E-D8220C431899}"/>
              </a:ext>
            </a:extLst>
          </p:cNvPr>
          <p:cNvSpPr>
            <a:spLocks noGrp="1"/>
          </p:cNvSpPr>
          <p:nvPr>
            <p:ph sz="quarter" idx="13"/>
          </p:nvPr>
        </p:nvSpPr>
        <p:spPr/>
        <p:txBody>
          <a:bodyPr>
            <a:normAutofit lnSpcReduction="10000"/>
          </a:bodyPr>
          <a:lstStyle/>
          <a:p>
            <a:pPr lvl="1"/>
            <a:r>
              <a:rPr lang="cs-CZ" dirty="0"/>
              <a:t>V deklaraci konstanty má</a:t>
            </a:r>
            <a:r>
              <a:rPr lang="en-US" dirty="0"/>
              <a:t> b</a:t>
            </a:r>
            <a:r>
              <a:rPr lang="cs-CZ" dirty="0"/>
              <a:t>ý</a:t>
            </a:r>
            <a:r>
              <a:rPr lang="en-US" dirty="0"/>
              <a:t>t `</a:t>
            </a:r>
            <a:r>
              <a:rPr lang="en-US" dirty="0" err="1"/>
              <a:t>constexpr</a:t>
            </a:r>
            <a:r>
              <a:rPr lang="en-US" dirty="0"/>
              <a:t>`, </a:t>
            </a:r>
            <a:r>
              <a:rPr lang="cs-CZ" dirty="0"/>
              <a:t>pokud se</a:t>
            </a:r>
            <a:r>
              <a:rPr lang="en-US" dirty="0"/>
              <a:t> </a:t>
            </a:r>
            <a:r>
              <a:rPr lang="en-US" dirty="0" err="1"/>
              <a:t>pou</a:t>
            </a:r>
            <a:r>
              <a:rPr lang="cs-CZ" dirty="0" err="1"/>
              <a:t>ží</a:t>
            </a:r>
            <a:r>
              <a:rPr lang="en-US" dirty="0"/>
              <a:t>v</a:t>
            </a:r>
            <a:r>
              <a:rPr lang="cs-CZ" dirty="0"/>
              <a:t>á</a:t>
            </a:r>
            <a:r>
              <a:rPr lang="en-US" dirty="0"/>
              <a:t> </a:t>
            </a:r>
            <a:r>
              <a:rPr lang="en-US" dirty="0" err="1"/>
              <a:t>jako</a:t>
            </a:r>
            <a:r>
              <a:rPr lang="en-US" dirty="0"/>
              <a:t> </a:t>
            </a:r>
            <a:r>
              <a:rPr lang="en-US" dirty="0" err="1"/>
              <a:t>mez</a:t>
            </a:r>
            <a:r>
              <a:rPr lang="en-US" dirty="0"/>
              <a:t> pole</a:t>
            </a:r>
          </a:p>
          <a:p>
            <a:pPr lvl="2"/>
            <a:r>
              <a:rPr lang="en-US" dirty="0"/>
              <a:t>P</a:t>
            </a:r>
            <a:r>
              <a:rPr lang="cs-CZ" dirty="0" err="1"/>
              <a:t>řekladače</a:t>
            </a:r>
            <a:r>
              <a:rPr lang="cs-CZ" dirty="0"/>
              <a:t> </a:t>
            </a:r>
            <a:r>
              <a:rPr lang="en-US" dirty="0" err="1"/>
              <a:t>toleruj</a:t>
            </a:r>
            <a:r>
              <a:rPr lang="cs-CZ" dirty="0"/>
              <a:t>í</a:t>
            </a:r>
            <a:r>
              <a:rPr lang="en-US" dirty="0"/>
              <a:t> `const`</a:t>
            </a:r>
            <a:r>
              <a:rPr lang="cs-CZ" dirty="0"/>
              <a:t> z historických důvodů</a:t>
            </a:r>
          </a:p>
          <a:p>
            <a:pPr lvl="2"/>
            <a:r>
              <a:rPr lang="en-US" dirty="0"/>
              <a:t>pro </a:t>
            </a:r>
            <a:r>
              <a:rPr lang="en-US" dirty="0" err="1"/>
              <a:t>lok</a:t>
            </a:r>
            <a:r>
              <a:rPr lang="cs-CZ" dirty="0" err="1"/>
              <a:t>ální</a:t>
            </a:r>
            <a:r>
              <a:rPr lang="cs-CZ" dirty="0"/>
              <a:t> pole to </a:t>
            </a:r>
            <a:r>
              <a:rPr lang="en-US" dirty="0"/>
              <a:t>n</a:t>
            </a:r>
            <a:r>
              <a:rPr lang="cs-CZ" dirty="0" err="1"/>
              <a:t>ěkdy</a:t>
            </a:r>
            <a:r>
              <a:rPr lang="cs-CZ" dirty="0"/>
              <a:t> funguje dokonce bez </a:t>
            </a:r>
            <a:r>
              <a:rPr lang="en-US" dirty="0"/>
              <a:t>`</a:t>
            </a:r>
            <a:r>
              <a:rPr lang="cs-CZ" dirty="0" err="1"/>
              <a:t>const</a:t>
            </a:r>
            <a:r>
              <a:rPr lang="en-US" dirty="0"/>
              <a:t>`</a:t>
            </a:r>
          </a:p>
          <a:p>
            <a:pPr lvl="3"/>
            <a:r>
              <a:rPr lang="cs-CZ" dirty="0"/>
              <a:t>Jazyk C umí lokální pole dynamicky určené velikosti</a:t>
            </a:r>
            <a:endParaRPr lang="en-US" dirty="0"/>
          </a:p>
          <a:p>
            <a:pPr lvl="3"/>
            <a:r>
              <a:rPr lang="cs-CZ" dirty="0"/>
              <a:t>některé překladače i v C++</a:t>
            </a:r>
            <a:r>
              <a:rPr lang="en-US" dirty="0"/>
              <a:t>, </a:t>
            </a:r>
            <a:r>
              <a:rPr lang="cs-CZ" dirty="0"/>
              <a:t>jazyk C++ to </a:t>
            </a:r>
            <a:r>
              <a:rPr lang="en-US" dirty="0"/>
              <a:t>ale </a:t>
            </a:r>
            <a:r>
              <a:rPr lang="cs-CZ" dirty="0"/>
              <a:t>nepodporuje</a:t>
            </a:r>
            <a:endParaRPr lang="en-US" dirty="0"/>
          </a:p>
          <a:p>
            <a:pPr lvl="4"/>
            <a:r>
              <a:rPr lang="en-US" dirty="0" err="1"/>
              <a:t>constexpr</a:t>
            </a:r>
            <a:r>
              <a:rPr lang="en-US" dirty="0"/>
              <a:t> int </a:t>
            </a:r>
            <a:r>
              <a:rPr lang="en-US" dirty="0" err="1"/>
              <a:t>my_size</a:t>
            </a:r>
            <a:r>
              <a:rPr lang="en-US" dirty="0"/>
              <a:t> = 100;</a:t>
            </a:r>
          </a:p>
          <a:p>
            <a:pPr lvl="1"/>
            <a:r>
              <a:rPr lang="en-US" dirty="0"/>
              <a:t>U pole je </a:t>
            </a:r>
            <a:r>
              <a:rPr lang="en-US" dirty="0" err="1"/>
              <a:t>spravnejsi</a:t>
            </a:r>
            <a:r>
              <a:rPr lang="en-US" dirty="0"/>
              <a:t> `const` (</a:t>
            </a:r>
            <a:r>
              <a:rPr lang="en-US" dirty="0" err="1"/>
              <a:t>zakaz</a:t>
            </a:r>
            <a:r>
              <a:rPr lang="en-US" dirty="0"/>
              <a:t> </a:t>
            </a:r>
            <a:r>
              <a:rPr lang="en-US" dirty="0" err="1"/>
              <a:t>modifikace</a:t>
            </a:r>
            <a:r>
              <a:rPr lang="en-US" dirty="0"/>
              <a:t> za </a:t>
            </a:r>
            <a:r>
              <a:rPr lang="en-US" dirty="0" err="1"/>
              <a:t>behu</a:t>
            </a:r>
            <a:r>
              <a:rPr lang="en-US" dirty="0"/>
              <a:t>)</a:t>
            </a:r>
          </a:p>
          <a:p>
            <a:pPr lvl="2"/>
            <a:r>
              <a:rPr lang="en-US" dirty="0"/>
              <a:t>ne `</a:t>
            </a:r>
            <a:r>
              <a:rPr lang="en-US" dirty="0" err="1"/>
              <a:t>constexpr</a:t>
            </a:r>
            <a:r>
              <a:rPr lang="en-US" dirty="0"/>
              <a:t>` (</a:t>
            </a:r>
            <a:r>
              <a:rPr lang="en-US" dirty="0" err="1"/>
              <a:t>pouziti</a:t>
            </a:r>
            <a:r>
              <a:rPr lang="en-US" dirty="0"/>
              <a:t> </a:t>
            </a:r>
            <a:r>
              <a:rPr lang="en-US" dirty="0" err="1"/>
              <a:t>pri</a:t>
            </a:r>
            <a:r>
              <a:rPr lang="en-US" dirty="0"/>
              <a:t> </a:t>
            </a:r>
            <a:r>
              <a:rPr lang="en-US" dirty="0" err="1"/>
              <a:t>prekladu</a:t>
            </a:r>
            <a:r>
              <a:rPr lang="en-US" dirty="0"/>
              <a:t>, </a:t>
            </a:r>
            <a:r>
              <a:rPr lang="en-US" dirty="0" err="1"/>
              <a:t>implikuje</a:t>
            </a:r>
            <a:r>
              <a:rPr lang="en-US" dirty="0"/>
              <a:t> `const`)</a:t>
            </a:r>
          </a:p>
          <a:p>
            <a:pPr lvl="4"/>
            <a:r>
              <a:rPr lang="en-US" dirty="0"/>
              <a:t>const int </a:t>
            </a:r>
            <a:r>
              <a:rPr lang="en-US" dirty="0" err="1"/>
              <a:t>my_array</a:t>
            </a:r>
            <a:r>
              <a:rPr lang="en-US" dirty="0"/>
              <a:t>[ </a:t>
            </a:r>
            <a:r>
              <a:rPr lang="en-US" dirty="0" err="1"/>
              <a:t>my_size</a:t>
            </a:r>
            <a:r>
              <a:rPr lang="en-US" dirty="0"/>
              <a:t>] = { /*…*/ };</a:t>
            </a:r>
          </a:p>
          <a:p>
            <a:pPr lvl="1"/>
            <a:endParaRPr lang="en-US" dirty="0"/>
          </a:p>
          <a:p>
            <a:pPr lvl="1"/>
            <a:r>
              <a:rPr lang="en-US" dirty="0" err="1"/>
              <a:t>Nestrkejte</a:t>
            </a:r>
            <a:r>
              <a:rPr lang="en-US" dirty="0"/>
              <a:t> </a:t>
            </a:r>
            <a:r>
              <a:rPr lang="cs-CZ" dirty="0" err="1"/>
              <a:t>konstatní</a:t>
            </a:r>
            <a:r>
              <a:rPr lang="cs-CZ" dirty="0"/>
              <a:t> pole do funkcí</a:t>
            </a:r>
            <a:r>
              <a:rPr lang="en-US" dirty="0"/>
              <a:t> </a:t>
            </a:r>
            <a:endParaRPr lang="cs-CZ" dirty="0"/>
          </a:p>
          <a:p>
            <a:pPr lvl="2"/>
            <a:r>
              <a:rPr lang="en-US" dirty="0" err="1"/>
              <a:t>bude</a:t>
            </a:r>
            <a:r>
              <a:rPr lang="en-US" dirty="0"/>
              <a:t> to stat </a:t>
            </a:r>
            <a:r>
              <a:rPr lang="en-US" dirty="0" err="1"/>
              <a:t>vic</a:t>
            </a:r>
            <a:r>
              <a:rPr lang="en-US" dirty="0"/>
              <a:t> </a:t>
            </a:r>
            <a:r>
              <a:rPr lang="en-US" dirty="0" err="1"/>
              <a:t>prostoru</a:t>
            </a:r>
            <a:r>
              <a:rPr lang="en-US" dirty="0"/>
              <a:t> a </a:t>
            </a:r>
            <a:r>
              <a:rPr lang="en-US" dirty="0" err="1"/>
              <a:t>casu</a:t>
            </a:r>
            <a:r>
              <a:rPr lang="en-US" dirty="0"/>
              <a:t>, </a:t>
            </a:r>
            <a:r>
              <a:rPr lang="en-US" dirty="0" err="1"/>
              <a:t>nez</a:t>
            </a:r>
            <a:r>
              <a:rPr lang="en-US" dirty="0"/>
              <a:t> </a:t>
            </a:r>
            <a:r>
              <a:rPr lang="en-US" dirty="0" err="1"/>
              <a:t>kdyby</a:t>
            </a:r>
            <a:r>
              <a:rPr lang="en-US" dirty="0"/>
              <a:t> </a:t>
            </a:r>
            <a:r>
              <a:rPr lang="en-US" dirty="0" err="1"/>
              <a:t>promenna</a:t>
            </a:r>
            <a:r>
              <a:rPr lang="en-US" dirty="0"/>
              <a:t> </a:t>
            </a:r>
            <a:r>
              <a:rPr lang="en-US" dirty="0" err="1"/>
              <a:t>byla</a:t>
            </a:r>
            <a:r>
              <a:rPr lang="en-US" dirty="0"/>
              <a:t> </a:t>
            </a:r>
            <a:r>
              <a:rPr lang="en-US" dirty="0" err="1"/>
              <a:t>globalni</a:t>
            </a:r>
            <a:r>
              <a:rPr lang="en-US" dirty="0"/>
              <a:t> (</a:t>
            </a:r>
            <a:r>
              <a:rPr lang="en-US" dirty="0" err="1"/>
              <a:t>nebo</a:t>
            </a:r>
            <a:r>
              <a:rPr lang="en-US" dirty="0"/>
              <a:t> </a:t>
            </a:r>
            <a:r>
              <a:rPr lang="en-US" dirty="0" err="1"/>
              <a:t>lokalni</a:t>
            </a:r>
            <a:r>
              <a:rPr lang="en-US" dirty="0"/>
              <a:t> `static`). </a:t>
            </a:r>
          </a:p>
          <a:p>
            <a:pPr lvl="2"/>
            <a:r>
              <a:rPr lang="en-US" dirty="0"/>
              <a:t>ta </a:t>
            </a:r>
            <a:r>
              <a:rPr lang="en-US" dirty="0" err="1"/>
              <a:t>lokalni</a:t>
            </a:r>
            <a:r>
              <a:rPr lang="en-US" dirty="0"/>
              <a:t> </a:t>
            </a:r>
            <a:r>
              <a:rPr lang="en-US" dirty="0" err="1"/>
              <a:t>promenna</a:t>
            </a:r>
            <a:r>
              <a:rPr lang="en-US" dirty="0"/>
              <a:t> se </a:t>
            </a:r>
            <a:r>
              <a:rPr lang="en-US" dirty="0" err="1"/>
              <a:t>bude</a:t>
            </a:r>
            <a:r>
              <a:rPr lang="en-US" dirty="0"/>
              <a:t> </a:t>
            </a:r>
            <a:r>
              <a:rPr lang="en-US" dirty="0" err="1"/>
              <a:t>muset</a:t>
            </a:r>
            <a:r>
              <a:rPr lang="en-US" dirty="0"/>
              <a:t> </a:t>
            </a:r>
            <a:r>
              <a:rPr lang="en-US" dirty="0" err="1"/>
              <a:t>inicializovat</a:t>
            </a:r>
            <a:r>
              <a:rPr lang="en-US" dirty="0"/>
              <a:t> </a:t>
            </a:r>
            <a:r>
              <a:rPr lang="en-US" dirty="0" err="1"/>
              <a:t>okopirovanim</a:t>
            </a:r>
            <a:r>
              <a:rPr lang="en-US" dirty="0"/>
              <a:t> z </a:t>
            </a:r>
            <a:r>
              <a:rPr lang="en-US" dirty="0" err="1"/>
              <a:t>nejakeho</a:t>
            </a:r>
            <a:r>
              <a:rPr lang="en-US" dirty="0"/>
              <a:t> </a:t>
            </a:r>
            <a:r>
              <a:rPr lang="en-US" dirty="0" err="1"/>
              <a:t>pomocneho</a:t>
            </a:r>
            <a:r>
              <a:rPr lang="en-US" dirty="0"/>
              <a:t> pole, </a:t>
            </a:r>
            <a:r>
              <a:rPr lang="en-US" dirty="0" err="1"/>
              <a:t>ktere</a:t>
            </a:r>
            <a:r>
              <a:rPr lang="en-US" dirty="0"/>
              <a:t> </a:t>
            </a:r>
            <a:r>
              <a:rPr lang="en-US" dirty="0" err="1"/>
              <a:t>bude</a:t>
            </a:r>
            <a:r>
              <a:rPr lang="en-US" dirty="0"/>
              <a:t> </a:t>
            </a:r>
            <a:r>
              <a:rPr lang="en-US" dirty="0" err="1"/>
              <a:t>existovat</a:t>
            </a:r>
            <a:r>
              <a:rPr lang="en-US" dirty="0"/>
              <a:t> </a:t>
            </a:r>
            <a:r>
              <a:rPr lang="en-US" dirty="0" err="1"/>
              <a:t>trvale</a:t>
            </a:r>
            <a:r>
              <a:rPr lang="cs-CZ" dirty="0"/>
              <a:t>,</a:t>
            </a:r>
            <a:r>
              <a:rPr lang="en-US" dirty="0"/>
              <a:t> </a:t>
            </a:r>
            <a:r>
              <a:rPr lang="en-US" dirty="0" err="1"/>
              <a:t>stejne</a:t>
            </a:r>
            <a:r>
              <a:rPr lang="en-US" dirty="0"/>
              <a:t> </a:t>
            </a:r>
            <a:r>
              <a:rPr lang="en-US" dirty="0" err="1"/>
              <a:t>jako</a:t>
            </a:r>
            <a:r>
              <a:rPr lang="en-US" dirty="0"/>
              <a:t> </a:t>
            </a:r>
            <a:r>
              <a:rPr lang="en-US" dirty="0" err="1"/>
              <a:t>globalni</a:t>
            </a:r>
            <a:r>
              <a:rPr lang="en-US" dirty="0"/>
              <a:t> </a:t>
            </a:r>
            <a:r>
              <a:rPr lang="en-US" dirty="0" err="1"/>
              <a:t>promenna</a:t>
            </a:r>
            <a:endParaRPr lang="en-US" dirty="0"/>
          </a:p>
          <a:p>
            <a:pPr lvl="1"/>
            <a:r>
              <a:rPr lang="cs-CZ" dirty="0"/>
              <a:t>L</a:t>
            </a:r>
            <a:r>
              <a:rPr lang="en-US" dirty="0" err="1"/>
              <a:t>okalni</a:t>
            </a:r>
            <a:r>
              <a:rPr lang="en-US" dirty="0"/>
              <a:t> </a:t>
            </a:r>
            <a:r>
              <a:rPr lang="en-US" dirty="0" err="1"/>
              <a:t>konstantni</a:t>
            </a:r>
            <a:r>
              <a:rPr lang="en-US" dirty="0"/>
              <a:t> "</a:t>
            </a:r>
            <a:r>
              <a:rPr lang="en-US" dirty="0" err="1"/>
              <a:t>promenne</a:t>
            </a:r>
            <a:r>
              <a:rPr lang="en-US" dirty="0"/>
              <a:t>" </a:t>
            </a:r>
            <a:r>
              <a:rPr lang="cs-CZ" dirty="0"/>
              <a:t>se </a:t>
            </a:r>
            <a:r>
              <a:rPr lang="en-US" dirty="0"/>
              <a:t>v C/C++ </a:t>
            </a:r>
            <a:r>
              <a:rPr lang="en-US" dirty="0" err="1"/>
              <a:t>zasadne</a:t>
            </a:r>
            <a:r>
              <a:rPr lang="en-US" dirty="0"/>
              <a:t> </a:t>
            </a:r>
            <a:r>
              <a:rPr lang="en-US" dirty="0" err="1"/>
              <a:t>deklaruji</a:t>
            </a:r>
            <a:r>
              <a:rPr lang="en-US" dirty="0"/>
              <a:t> </a:t>
            </a:r>
            <a:r>
              <a:rPr lang="en-US" dirty="0" err="1"/>
              <a:t>jako</a:t>
            </a:r>
            <a:r>
              <a:rPr lang="en-US" dirty="0"/>
              <a:t> `static` </a:t>
            </a:r>
          </a:p>
          <a:p>
            <a:pPr lvl="2"/>
            <a:r>
              <a:rPr lang="cs-CZ" dirty="0"/>
              <a:t>Tim</a:t>
            </a:r>
            <a:r>
              <a:rPr lang="en-US" dirty="0"/>
              <a:t> se z </a:t>
            </a:r>
            <a:r>
              <a:rPr lang="en-US" dirty="0" err="1"/>
              <a:t>nich</a:t>
            </a:r>
            <a:r>
              <a:rPr lang="en-US" dirty="0"/>
              <a:t> </a:t>
            </a:r>
            <a:r>
              <a:rPr lang="en-US" dirty="0" err="1"/>
              <a:t>fakticky</a:t>
            </a:r>
            <a:r>
              <a:rPr lang="en-US" dirty="0"/>
              <a:t> </a:t>
            </a:r>
            <a:r>
              <a:rPr lang="en-US" dirty="0" err="1"/>
              <a:t>stane</a:t>
            </a:r>
            <a:r>
              <a:rPr lang="en-US" dirty="0"/>
              <a:t> </a:t>
            </a:r>
            <a:r>
              <a:rPr lang="cs-CZ" dirty="0"/>
              <a:t>zvenku </a:t>
            </a:r>
            <a:r>
              <a:rPr lang="en-US" dirty="0" err="1"/>
              <a:t>neviditelna</a:t>
            </a:r>
            <a:r>
              <a:rPr lang="en-US" dirty="0"/>
              <a:t> </a:t>
            </a:r>
            <a:r>
              <a:rPr lang="en-US" dirty="0" err="1"/>
              <a:t>globalni</a:t>
            </a:r>
            <a:r>
              <a:rPr lang="en-US" dirty="0"/>
              <a:t> </a:t>
            </a:r>
            <a:r>
              <a:rPr lang="en-US" dirty="0" err="1"/>
              <a:t>promenna</a:t>
            </a:r>
            <a:endParaRPr lang="en-US" dirty="0"/>
          </a:p>
          <a:p>
            <a:pPr lvl="2"/>
            <a:r>
              <a:rPr lang="en-US" dirty="0"/>
              <a:t>Je-li to </a:t>
            </a:r>
            <a:r>
              <a:rPr lang="en-US" dirty="0" err="1"/>
              <a:t>navic</a:t>
            </a:r>
            <a:r>
              <a:rPr lang="en-US" dirty="0"/>
              <a:t> </a:t>
            </a:r>
            <a:r>
              <a:rPr lang="en-US" dirty="0" err="1"/>
              <a:t>jednoducha</a:t>
            </a:r>
            <a:r>
              <a:rPr lang="en-US" dirty="0"/>
              <a:t> </a:t>
            </a:r>
            <a:r>
              <a:rPr lang="en-US" dirty="0" err="1"/>
              <a:t>celociselna</a:t>
            </a:r>
            <a:r>
              <a:rPr lang="en-US" dirty="0"/>
              <a:t> </a:t>
            </a:r>
            <a:r>
              <a:rPr lang="en-US" dirty="0" err="1"/>
              <a:t>promenna</a:t>
            </a:r>
            <a:r>
              <a:rPr lang="en-US" dirty="0"/>
              <a:t>, </a:t>
            </a:r>
            <a:r>
              <a:rPr lang="en-US" dirty="0" err="1"/>
              <a:t>pise</a:t>
            </a:r>
            <a:r>
              <a:rPr lang="en-US" dirty="0"/>
              <a:t> se k </a:t>
            </a:r>
            <a:r>
              <a:rPr lang="en-US" dirty="0" err="1"/>
              <a:t>ni</a:t>
            </a:r>
            <a:r>
              <a:rPr lang="en-US" dirty="0"/>
              <a:t> `</a:t>
            </a:r>
            <a:r>
              <a:rPr lang="en-US" dirty="0" err="1"/>
              <a:t>constexpr</a:t>
            </a:r>
            <a:r>
              <a:rPr lang="en-US" dirty="0"/>
              <a:t>` misto `const`</a:t>
            </a:r>
          </a:p>
          <a:p>
            <a:pPr lvl="1"/>
            <a:endParaRPr lang="en-US" dirty="0"/>
          </a:p>
        </p:txBody>
      </p:sp>
    </p:spTree>
    <p:extLst>
      <p:ext uri="{BB962C8B-B14F-4D97-AF65-F5344CB8AC3E}">
        <p14:creationId xmlns:p14="http://schemas.microsoft.com/office/powerpoint/2010/main" val="2208953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A6C231-4220-4B79-9B57-35191D13B2DC}"/>
              </a:ext>
            </a:extLst>
          </p:cNvPr>
          <p:cNvSpPr>
            <a:spLocks noGrp="1"/>
          </p:cNvSpPr>
          <p:nvPr>
            <p:ph type="sldNum" sz="quarter" idx="11"/>
          </p:nvPr>
        </p:nvSpPr>
        <p:spPr/>
        <p:txBody>
          <a:bodyPr/>
          <a:lstStyle/>
          <a:p>
            <a:pPr algn="r"/>
            <a:fld id="{5A8723E3-C62D-4372-A5B7-F817763A1A22}" type="slidenum">
              <a:rPr lang="cs-CZ" smtClean="0"/>
              <a:pPr algn="r"/>
              <a:t>7</a:t>
            </a:fld>
            <a:endParaRPr lang="cs-CZ" dirty="0"/>
          </a:p>
        </p:txBody>
      </p:sp>
      <p:sp>
        <p:nvSpPr>
          <p:cNvPr id="3" name="Footer Placeholder 2">
            <a:extLst>
              <a:ext uri="{FF2B5EF4-FFF2-40B4-BE49-F238E27FC236}">
                <a16:creationId xmlns:a16="http://schemas.microsoft.com/office/drawing/2014/main" id="{73CC9B76-02CD-4FCF-81C5-03D1F20FED56}"/>
              </a:ext>
            </a:extLst>
          </p:cNvPr>
          <p:cNvSpPr>
            <a:spLocks noGrp="1"/>
          </p:cNvSpPr>
          <p:nvPr>
            <p:ph type="ftr" sz="quarter" idx="12"/>
          </p:nvPr>
        </p:nvSpPr>
        <p:spPr/>
        <p:txBody>
          <a:bodyPr/>
          <a:lstStyle/>
          <a:p>
            <a:r>
              <a:rPr lang="cs-CZ"/>
              <a:t>NPRG041 Programování v C++ - 2020/2021 David Bednárek</a:t>
            </a:r>
            <a:endParaRPr lang="cs-CZ" dirty="0"/>
          </a:p>
        </p:txBody>
      </p:sp>
      <p:sp>
        <p:nvSpPr>
          <p:cNvPr id="4" name="Title 3">
            <a:extLst>
              <a:ext uri="{FF2B5EF4-FFF2-40B4-BE49-F238E27FC236}">
                <a16:creationId xmlns:a16="http://schemas.microsoft.com/office/drawing/2014/main" id="{BDA5D641-8AA1-48D4-B431-66EBE0F395ED}"/>
              </a:ext>
            </a:extLst>
          </p:cNvPr>
          <p:cNvSpPr>
            <a:spLocks noGrp="1"/>
          </p:cNvSpPr>
          <p:nvPr>
            <p:ph type="title"/>
          </p:nvPr>
        </p:nvSpPr>
        <p:spPr/>
        <p:txBody>
          <a:bodyPr/>
          <a:lstStyle/>
          <a:p>
            <a:r>
              <a:rPr lang="cs-CZ" dirty="0" err="1"/>
              <a:t>Arduino</a:t>
            </a:r>
            <a:r>
              <a:rPr lang="cs-CZ" dirty="0"/>
              <a:t> – hardware</a:t>
            </a:r>
            <a:r>
              <a:rPr lang="en-US" dirty="0"/>
              <a:t> - </a:t>
            </a:r>
            <a:r>
              <a:rPr lang="cs-CZ" dirty="0"/>
              <a:t>tlačítka</a:t>
            </a:r>
            <a:endParaRPr lang="en-US" dirty="0"/>
          </a:p>
        </p:txBody>
      </p:sp>
    </p:spTree>
    <p:extLst>
      <p:ext uri="{BB962C8B-B14F-4D97-AF65-F5344CB8AC3E}">
        <p14:creationId xmlns:p14="http://schemas.microsoft.com/office/powerpoint/2010/main" val="615293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D09CAB0-0650-44E6-9130-B0FF153299D5}"/>
              </a:ext>
            </a:extLst>
          </p:cNvPr>
          <p:cNvSpPr>
            <a:spLocks noGrp="1"/>
          </p:cNvSpPr>
          <p:nvPr>
            <p:ph sz="quarter" idx="1"/>
          </p:nvPr>
        </p:nvSpPr>
        <p:spPr/>
        <p:txBody>
          <a:bodyPr>
            <a:normAutofit fontScale="92500" lnSpcReduction="10000"/>
          </a:bodyPr>
          <a:lstStyle/>
          <a:p>
            <a:r>
              <a:rPr lang="cs-CZ" dirty="0"/>
              <a:t>Tlačítka</a:t>
            </a:r>
          </a:p>
          <a:p>
            <a:pPr lvl="1"/>
            <a:r>
              <a:rPr lang="cs-CZ" dirty="0"/>
              <a:t>Vstupy A1..A3 připojeny přes rezistory k +5V </a:t>
            </a:r>
            <a:r>
              <a:rPr lang="en-US" dirty="0"/>
              <a:t>=&gt; 1/true</a:t>
            </a:r>
            <a:endParaRPr lang="cs-CZ" dirty="0"/>
          </a:p>
          <a:p>
            <a:pPr lvl="1"/>
            <a:r>
              <a:rPr lang="cs-CZ" dirty="0"/>
              <a:t>Stisknuté tlačítko připojí vstup k 0V</a:t>
            </a:r>
            <a:r>
              <a:rPr lang="en-US" dirty="0"/>
              <a:t> =&gt; 0/false</a:t>
            </a:r>
            <a:endParaRPr lang="cs-CZ" dirty="0"/>
          </a:p>
          <a:p>
            <a:pPr lvl="2"/>
            <a:r>
              <a:rPr lang="en-US" dirty="0" err="1"/>
              <a:t>Tla</a:t>
            </a:r>
            <a:r>
              <a:rPr lang="cs-CZ" dirty="0" err="1"/>
              <a:t>čítka</a:t>
            </a:r>
            <a:r>
              <a:rPr lang="cs-CZ" dirty="0"/>
              <a:t> nejsou dokonalá a občas při stisknutí/uvolnění kmitají</a:t>
            </a:r>
            <a:endParaRPr lang="cs-CZ" i="1" dirty="0"/>
          </a:p>
          <a:p>
            <a:pPr lvl="2"/>
            <a:r>
              <a:rPr lang="cs-CZ" dirty="0"/>
              <a:t>Rychle (</a:t>
            </a:r>
            <a:r>
              <a:rPr lang="en-US" dirty="0"/>
              <a:t>&lt; </a:t>
            </a:r>
            <a:r>
              <a:rPr lang="cs-CZ" dirty="0"/>
              <a:t>3</a:t>
            </a:r>
            <a:r>
              <a:rPr lang="en-US" dirty="0"/>
              <a:t>0 </a:t>
            </a:r>
            <a:r>
              <a:rPr lang="en-US" dirty="0" err="1"/>
              <a:t>ms</a:t>
            </a:r>
            <a:r>
              <a:rPr lang="en-US" dirty="0"/>
              <a:t>) </a:t>
            </a:r>
            <a:r>
              <a:rPr lang="cs-CZ" dirty="0"/>
              <a:t>se měnící situaci</a:t>
            </a:r>
            <a:r>
              <a:rPr lang="en-US" dirty="0"/>
              <a:t> </a:t>
            </a:r>
            <a:r>
              <a:rPr lang="en-US" dirty="0" err="1"/>
              <a:t>na</a:t>
            </a:r>
            <a:r>
              <a:rPr lang="en-US" dirty="0"/>
              <a:t> </a:t>
            </a:r>
            <a:r>
              <a:rPr lang="en-US" dirty="0" err="1"/>
              <a:t>vstupu</a:t>
            </a:r>
            <a:r>
              <a:rPr lang="en-US" dirty="0"/>
              <a:t> je </a:t>
            </a:r>
            <a:r>
              <a:rPr lang="en-US" dirty="0" err="1"/>
              <a:t>vhodn</a:t>
            </a:r>
            <a:r>
              <a:rPr lang="cs-CZ" dirty="0"/>
              <a:t>é ignorovat</a:t>
            </a:r>
            <a:endParaRPr lang="en-US" dirty="0"/>
          </a:p>
          <a:p>
            <a:endParaRPr lang="en-US" dirty="0"/>
          </a:p>
        </p:txBody>
      </p:sp>
      <p:sp>
        <p:nvSpPr>
          <p:cNvPr id="2" name="Title 1">
            <a:extLst>
              <a:ext uri="{FF2B5EF4-FFF2-40B4-BE49-F238E27FC236}">
                <a16:creationId xmlns:a16="http://schemas.microsoft.com/office/drawing/2014/main" id="{5B4B237F-7B45-4B13-A56E-6C75A43E561A}"/>
              </a:ext>
            </a:extLst>
          </p:cNvPr>
          <p:cNvSpPr>
            <a:spLocks noGrp="1"/>
          </p:cNvSpPr>
          <p:nvPr>
            <p:ph type="title"/>
          </p:nvPr>
        </p:nvSpPr>
        <p:spPr/>
        <p:txBody>
          <a:bodyPr/>
          <a:lstStyle/>
          <a:p>
            <a:r>
              <a:rPr lang="cs-CZ" dirty="0" err="1"/>
              <a:t>Funshield</a:t>
            </a:r>
            <a:endParaRPr lang="en-US" dirty="0"/>
          </a:p>
        </p:txBody>
      </p:sp>
      <p:sp>
        <p:nvSpPr>
          <p:cNvPr id="3" name="Slide Number Placeholder 2">
            <a:extLst>
              <a:ext uri="{FF2B5EF4-FFF2-40B4-BE49-F238E27FC236}">
                <a16:creationId xmlns:a16="http://schemas.microsoft.com/office/drawing/2014/main" id="{8D4FF3E6-FF2D-4DF0-9757-A51532818349}"/>
              </a:ext>
            </a:extLst>
          </p:cNvPr>
          <p:cNvSpPr>
            <a:spLocks noGrp="1"/>
          </p:cNvSpPr>
          <p:nvPr>
            <p:ph type="sldNum" sz="quarter" idx="11"/>
          </p:nvPr>
        </p:nvSpPr>
        <p:spPr/>
        <p:txBody>
          <a:bodyPr/>
          <a:lstStyle/>
          <a:p>
            <a:pPr algn="r"/>
            <a:fld id="{5A8723E3-C62D-4372-A5B7-F817763A1A22}" type="slidenum">
              <a:rPr lang="cs-CZ" smtClean="0"/>
              <a:pPr algn="r"/>
              <a:t>8</a:t>
            </a:fld>
            <a:endParaRPr lang="cs-CZ" dirty="0"/>
          </a:p>
        </p:txBody>
      </p:sp>
      <p:sp>
        <p:nvSpPr>
          <p:cNvPr id="4" name="Footer Placeholder 3">
            <a:extLst>
              <a:ext uri="{FF2B5EF4-FFF2-40B4-BE49-F238E27FC236}">
                <a16:creationId xmlns:a16="http://schemas.microsoft.com/office/drawing/2014/main" id="{42A94DA4-DA02-4930-B015-03A77ADFDB59}"/>
              </a:ext>
            </a:extLst>
          </p:cNvPr>
          <p:cNvSpPr>
            <a:spLocks noGrp="1"/>
          </p:cNvSpPr>
          <p:nvPr>
            <p:ph type="ftr" sz="quarter" idx="12"/>
          </p:nvPr>
        </p:nvSpPr>
        <p:spPr/>
        <p:txBody>
          <a:bodyPr/>
          <a:lstStyle/>
          <a:p>
            <a:r>
              <a:rPr lang="cs-CZ"/>
              <a:t>NPRG041 Programování v C++ - 2020/2021 David Bednárek</a:t>
            </a:r>
            <a:endParaRPr lang="cs-CZ" dirty="0"/>
          </a:p>
        </p:txBody>
      </p:sp>
      <p:pic>
        <p:nvPicPr>
          <p:cNvPr id="6" name="Picture 5">
            <a:extLst>
              <a:ext uri="{FF2B5EF4-FFF2-40B4-BE49-F238E27FC236}">
                <a16:creationId xmlns:a16="http://schemas.microsoft.com/office/drawing/2014/main" id="{3FB6E5D5-9CA3-44B2-AC75-5004934D9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548680"/>
            <a:ext cx="8001000" cy="3933825"/>
          </a:xfrm>
          <a:prstGeom prst="rect">
            <a:avLst/>
          </a:prstGeom>
        </p:spPr>
      </p:pic>
    </p:spTree>
    <p:extLst>
      <p:ext uri="{BB962C8B-B14F-4D97-AF65-F5344CB8AC3E}">
        <p14:creationId xmlns:p14="http://schemas.microsoft.com/office/powerpoint/2010/main" val="1686053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15D-17D8-457A-95A5-363A34C0F3CA}"/>
              </a:ext>
            </a:extLst>
          </p:cNvPr>
          <p:cNvSpPr>
            <a:spLocks noGrp="1"/>
          </p:cNvSpPr>
          <p:nvPr>
            <p:ph type="title"/>
          </p:nvPr>
        </p:nvSpPr>
        <p:spPr/>
        <p:txBody>
          <a:bodyPr/>
          <a:lstStyle/>
          <a:p>
            <a:r>
              <a:rPr lang="cs-CZ" dirty="0"/>
              <a:t>Úloha 4</a:t>
            </a:r>
            <a:endParaRPr lang="en-US" dirty="0"/>
          </a:p>
        </p:txBody>
      </p:sp>
      <p:sp>
        <p:nvSpPr>
          <p:cNvPr id="3" name="Slide Number Placeholder 2">
            <a:extLst>
              <a:ext uri="{FF2B5EF4-FFF2-40B4-BE49-F238E27FC236}">
                <a16:creationId xmlns:a16="http://schemas.microsoft.com/office/drawing/2014/main" id="{1B1FC696-EAFD-423B-A648-FF68D72CC872}"/>
              </a:ext>
            </a:extLst>
          </p:cNvPr>
          <p:cNvSpPr>
            <a:spLocks noGrp="1"/>
          </p:cNvSpPr>
          <p:nvPr>
            <p:ph type="sldNum" sz="quarter" idx="11"/>
          </p:nvPr>
        </p:nvSpPr>
        <p:spPr/>
        <p:txBody>
          <a:bodyPr/>
          <a:lstStyle/>
          <a:p>
            <a:pPr algn="r"/>
            <a:fld id="{5A8723E3-C62D-4372-A5B7-F817763A1A22}" type="slidenum">
              <a:rPr lang="cs-CZ" smtClean="0"/>
              <a:pPr algn="r"/>
              <a:t>9</a:t>
            </a:fld>
            <a:endParaRPr lang="cs-CZ" dirty="0"/>
          </a:p>
        </p:txBody>
      </p:sp>
      <p:sp>
        <p:nvSpPr>
          <p:cNvPr id="4" name="Footer Placeholder 3">
            <a:extLst>
              <a:ext uri="{FF2B5EF4-FFF2-40B4-BE49-F238E27FC236}">
                <a16:creationId xmlns:a16="http://schemas.microsoft.com/office/drawing/2014/main" id="{CE755C5C-D84F-4C3D-9A78-4AF9B8F61995}"/>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EFF9D456-A12E-40C9-B769-12207FEF170B}"/>
              </a:ext>
            </a:extLst>
          </p:cNvPr>
          <p:cNvSpPr>
            <a:spLocks noGrp="1"/>
          </p:cNvSpPr>
          <p:nvPr>
            <p:ph sz="quarter" idx="13"/>
          </p:nvPr>
        </p:nvSpPr>
        <p:spPr/>
        <p:txBody>
          <a:bodyPr>
            <a:normAutofit lnSpcReduction="10000"/>
          </a:bodyPr>
          <a:lstStyle/>
          <a:p>
            <a:r>
              <a:rPr lang="cs-CZ" dirty="0"/>
              <a:t>J</a:t>
            </a:r>
            <a:r>
              <a:rPr lang="en-US" dirty="0" err="1"/>
              <a:t>ednoduché</a:t>
            </a:r>
            <a:r>
              <a:rPr lang="en-US" dirty="0"/>
              <a:t> </a:t>
            </a:r>
            <a:r>
              <a:rPr lang="cs-CZ" dirty="0"/>
              <a:t>4-</a:t>
            </a:r>
            <a:r>
              <a:rPr lang="en-US" dirty="0" err="1"/>
              <a:t>bitové</a:t>
            </a:r>
            <a:r>
              <a:rPr lang="en-US" dirty="0"/>
              <a:t> </a:t>
            </a:r>
            <a:r>
              <a:rPr lang="en-US" dirty="0" err="1"/>
              <a:t>počítadlo</a:t>
            </a:r>
            <a:endParaRPr lang="cs-CZ" dirty="0"/>
          </a:p>
          <a:p>
            <a:pPr lvl="1"/>
            <a:r>
              <a:rPr lang="cs-CZ" dirty="0"/>
              <a:t>C</a:t>
            </a:r>
            <a:r>
              <a:rPr lang="en-US" dirty="0" err="1"/>
              <a:t>eločíselná</a:t>
            </a:r>
            <a:r>
              <a:rPr lang="en-US" dirty="0"/>
              <a:t> </a:t>
            </a:r>
            <a:r>
              <a:rPr lang="en-US" dirty="0" err="1"/>
              <a:t>hodnota</a:t>
            </a:r>
            <a:r>
              <a:rPr lang="en-US" dirty="0"/>
              <a:t> 0-15</a:t>
            </a:r>
            <a:r>
              <a:rPr lang="cs-CZ" dirty="0"/>
              <a:t> </a:t>
            </a:r>
            <a:r>
              <a:rPr lang="en-US" dirty="0" err="1"/>
              <a:t>zobrazována</a:t>
            </a:r>
            <a:r>
              <a:rPr lang="en-US" dirty="0"/>
              <a:t> </a:t>
            </a:r>
            <a:r>
              <a:rPr lang="en-US" dirty="0" err="1"/>
              <a:t>na</a:t>
            </a:r>
            <a:r>
              <a:rPr lang="en-US" dirty="0"/>
              <a:t> </a:t>
            </a:r>
            <a:r>
              <a:rPr lang="en-US" dirty="0" err="1"/>
              <a:t>čtyřech</a:t>
            </a:r>
            <a:r>
              <a:rPr lang="en-US" dirty="0"/>
              <a:t> </a:t>
            </a:r>
            <a:r>
              <a:rPr lang="en-US" dirty="0" err="1"/>
              <a:t>řadových</a:t>
            </a:r>
            <a:r>
              <a:rPr lang="en-US" dirty="0"/>
              <a:t> LED</a:t>
            </a:r>
            <a:endParaRPr lang="cs-CZ" dirty="0"/>
          </a:p>
          <a:p>
            <a:pPr lvl="1"/>
            <a:r>
              <a:rPr lang="en-US" dirty="0" err="1"/>
              <a:t>Nejnižší</a:t>
            </a:r>
            <a:r>
              <a:rPr lang="en-US" dirty="0"/>
              <a:t> bit </a:t>
            </a:r>
            <a:r>
              <a:rPr lang="en-US" dirty="0" err="1"/>
              <a:t>na</a:t>
            </a:r>
            <a:r>
              <a:rPr lang="en-US" dirty="0"/>
              <a:t> </a:t>
            </a:r>
            <a:r>
              <a:rPr lang="en-US" dirty="0" err="1"/>
              <a:t>nejníže</a:t>
            </a:r>
            <a:r>
              <a:rPr lang="en-US" dirty="0"/>
              <a:t> </a:t>
            </a:r>
            <a:r>
              <a:rPr lang="en-US" dirty="0" err="1"/>
              <a:t>položené</a:t>
            </a:r>
            <a:r>
              <a:rPr lang="en-US" dirty="0"/>
              <a:t> LED (led4_pin)</a:t>
            </a:r>
            <a:endParaRPr lang="cs-CZ" dirty="0"/>
          </a:p>
          <a:p>
            <a:pPr lvl="1"/>
            <a:r>
              <a:rPr lang="en-US" dirty="0"/>
              <a:t>Na </a:t>
            </a:r>
            <a:r>
              <a:rPr lang="en-US" dirty="0" err="1"/>
              <a:t>počátku</a:t>
            </a:r>
            <a:r>
              <a:rPr lang="en-US" dirty="0"/>
              <a:t> (po </a:t>
            </a:r>
            <a:r>
              <a:rPr lang="en-US" dirty="0" err="1"/>
              <a:t>startu</a:t>
            </a:r>
            <a:r>
              <a:rPr lang="en-US" dirty="0"/>
              <a:t> </a:t>
            </a:r>
            <a:r>
              <a:rPr lang="en-US" dirty="0" err="1"/>
              <a:t>zařízení</a:t>
            </a:r>
            <a:r>
              <a:rPr lang="en-US" dirty="0"/>
              <a:t>) </a:t>
            </a:r>
            <a:r>
              <a:rPr lang="en-US" dirty="0" err="1"/>
              <a:t>má</a:t>
            </a:r>
            <a:r>
              <a:rPr lang="en-US" dirty="0"/>
              <a:t> </a:t>
            </a:r>
            <a:r>
              <a:rPr lang="en-US" dirty="0" err="1"/>
              <a:t>počítadlo</a:t>
            </a:r>
            <a:r>
              <a:rPr lang="en-US" dirty="0"/>
              <a:t> </a:t>
            </a:r>
            <a:r>
              <a:rPr lang="en-US" dirty="0" err="1"/>
              <a:t>hodnotu</a:t>
            </a:r>
            <a:r>
              <a:rPr lang="en-US" dirty="0"/>
              <a:t> 0</a:t>
            </a:r>
            <a:endParaRPr lang="cs-CZ" dirty="0"/>
          </a:p>
          <a:p>
            <a:pPr lvl="1"/>
            <a:r>
              <a:rPr lang="en-US" dirty="0" err="1"/>
              <a:t>První</a:t>
            </a:r>
            <a:r>
              <a:rPr lang="en-US" dirty="0"/>
              <a:t> </a:t>
            </a:r>
            <a:r>
              <a:rPr lang="en-US" dirty="0" err="1"/>
              <a:t>dvě</a:t>
            </a:r>
            <a:r>
              <a:rPr lang="en-US" dirty="0"/>
              <a:t> </a:t>
            </a:r>
            <a:r>
              <a:rPr lang="en-US" dirty="0" err="1"/>
              <a:t>tlačítka</a:t>
            </a:r>
            <a:r>
              <a:rPr lang="en-US" dirty="0"/>
              <a:t> </a:t>
            </a:r>
            <a:r>
              <a:rPr lang="en-US" dirty="0" err="1"/>
              <a:t>slouží</a:t>
            </a:r>
            <a:r>
              <a:rPr lang="en-US" dirty="0"/>
              <a:t> </a:t>
            </a:r>
            <a:r>
              <a:rPr lang="en-US" dirty="0" err="1"/>
              <a:t>jako</a:t>
            </a:r>
            <a:r>
              <a:rPr lang="en-US" dirty="0"/>
              <a:t> </a:t>
            </a:r>
            <a:r>
              <a:rPr lang="en-US" dirty="0" err="1"/>
              <a:t>inkrement</a:t>
            </a:r>
            <a:r>
              <a:rPr lang="cs-CZ" dirty="0"/>
              <a:t>/</a:t>
            </a:r>
            <a:r>
              <a:rPr lang="en-US" dirty="0" err="1"/>
              <a:t>dekrement</a:t>
            </a:r>
            <a:r>
              <a:rPr lang="en-US" dirty="0"/>
              <a:t> v </a:t>
            </a:r>
            <a:r>
              <a:rPr lang="en-US" dirty="0" err="1"/>
              <a:t>aritmetice</a:t>
            </a:r>
            <a:r>
              <a:rPr lang="en-US" dirty="0"/>
              <a:t> mod</a:t>
            </a:r>
            <a:r>
              <a:rPr lang="cs-CZ" dirty="0"/>
              <a:t> </a:t>
            </a:r>
            <a:r>
              <a:rPr lang="en-US" dirty="0"/>
              <a:t>16</a:t>
            </a:r>
          </a:p>
          <a:p>
            <a:r>
              <a:rPr lang="cs-CZ" dirty="0"/>
              <a:t>Tlačítka jsou chytrá</a:t>
            </a:r>
            <a:endParaRPr lang="en-US" dirty="0"/>
          </a:p>
          <a:p>
            <a:pPr lvl="1"/>
            <a:r>
              <a:rPr lang="en-US" dirty="0" err="1"/>
              <a:t>Při</a:t>
            </a:r>
            <a:r>
              <a:rPr lang="en-US" dirty="0"/>
              <a:t> </a:t>
            </a:r>
            <a:r>
              <a:rPr lang="en-US" dirty="0" err="1"/>
              <a:t>stisknutí</a:t>
            </a:r>
            <a:r>
              <a:rPr lang="en-US" dirty="0"/>
              <a:t> </a:t>
            </a:r>
            <a:r>
              <a:rPr lang="en-US" dirty="0" err="1"/>
              <a:t>tlačítka</a:t>
            </a:r>
            <a:r>
              <a:rPr lang="en-US" dirty="0"/>
              <a:t> (v </a:t>
            </a:r>
            <a:r>
              <a:rPr lang="en-US" dirty="0" err="1"/>
              <a:t>okamžiku</a:t>
            </a:r>
            <a:r>
              <a:rPr lang="en-US" dirty="0"/>
              <a:t>, </a:t>
            </a:r>
            <a:r>
              <a:rPr lang="en-US" dirty="0" err="1"/>
              <a:t>kdy</a:t>
            </a:r>
            <a:r>
              <a:rPr lang="en-US" dirty="0"/>
              <a:t> </a:t>
            </a:r>
            <a:r>
              <a:rPr lang="en-US" dirty="0" err="1"/>
              <a:t>došlo</a:t>
            </a:r>
            <a:r>
              <a:rPr lang="en-US" dirty="0"/>
              <a:t> k </a:t>
            </a:r>
            <a:r>
              <a:rPr lang="en-US" dirty="0" err="1"/>
              <a:t>jeho</a:t>
            </a:r>
            <a:r>
              <a:rPr lang="en-US" dirty="0"/>
              <a:t> </a:t>
            </a:r>
            <a:r>
              <a:rPr lang="en-US" dirty="0" err="1"/>
              <a:t>sepnutí</a:t>
            </a:r>
            <a:r>
              <a:rPr lang="en-US" dirty="0"/>
              <a:t>) se </a:t>
            </a:r>
            <a:r>
              <a:rPr lang="en-US" dirty="0" err="1"/>
              <a:t>provede</a:t>
            </a:r>
            <a:r>
              <a:rPr lang="en-US" dirty="0"/>
              <a:t> </a:t>
            </a:r>
            <a:r>
              <a:rPr lang="en-US" dirty="0" err="1"/>
              <a:t>inkrement</a:t>
            </a:r>
            <a:r>
              <a:rPr lang="cs-CZ" dirty="0"/>
              <a:t>/dekrement</a:t>
            </a:r>
          </a:p>
          <a:p>
            <a:pPr lvl="2"/>
            <a:r>
              <a:rPr lang="cs-CZ" dirty="0"/>
              <a:t>Zákmity tlačítka v prvních 30 </a:t>
            </a:r>
            <a:r>
              <a:rPr lang="cs-CZ" dirty="0" err="1"/>
              <a:t>ms</a:t>
            </a:r>
            <a:r>
              <a:rPr lang="cs-CZ" dirty="0"/>
              <a:t> po stisknutí/uvolnění se ignorují</a:t>
            </a:r>
            <a:endParaRPr lang="en-US" dirty="0"/>
          </a:p>
          <a:p>
            <a:pPr lvl="1"/>
            <a:r>
              <a:rPr lang="en-US" dirty="0" err="1"/>
              <a:t>Pokud</a:t>
            </a:r>
            <a:r>
              <a:rPr lang="en-US" dirty="0"/>
              <a:t> je </a:t>
            </a:r>
            <a:r>
              <a:rPr lang="en-US" dirty="0" err="1"/>
              <a:t>tlačítko</a:t>
            </a:r>
            <a:r>
              <a:rPr lang="en-US" dirty="0"/>
              <a:t> </a:t>
            </a:r>
            <a:r>
              <a:rPr lang="en-US" dirty="0" err="1"/>
              <a:t>dále</a:t>
            </a:r>
            <a:r>
              <a:rPr lang="en-US" dirty="0"/>
              <a:t> </a:t>
            </a:r>
            <a:r>
              <a:rPr lang="en-US" dirty="0" err="1"/>
              <a:t>drženo</a:t>
            </a:r>
            <a:r>
              <a:rPr lang="cs-CZ" dirty="0"/>
              <a:t>:</a:t>
            </a:r>
          </a:p>
          <a:p>
            <a:pPr lvl="2"/>
            <a:r>
              <a:rPr lang="en-US" dirty="0"/>
              <a:t>po 1000ms </a:t>
            </a:r>
            <a:r>
              <a:rPr lang="en-US" dirty="0" err="1"/>
              <a:t>proběhne</a:t>
            </a:r>
            <a:r>
              <a:rPr lang="en-US" dirty="0"/>
              <a:t> </a:t>
            </a:r>
            <a:r>
              <a:rPr lang="en-US" dirty="0" err="1"/>
              <a:t>další</a:t>
            </a:r>
            <a:r>
              <a:rPr lang="en-US" dirty="0"/>
              <a:t> </a:t>
            </a:r>
            <a:r>
              <a:rPr lang="en-US" dirty="0" err="1"/>
              <a:t>inkrement</a:t>
            </a:r>
            <a:r>
              <a:rPr lang="cs-CZ" dirty="0"/>
              <a:t>/dekrement</a:t>
            </a:r>
          </a:p>
          <a:p>
            <a:pPr lvl="2"/>
            <a:r>
              <a:rPr lang="en-US" dirty="0"/>
              <a:t>to se </a:t>
            </a:r>
            <a:r>
              <a:rPr lang="en-US" dirty="0" err="1"/>
              <a:t>bude</a:t>
            </a:r>
            <a:r>
              <a:rPr lang="en-US" dirty="0"/>
              <a:t> </a:t>
            </a:r>
            <a:r>
              <a:rPr lang="en-US" dirty="0" err="1"/>
              <a:t>dále</a:t>
            </a:r>
            <a:r>
              <a:rPr lang="en-US" dirty="0"/>
              <a:t> </a:t>
            </a:r>
            <a:r>
              <a:rPr lang="en-US" dirty="0" err="1"/>
              <a:t>opakovat</a:t>
            </a:r>
            <a:r>
              <a:rPr lang="en-US" dirty="0"/>
              <a:t> </a:t>
            </a:r>
            <a:r>
              <a:rPr lang="en-US" dirty="0" err="1"/>
              <a:t>každých</a:t>
            </a:r>
            <a:r>
              <a:rPr lang="en-US" dirty="0"/>
              <a:t> 300ms </a:t>
            </a:r>
            <a:r>
              <a:rPr lang="en-US" dirty="0" err="1"/>
              <a:t>až</a:t>
            </a:r>
            <a:r>
              <a:rPr lang="en-US" dirty="0"/>
              <a:t> do </a:t>
            </a:r>
            <a:r>
              <a:rPr lang="en-US" dirty="0" err="1"/>
              <a:t>okamžiku</a:t>
            </a:r>
            <a:r>
              <a:rPr lang="en-US" dirty="0"/>
              <a:t> </a:t>
            </a:r>
            <a:r>
              <a:rPr lang="en-US" dirty="0" err="1"/>
              <a:t>uvolnění</a:t>
            </a:r>
            <a:r>
              <a:rPr lang="en-US" dirty="0"/>
              <a:t> </a:t>
            </a:r>
            <a:r>
              <a:rPr lang="en-US" dirty="0" err="1"/>
              <a:t>tlačítka</a:t>
            </a:r>
            <a:endParaRPr lang="cs-CZ" dirty="0"/>
          </a:p>
          <a:p>
            <a:pPr lvl="2"/>
            <a:r>
              <a:rPr lang="en-US" dirty="0" err="1"/>
              <a:t>Příklad</a:t>
            </a:r>
            <a:r>
              <a:rPr lang="en-US" dirty="0"/>
              <a:t>: V </a:t>
            </a:r>
            <a:r>
              <a:rPr lang="en-US" dirty="0" err="1"/>
              <a:t>čase</a:t>
            </a:r>
            <a:r>
              <a:rPr lang="en-US" dirty="0"/>
              <a:t> T </a:t>
            </a:r>
            <a:r>
              <a:rPr lang="en-US" dirty="0" err="1"/>
              <a:t>dojde</a:t>
            </a:r>
            <a:r>
              <a:rPr lang="en-US" dirty="0"/>
              <a:t> </a:t>
            </a:r>
            <a:r>
              <a:rPr lang="en-US" dirty="0" err="1"/>
              <a:t>ke</a:t>
            </a:r>
            <a:r>
              <a:rPr lang="en-US" dirty="0"/>
              <a:t> </a:t>
            </a:r>
            <a:r>
              <a:rPr lang="en-US" dirty="0" err="1"/>
              <a:t>stisknutí</a:t>
            </a:r>
            <a:r>
              <a:rPr lang="en-US" dirty="0"/>
              <a:t> </a:t>
            </a:r>
            <a:r>
              <a:rPr lang="en-US" dirty="0" err="1"/>
              <a:t>tlačítka</a:t>
            </a:r>
            <a:r>
              <a:rPr lang="en-US" dirty="0"/>
              <a:t> a v </a:t>
            </a:r>
            <a:r>
              <a:rPr lang="en-US" dirty="0" err="1"/>
              <a:t>čase</a:t>
            </a:r>
            <a:r>
              <a:rPr lang="en-US" dirty="0"/>
              <a:t> T+2000 (</a:t>
            </a:r>
            <a:r>
              <a:rPr lang="en-US" dirty="0" err="1"/>
              <a:t>ms</a:t>
            </a:r>
            <a:r>
              <a:rPr lang="en-US" dirty="0"/>
              <a:t>) </a:t>
            </a:r>
            <a:r>
              <a:rPr lang="en-US" dirty="0" err="1"/>
              <a:t>dojde</a:t>
            </a:r>
            <a:r>
              <a:rPr lang="en-US" dirty="0"/>
              <a:t> k </a:t>
            </a:r>
            <a:r>
              <a:rPr lang="en-US" dirty="0" err="1"/>
              <a:t>jeho</a:t>
            </a:r>
            <a:r>
              <a:rPr lang="en-US" dirty="0"/>
              <a:t> </a:t>
            </a:r>
            <a:r>
              <a:rPr lang="en-US" dirty="0" err="1"/>
              <a:t>uvolnění</a:t>
            </a:r>
            <a:r>
              <a:rPr lang="en-US" dirty="0"/>
              <a:t>. V </a:t>
            </a:r>
            <a:r>
              <a:rPr lang="en-US" dirty="0" err="1"/>
              <a:t>takovém</a:t>
            </a:r>
            <a:r>
              <a:rPr lang="en-US" dirty="0"/>
              <a:t> </a:t>
            </a:r>
            <a:r>
              <a:rPr lang="en-US" dirty="0" err="1"/>
              <a:t>případě</a:t>
            </a:r>
            <a:r>
              <a:rPr lang="en-US" dirty="0"/>
              <a:t> </a:t>
            </a:r>
            <a:r>
              <a:rPr lang="en-US" dirty="0" err="1"/>
              <a:t>proběhne</a:t>
            </a:r>
            <a:r>
              <a:rPr lang="en-US" dirty="0"/>
              <a:t> </a:t>
            </a:r>
            <a:r>
              <a:rPr lang="en-US" dirty="0" err="1"/>
              <a:t>inkrementace</a:t>
            </a:r>
            <a:r>
              <a:rPr lang="en-US" dirty="0"/>
              <a:t> </a:t>
            </a:r>
            <a:r>
              <a:rPr lang="en-US" dirty="0" err="1"/>
              <a:t>počítadla</a:t>
            </a:r>
            <a:r>
              <a:rPr lang="en-US" dirty="0"/>
              <a:t> v </a:t>
            </a:r>
            <a:r>
              <a:rPr lang="en-US" dirty="0" err="1"/>
              <a:t>časech</a:t>
            </a:r>
            <a:r>
              <a:rPr lang="en-US" dirty="0"/>
              <a:t> T, T+1000, T+1300, T+1600 a T+1900.</a:t>
            </a:r>
            <a:endParaRPr lang="cs-CZ" dirty="0"/>
          </a:p>
          <a:p>
            <a:pPr lvl="1"/>
            <a:r>
              <a:rPr lang="en-US" dirty="0" err="1"/>
              <a:t>Tlačítka</a:t>
            </a:r>
            <a:r>
              <a:rPr lang="en-US" dirty="0"/>
              <a:t> </a:t>
            </a:r>
            <a:r>
              <a:rPr lang="en-US" dirty="0" err="1"/>
              <a:t>pracují</a:t>
            </a:r>
            <a:r>
              <a:rPr lang="en-US" dirty="0"/>
              <a:t> </a:t>
            </a:r>
            <a:r>
              <a:rPr lang="en-US" dirty="0" err="1"/>
              <a:t>nezávisle</a:t>
            </a:r>
            <a:r>
              <a:rPr lang="en-US" dirty="0"/>
              <a:t> </a:t>
            </a:r>
            <a:r>
              <a:rPr lang="en-US" dirty="0" err="1"/>
              <a:t>na</a:t>
            </a:r>
            <a:r>
              <a:rPr lang="en-US" dirty="0"/>
              <a:t> </a:t>
            </a:r>
            <a:r>
              <a:rPr lang="en-US" dirty="0" err="1"/>
              <a:t>sobě</a:t>
            </a:r>
            <a:r>
              <a:rPr lang="en-US" dirty="0"/>
              <a:t>, </a:t>
            </a:r>
            <a:r>
              <a:rPr lang="en-US" dirty="0" err="1"/>
              <a:t>pokud</a:t>
            </a:r>
            <a:r>
              <a:rPr lang="en-US" dirty="0"/>
              <a:t> </a:t>
            </a:r>
            <a:r>
              <a:rPr lang="en-US" dirty="0" err="1"/>
              <a:t>jsou</a:t>
            </a:r>
            <a:r>
              <a:rPr lang="en-US" dirty="0"/>
              <a:t> </a:t>
            </a:r>
            <a:r>
              <a:rPr lang="en-US" dirty="0" err="1"/>
              <a:t>držena</a:t>
            </a:r>
            <a:r>
              <a:rPr lang="en-US" dirty="0"/>
              <a:t> </a:t>
            </a:r>
            <a:r>
              <a:rPr lang="en-US" dirty="0" err="1"/>
              <a:t>obě</a:t>
            </a:r>
            <a:r>
              <a:rPr lang="en-US" dirty="0"/>
              <a:t>, </a:t>
            </a:r>
            <a:r>
              <a:rPr lang="en-US" dirty="0" err="1"/>
              <a:t>provádí</a:t>
            </a:r>
            <a:r>
              <a:rPr lang="en-US" dirty="0"/>
              <a:t> se </a:t>
            </a:r>
            <a:r>
              <a:rPr lang="en-US" dirty="0" err="1"/>
              <a:t>inkrementy</a:t>
            </a:r>
            <a:r>
              <a:rPr lang="en-US" dirty="0"/>
              <a:t> i </a:t>
            </a:r>
            <a:r>
              <a:rPr lang="en-US" dirty="0" err="1"/>
              <a:t>dekrementy</a:t>
            </a:r>
            <a:r>
              <a:rPr lang="en-US" dirty="0"/>
              <a:t> (</a:t>
            </a:r>
            <a:r>
              <a:rPr lang="cs-CZ" dirty="0"/>
              <a:t>v časech určených nezávisle</a:t>
            </a:r>
            <a:r>
              <a:rPr lang="en-US" dirty="0"/>
              <a:t>)</a:t>
            </a:r>
          </a:p>
          <a:p>
            <a:pPr lvl="1"/>
            <a:endParaRPr lang="en-US" dirty="0" err="1"/>
          </a:p>
        </p:txBody>
      </p:sp>
    </p:spTree>
    <p:extLst>
      <p:ext uri="{BB962C8B-B14F-4D97-AF65-F5344CB8AC3E}">
        <p14:creationId xmlns:p14="http://schemas.microsoft.com/office/powerpoint/2010/main" val="59856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15D-17D8-457A-95A5-363A34C0F3CA}"/>
              </a:ext>
            </a:extLst>
          </p:cNvPr>
          <p:cNvSpPr>
            <a:spLocks noGrp="1"/>
          </p:cNvSpPr>
          <p:nvPr>
            <p:ph type="title"/>
          </p:nvPr>
        </p:nvSpPr>
        <p:spPr/>
        <p:txBody>
          <a:bodyPr/>
          <a:lstStyle/>
          <a:p>
            <a:r>
              <a:rPr lang="cs-CZ" dirty="0"/>
              <a:t>Úloha 4</a:t>
            </a:r>
            <a:endParaRPr lang="en-US" dirty="0"/>
          </a:p>
        </p:txBody>
      </p:sp>
      <p:sp>
        <p:nvSpPr>
          <p:cNvPr id="3" name="Slide Number Placeholder 2">
            <a:extLst>
              <a:ext uri="{FF2B5EF4-FFF2-40B4-BE49-F238E27FC236}">
                <a16:creationId xmlns:a16="http://schemas.microsoft.com/office/drawing/2014/main" id="{1B1FC696-EAFD-423B-A648-FF68D72CC872}"/>
              </a:ext>
            </a:extLst>
          </p:cNvPr>
          <p:cNvSpPr>
            <a:spLocks noGrp="1"/>
          </p:cNvSpPr>
          <p:nvPr>
            <p:ph type="sldNum" sz="quarter" idx="11"/>
          </p:nvPr>
        </p:nvSpPr>
        <p:spPr/>
        <p:txBody>
          <a:bodyPr/>
          <a:lstStyle/>
          <a:p>
            <a:pPr algn="r"/>
            <a:fld id="{5A8723E3-C62D-4372-A5B7-F817763A1A22}" type="slidenum">
              <a:rPr lang="cs-CZ" smtClean="0"/>
              <a:pPr algn="r"/>
              <a:t>10</a:t>
            </a:fld>
            <a:endParaRPr lang="cs-CZ" dirty="0"/>
          </a:p>
        </p:txBody>
      </p:sp>
      <p:sp>
        <p:nvSpPr>
          <p:cNvPr id="4" name="Footer Placeholder 3">
            <a:extLst>
              <a:ext uri="{FF2B5EF4-FFF2-40B4-BE49-F238E27FC236}">
                <a16:creationId xmlns:a16="http://schemas.microsoft.com/office/drawing/2014/main" id="{CE755C5C-D84F-4C3D-9A78-4AF9B8F61995}"/>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EFF9D456-A12E-40C9-B769-12207FEF170B}"/>
              </a:ext>
            </a:extLst>
          </p:cNvPr>
          <p:cNvSpPr>
            <a:spLocks noGrp="1"/>
          </p:cNvSpPr>
          <p:nvPr>
            <p:ph sz="quarter" idx="13"/>
          </p:nvPr>
        </p:nvSpPr>
        <p:spPr/>
        <p:txBody>
          <a:bodyPr>
            <a:normAutofit lnSpcReduction="10000"/>
          </a:bodyPr>
          <a:lstStyle/>
          <a:p>
            <a:r>
              <a:rPr lang="cs-CZ" dirty="0"/>
              <a:t>Dekompozice problému </a:t>
            </a:r>
            <a:r>
              <a:rPr lang="en-US" dirty="0"/>
              <a:t>[c</a:t>
            </a:r>
            <a:r>
              <a:rPr lang="cs-CZ" dirty="0" err="1"/>
              <a:t>íl</a:t>
            </a:r>
            <a:r>
              <a:rPr lang="cs-CZ" dirty="0"/>
              <a:t>: </a:t>
            </a:r>
            <a:r>
              <a:rPr lang="en-US" i="1" dirty="0"/>
              <a:t>Separation of concern</a:t>
            </a:r>
            <a:r>
              <a:rPr lang="en-US" dirty="0"/>
              <a:t>]</a:t>
            </a:r>
          </a:p>
          <a:p>
            <a:pPr lvl="1"/>
            <a:r>
              <a:rPr lang="cs-CZ" dirty="0"/>
              <a:t>Obsluha tlačítek</a:t>
            </a:r>
          </a:p>
          <a:p>
            <a:pPr lvl="2"/>
            <a:r>
              <a:rPr lang="cs-CZ" dirty="0"/>
              <a:t>Filtrování zákmitů</a:t>
            </a:r>
          </a:p>
          <a:p>
            <a:pPr lvl="2"/>
            <a:r>
              <a:rPr lang="cs-CZ" dirty="0"/>
              <a:t>Auto-</a:t>
            </a:r>
            <a:r>
              <a:rPr lang="cs-CZ" dirty="0" err="1"/>
              <a:t>repeat</a:t>
            </a:r>
            <a:r>
              <a:rPr lang="cs-CZ" dirty="0"/>
              <a:t> 1000+300 </a:t>
            </a:r>
            <a:r>
              <a:rPr lang="cs-CZ" dirty="0" err="1"/>
              <a:t>ms</a:t>
            </a:r>
            <a:endParaRPr lang="en-US" dirty="0"/>
          </a:p>
          <a:p>
            <a:pPr lvl="1"/>
            <a:r>
              <a:rPr lang="cs-CZ" dirty="0"/>
              <a:t>Logika aplikace</a:t>
            </a:r>
          </a:p>
          <a:p>
            <a:pPr lvl="2"/>
            <a:r>
              <a:rPr lang="cs-CZ" dirty="0"/>
              <a:t>inkrementace/dekrementace na signál z tlačítek</a:t>
            </a:r>
          </a:p>
          <a:p>
            <a:pPr lvl="1"/>
            <a:r>
              <a:rPr lang="cs-CZ" dirty="0"/>
              <a:t>Zobrazení stavu počítadla na LED</a:t>
            </a:r>
          </a:p>
          <a:p>
            <a:pPr lvl="2"/>
            <a:r>
              <a:rPr lang="cs-CZ" dirty="0"/>
              <a:t>Změna LED pouze při změně stavu počítadla</a:t>
            </a:r>
          </a:p>
          <a:p>
            <a:pPr lvl="2"/>
            <a:r>
              <a:rPr lang="cs-CZ" dirty="0"/>
              <a:t>Ideálně pouze pro změněné LED</a:t>
            </a:r>
          </a:p>
          <a:p>
            <a:r>
              <a:rPr lang="cs-CZ" dirty="0"/>
              <a:t>Stav (globální proměnné)</a:t>
            </a:r>
          </a:p>
          <a:p>
            <a:pPr lvl="1"/>
            <a:r>
              <a:rPr lang="cs-CZ" dirty="0"/>
              <a:t>Tlačítko: Stav, čas poslední změny a/nebo vydaného signálu</a:t>
            </a:r>
          </a:p>
          <a:p>
            <a:pPr lvl="1"/>
            <a:r>
              <a:rPr lang="cs-CZ" dirty="0"/>
              <a:t>Počítadlo: Hodnota</a:t>
            </a:r>
          </a:p>
          <a:p>
            <a:pPr lvl="1"/>
            <a:r>
              <a:rPr lang="cs-CZ" dirty="0"/>
              <a:t>(LED: aktuální stav LED pro detekci změny)</a:t>
            </a:r>
          </a:p>
          <a:p>
            <a:r>
              <a:rPr lang="cs-CZ" dirty="0"/>
              <a:t>Inicializace v setup()</a:t>
            </a:r>
          </a:p>
          <a:p>
            <a:pPr lvl="1"/>
            <a:r>
              <a:rPr lang="cs-CZ" dirty="0"/>
              <a:t>I/O režim a SW stav tlačítek</a:t>
            </a:r>
          </a:p>
          <a:p>
            <a:pPr lvl="1"/>
            <a:r>
              <a:rPr lang="cs-CZ" dirty="0"/>
              <a:t>Vynulování počitadla</a:t>
            </a:r>
          </a:p>
          <a:p>
            <a:pPr lvl="1"/>
            <a:r>
              <a:rPr lang="cs-CZ" dirty="0"/>
              <a:t>I/O režim a zobrazení iniciálního stavu počitadla na LED</a:t>
            </a:r>
            <a:endParaRPr lang="en-US" dirty="0" err="1"/>
          </a:p>
        </p:txBody>
      </p:sp>
    </p:spTree>
    <p:extLst>
      <p:ext uri="{BB962C8B-B14F-4D97-AF65-F5344CB8AC3E}">
        <p14:creationId xmlns:p14="http://schemas.microsoft.com/office/powerpoint/2010/main" val="853781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15D-17D8-457A-95A5-363A34C0F3CA}"/>
              </a:ext>
            </a:extLst>
          </p:cNvPr>
          <p:cNvSpPr>
            <a:spLocks noGrp="1"/>
          </p:cNvSpPr>
          <p:nvPr>
            <p:ph type="title"/>
          </p:nvPr>
        </p:nvSpPr>
        <p:spPr/>
        <p:txBody>
          <a:bodyPr/>
          <a:lstStyle/>
          <a:p>
            <a:r>
              <a:rPr lang="cs-CZ" dirty="0"/>
              <a:t>Úloha 4</a:t>
            </a:r>
            <a:endParaRPr lang="en-US" dirty="0"/>
          </a:p>
        </p:txBody>
      </p:sp>
      <p:sp>
        <p:nvSpPr>
          <p:cNvPr id="3" name="Slide Number Placeholder 2">
            <a:extLst>
              <a:ext uri="{FF2B5EF4-FFF2-40B4-BE49-F238E27FC236}">
                <a16:creationId xmlns:a16="http://schemas.microsoft.com/office/drawing/2014/main" id="{1B1FC696-EAFD-423B-A648-FF68D72CC872}"/>
              </a:ext>
            </a:extLst>
          </p:cNvPr>
          <p:cNvSpPr>
            <a:spLocks noGrp="1"/>
          </p:cNvSpPr>
          <p:nvPr>
            <p:ph type="sldNum" sz="quarter" idx="11"/>
          </p:nvPr>
        </p:nvSpPr>
        <p:spPr/>
        <p:txBody>
          <a:bodyPr/>
          <a:lstStyle/>
          <a:p>
            <a:pPr algn="r"/>
            <a:fld id="{5A8723E3-C62D-4372-A5B7-F817763A1A22}" type="slidenum">
              <a:rPr lang="cs-CZ" smtClean="0"/>
              <a:pPr algn="r"/>
              <a:t>11</a:t>
            </a:fld>
            <a:endParaRPr lang="cs-CZ" dirty="0"/>
          </a:p>
        </p:txBody>
      </p:sp>
      <p:sp>
        <p:nvSpPr>
          <p:cNvPr id="4" name="Footer Placeholder 3">
            <a:extLst>
              <a:ext uri="{FF2B5EF4-FFF2-40B4-BE49-F238E27FC236}">
                <a16:creationId xmlns:a16="http://schemas.microsoft.com/office/drawing/2014/main" id="{CE755C5C-D84F-4C3D-9A78-4AF9B8F61995}"/>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EFF9D456-A12E-40C9-B769-12207FEF170B}"/>
              </a:ext>
            </a:extLst>
          </p:cNvPr>
          <p:cNvSpPr>
            <a:spLocks noGrp="1"/>
          </p:cNvSpPr>
          <p:nvPr>
            <p:ph sz="quarter" idx="13"/>
          </p:nvPr>
        </p:nvSpPr>
        <p:spPr/>
        <p:txBody>
          <a:bodyPr>
            <a:normAutofit/>
          </a:bodyPr>
          <a:lstStyle/>
          <a:p>
            <a:r>
              <a:rPr lang="cs-CZ" dirty="0"/>
              <a:t>Stav tlačítka</a:t>
            </a:r>
          </a:p>
          <a:p>
            <a:pPr lvl="1"/>
            <a:r>
              <a:rPr lang="cs-CZ" dirty="0"/>
              <a:t>Stav, čas poslední změny a/nebo vydaného signálu</a:t>
            </a:r>
          </a:p>
          <a:p>
            <a:pPr lvl="4"/>
            <a:r>
              <a:rPr lang="en-US" dirty="0" err="1"/>
              <a:t>enum</a:t>
            </a:r>
            <a:r>
              <a:rPr lang="en-US" dirty="0"/>
              <a:t> </a:t>
            </a:r>
            <a:r>
              <a:rPr lang="en-US" dirty="0" err="1"/>
              <a:t>ButtonState</a:t>
            </a:r>
            <a:r>
              <a:rPr lang="en-US" dirty="0"/>
              <a:t> { BS_OFF, BS_ON, BS_AUTOREPEAT };</a:t>
            </a:r>
          </a:p>
          <a:p>
            <a:pPr lvl="4"/>
            <a:r>
              <a:rPr lang="cs-CZ" dirty="0" err="1"/>
              <a:t>struct</a:t>
            </a:r>
            <a:r>
              <a:rPr lang="cs-CZ" dirty="0"/>
              <a:t> </a:t>
            </a:r>
            <a:r>
              <a:rPr lang="cs-CZ" dirty="0" err="1"/>
              <a:t>Button</a:t>
            </a:r>
            <a:r>
              <a:rPr lang="cs-CZ" dirty="0"/>
              <a:t> </a:t>
            </a:r>
            <a:r>
              <a:rPr lang="en-US" dirty="0"/>
              <a:t>{ </a:t>
            </a:r>
            <a:r>
              <a:rPr lang="en-US" dirty="0" err="1"/>
              <a:t>ButtonState</a:t>
            </a:r>
            <a:r>
              <a:rPr lang="en-US" dirty="0"/>
              <a:t> bs; unsigned long </a:t>
            </a:r>
            <a:r>
              <a:rPr lang="en-US" dirty="0" err="1"/>
              <a:t>last_signal</a:t>
            </a:r>
            <a:r>
              <a:rPr lang="en-US" dirty="0"/>
              <a:t>; };</a:t>
            </a:r>
          </a:p>
          <a:p>
            <a:pPr lvl="1"/>
            <a:r>
              <a:rPr lang="en-US" dirty="0"/>
              <a:t>Glob</a:t>
            </a:r>
            <a:r>
              <a:rPr lang="cs-CZ" dirty="0" err="1"/>
              <a:t>ální</a:t>
            </a:r>
            <a:r>
              <a:rPr lang="cs-CZ" dirty="0"/>
              <a:t> proměnná:</a:t>
            </a:r>
          </a:p>
          <a:p>
            <a:pPr lvl="4"/>
            <a:r>
              <a:rPr lang="cs-CZ" dirty="0" err="1"/>
              <a:t>Button</a:t>
            </a:r>
            <a:r>
              <a:rPr lang="cs-CZ" dirty="0"/>
              <a:t> </a:t>
            </a:r>
            <a:r>
              <a:rPr lang="cs-CZ" dirty="0" err="1"/>
              <a:t>buttons</a:t>
            </a:r>
            <a:r>
              <a:rPr lang="en-US" dirty="0"/>
              <a:t>[2];</a:t>
            </a:r>
          </a:p>
          <a:p>
            <a:pPr lvl="1"/>
            <a:r>
              <a:rPr lang="cs-CZ" dirty="0"/>
              <a:t>Inicializace v setup()</a:t>
            </a:r>
            <a:endParaRPr lang="en-US" dirty="0"/>
          </a:p>
          <a:p>
            <a:pPr lvl="4"/>
            <a:r>
              <a:rPr lang="en-US" dirty="0"/>
              <a:t>void setup() {</a:t>
            </a:r>
          </a:p>
          <a:p>
            <a:pPr lvl="4"/>
            <a:r>
              <a:rPr lang="en-US" dirty="0"/>
              <a:t>  unsigned long </a:t>
            </a:r>
            <a:r>
              <a:rPr lang="en-US" dirty="0" err="1"/>
              <a:t>time_now</a:t>
            </a:r>
            <a:r>
              <a:rPr lang="en-US" dirty="0"/>
              <a:t> = </a:t>
            </a:r>
            <a:r>
              <a:rPr lang="en-US" dirty="0" err="1"/>
              <a:t>millis</a:t>
            </a:r>
            <a:r>
              <a:rPr lang="en-US" dirty="0"/>
              <a:t>();</a:t>
            </a:r>
          </a:p>
          <a:p>
            <a:pPr lvl="4"/>
            <a:r>
              <a:rPr lang="en-US" dirty="0"/>
              <a:t>  </a:t>
            </a:r>
            <a:r>
              <a:rPr lang="en-US" dirty="0" err="1"/>
              <a:t>init_button</a:t>
            </a:r>
            <a:r>
              <a:rPr lang="en-US" dirty="0"/>
              <a:t>( button[0], button1_pin, </a:t>
            </a:r>
            <a:r>
              <a:rPr lang="en-US" dirty="0" err="1"/>
              <a:t>time_now</a:t>
            </a:r>
            <a:r>
              <a:rPr lang="en-US" dirty="0"/>
              <a:t>); </a:t>
            </a:r>
          </a:p>
          <a:p>
            <a:pPr lvl="4"/>
            <a:r>
              <a:rPr lang="en-US" dirty="0"/>
              <a:t>  </a:t>
            </a:r>
            <a:r>
              <a:rPr lang="en-US" dirty="0" err="1"/>
              <a:t>init_button</a:t>
            </a:r>
            <a:r>
              <a:rPr lang="en-US" dirty="0"/>
              <a:t>( button[1], button2_pin, </a:t>
            </a:r>
            <a:r>
              <a:rPr lang="en-US" dirty="0" err="1"/>
              <a:t>time_now</a:t>
            </a:r>
            <a:r>
              <a:rPr lang="en-US" dirty="0"/>
              <a:t>);</a:t>
            </a:r>
          </a:p>
          <a:p>
            <a:pPr lvl="4"/>
            <a:r>
              <a:rPr lang="en-US" dirty="0"/>
              <a:t>}</a:t>
            </a:r>
            <a:endParaRPr lang="cs-CZ" dirty="0"/>
          </a:p>
        </p:txBody>
      </p:sp>
    </p:spTree>
    <p:extLst>
      <p:ext uri="{BB962C8B-B14F-4D97-AF65-F5344CB8AC3E}">
        <p14:creationId xmlns:p14="http://schemas.microsoft.com/office/powerpoint/2010/main" val="437618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15D-17D8-457A-95A5-363A34C0F3CA}"/>
              </a:ext>
            </a:extLst>
          </p:cNvPr>
          <p:cNvSpPr>
            <a:spLocks noGrp="1"/>
          </p:cNvSpPr>
          <p:nvPr>
            <p:ph type="title"/>
          </p:nvPr>
        </p:nvSpPr>
        <p:spPr/>
        <p:txBody>
          <a:bodyPr/>
          <a:lstStyle/>
          <a:p>
            <a:r>
              <a:rPr lang="cs-CZ" dirty="0"/>
              <a:t>Úloha 4</a:t>
            </a:r>
            <a:endParaRPr lang="en-US" dirty="0"/>
          </a:p>
        </p:txBody>
      </p:sp>
      <p:sp>
        <p:nvSpPr>
          <p:cNvPr id="3" name="Slide Number Placeholder 2">
            <a:extLst>
              <a:ext uri="{FF2B5EF4-FFF2-40B4-BE49-F238E27FC236}">
                <a16:creationId xmlns:a16="http://schemas.microsoft.com/office/drawing/2014/main" id="{1B1FC696-EAFD-423B-A648-FF68D72CC872}"/>
              </a:ext>
            </a:extLst>
          </p:cNvPr>
          <p:cNvSpPr>
            <a:spLocks noGrp="1"/>
          </p:cNvSpPr>
          <p:nvPr>
            <p:ph type="sldNum" sz="quarter" idx="11"/>
          </p:nvPr>
        </p:nvSpPr>
        <p:spPr/>
        <p:txBody>
          <a:bodyPr/>
          <a:lstStyle/>
          <a:p>
            <a:pPr algn="r"/>
            <a:fld id="{5A8723E3-C62D-4372-A5B7-F817763A1A22}" type="slidenum">
              <a:rPr lang="cs-CZ" smtClean="0"/>
              <a:pPr algn="r"/>
              <a:t>12</a:t>
            </a:fld>
            <a:endParaRPr lang="cs-CZ" dirty="0"/>
          </a:p>
        </p:txBody>
      </p:sp>
      <p:sp>
        <p:nvSpPr>
          <p:cNvPr id="4" name="Footer Placeholder 3">
            <a:extLst>
              <a:ext uri="{FF2B5EF4-FFF2-40B4-BE49-F238E27FC236}">
                <a16:creationId xmlns:a16="http://schemas.microsoft.com/office/drawing/2014/main" id="{CE755C5C-D84F-4C3D-9A78-4AF9B8F61995}"/>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EFF9D456-A12E-40C9-B769-12207FEF170B}"/>
              </a:ext>
            </a:extLst>
          </p:cNvPr>
          <p:cNvSpPr>
            <a:spLocks noGrp="1"/>
          </p:cNvSpPr>
          <p:nvPr>
            <p:ph sz="quarter" idx="13"/>
          </p:nvPr>
        </p:nvSpPr>
        <p:spPr/>
        <p:txBody>
          <a:bodyPr>
            <a:normAutofit/>
          </a:bodyPr>
          <a:lstStyle/>
          <a:p>
            <a:r>
              <a:rPr lang="cs-CZ" dirty="0"/>
              <a:t>Stav tlačítka</a:t>
            </a:r>
          </a:p>
          <a:p>
            <a:pPr lvl="1"/>
            <a:r>
              <a:rPr lang="cs-CZ" dirty="0"/>
              <a:t>Stav, čas poslední změny a/nebo vydaného signálu</a:t>
            </a:r>
          </a:p>
          <a:p>
            <a:pPr lvl="4"/>
            <a:r>
              <a:rPr lang="en-US" dirty="0" err="1"/>
              <a:t>enum</a:t>
            </a:r>
            <a:r>
              <a:rPr lang="en-US" dirty="0"/>
              <a:t> </a:t>
            </a:r>
            <a:r>
              <a:rPr lang="en-US" dirty="0" err="1"/>
              <a:t>ButtonState</a:t>
            </a:r>
            <a:r>
              <a:rPr lang="en-US" dirty="0"/>
              <a:t> { BS_OFF, BS_ON, BS_AUTOREPEAT };</a:t>
            </a:r>
          </a:p>
          <a:p>
            <a:pPr lvl="4"/>
            <a:r>
              <a:rPr lang="cs-CZ" dirty="0" err="1"/>
              <a:t>struct</a:t>
            </a:r>
            <a:r>
              <a:rPr lang="cs-CZ" dirty="0"/>
              <a:t> </a:t>
            </a:r>
            <a:r>
              <a:rPr lang="cs-CZ" dirty="0" err="1"/>
              <a:t>Button</a:t>
            </a:r>
            <a:r>
              <a:rPr lang="cs-CZ" dirty="0"/>
              <a:t> </a:t>
            </a:r>
            <a:r>
              <a:rPr lang="en-US" dirty="0"/>
              <a:t>{ </a:t>
            </a:r>
            <a:r>
              <a:rPr lang="en-US" dirty="0" err="1"/>
              <a:t>ButtonState</a:t>
            </a:r>
            <a:r>
              <a:rPr lang="en-US" dirty="0"/>
              <a:t> bs; unsigned long </a:t>
            </a:r>
            <a:r>
              <a:rPr lang="en-US" dirty="0" err="1"/>
              <a:t>last_signal</a:t>
            </a:r>
            <a:r>
              <a:rPr lang="en-US" dirty="0"/>
              <a:t>; };</a:t>
            </a:r>
          </a:p>
          <a:p>
            <a:pPr lvl="1"/>
            <a:r>
              <a:rPr lang="en-US" dirty="0"/>
              <a:t>Glob</a:t>
            </a:r>
            <a:r>
              <a:rPr lang="cs-CZ" dirty="0" err="1"/>
              <a:t>ální</a:t>
            </a:r>
            <a:r>
              <a:rPr lang="cs-CZ" dirty="0"/>
              <a:t> proměnná:</a:t>
            </a:r>
          </a:p>
          <a:p>
            <a:pPr lvl="4"/>
            <a:r>
              <a:rPr lang="cs-CZ" dirty="0" err="1"/>
              <a:t>Button</a:t>
            </a:r>
            <a:r>
              <a:rPr lang="cs-CZ" dirty="0"/>
              <a:t> </a:t>
            </a:r>
            <a:r>
              <a:rPr lang="cs-CZ" dirty="0" err="1"/>
              <a:t>buttons</a:t>
            </a:r>
            <a:r>
              <a:rPr lang="en-US" dirty="0"/>
              <a:t>[2];</a:t>
            </a:r>
          </a:p>
          <a:p>
            <a:pPr lvl="1"/>
            <a:r>
              <a:rPr lang="en-US" dirty="0" err="1"/>
              <a:t>Obsluha</a:t>
            </a:r>
            <a:r>
              <a:rPr lang="en-US" dirty="0"/>
              <a:t> v</a:t>
            </a:r>
            <a:r>
              <a:rPr lang="cs-CZ" dirty="0"/>
              <a:t> </a:t>
            </a:r>
            <a:r>
              <a:rPr lang="en-US" dirty="0"/>
              <a:t>loop</a:t>
            </a:r>
            <a:r>
              <a:rPr lang="cs-CZ" dirty="0"/>
              <a:t>()</a:t>
            </a:r>
            <a:endParaRPr lang="en-US" dirty="0"/>
          </a:p>
          <a:p>
            <a:pPr lvl="4"/>
            <a:r>
              <a:rPr lang="en-US" dirty="0"/>
              <a:t>void loop() {</a:t>
            </a:r>
          </a:p>
          <a:p>
            <a:pPr lvl="4"/>
            <a:r>
              <a:rPr lang="en-US" dirty="0"/>
              <a:t>  unsigned long </a:t>
            </a:r>
            <a:r>
              <a:rPr lang="en-US" dirty="0" err="1"/>
              <a:t>time_now</a:t>
            </a:r>
            <a:r>
              <a:rPr lang="en-US" dirty="0"/>
              <a:t> = </a:t>
            </a:r>
            <a:r>
              <a:rPr lang="en-US" dirty="0" err="1"/>
              <a:t>millis</a:t>
            </a:r>
            <a:r>
              <a:rPr lang="en-US" dirty="0"/>
              <a:t>();</a:t>
            </a:r>
          </a:p>
          <a:p>
            <a:pPr lvl="4"/>
            <a:r>
              <a:rPr lang="en-US" dirty="0"/>
              <a:t>  if ( </a:t>
            </a:r>
            <a:r>
              <a:rPr lang="en-US" dirty="0" err="1"/>
              <a:t>button_signal</a:t>
            </a:r>
            <a:r>
              <a:rPr lang="en-US" dirty="0"/>
              <a:t>( button[0], button1_pin, </a:t>
            </a:r>
            <a:r>
              <a:rPr lang="en-US" dirty="0" err="1"/>
              <a:t>time_now</a:t>
            </a:r>
            <a:r>
              <a:rPr lang="en-US" dirty="0"/>
              <a:t>) )</a:t>
            </a:r>
          </a:p>
          <a:p>
            <a:pPr lvl="4"/>
            <a:r>
              <a:rPr lang="en-US" dirty="0"/>
              <a:t>  { </a:t>
            </a:r>
            <a:r>
              <a:rPr lang="en-US" dirty="0" err="1"/>
              <a:t>counter_increment</a:t>
            </a:r>
            <a:r>
              <a:rPr lang="en-US" dirty="0"/>
              <a:t>(</a:t>
            </a:r>
            <a:r>
              <a:rPr lang="cs-CZ" dirty="0"/>
              <a:t>/*...*/</a:t>
            </a:r>
            <a:r>
              <a:rPr lang="en-US" dirty="0"/>
              <a:t>); </a:t>
            </a:r>
            <a:r>
              <a:rPr lang="en-US" dirty="0" err="1"/>
              <a:t>display_counter</a:t>
            </a:r>
            <a:r>
              <a:rPr lang="en-US" dirty="0"/>
              <a:t>(</a:t>
            </a:r>
            <a:r>
              <a:rPr lang="cs-CZ" dirty="0"/>
              <a:t>/*...*/</a:t>
            </a:r>
            <a:r>
              <a:rPr lang="en-US" dirty="0"/>
              <a:t>); } </a:t>
            </a:r>
          </a:p>
          <a:p>
            <a:pPr lvl="4"/>
            <a:r>
              <a:rPr lang="en-US" dirty="0"/>
              <a:t>  if ( </a:t>
            </a:r>
            <a:r>
              <a:rPr lang="en-US" dirty="0" err="1"/>
              <a:t>button_signal</a:t>
            </a:r>
            <a:r>
              <a:rPr lang="en-US" dirty="0"/>
              <a:t>( button[1], button2_pin, </a:t>
            </a:r>
            <a:r>
              <a:rPr lang="en-US" dirty="0" err="1"/>
              <a:t>time_now</a:t>
            </a:r>
            <a:r>
              <a:rPr lang="en-US" dirty="0"/>
              <a:t>) )</a:t>
            </a:r>
          </a:p>
          <a:p>
            <a:pPr lvl="4"/>
            <a:r>
              <a:rPr lang="en-US" dirty="0"/>
              <a:t>  { counter_</a:t>
            </a:r>
            <a:r>
              <a:rPr lang="cs-CZ" dirty="0"/>
              <a:t>de</a:t>
            </a:r>
            <a:r>
              <a:rPr lang="en-US" dirty="0" err="1"/>
              <a:t>crement</a:t>
            </a:r>
            <a:r>
              <a:rPr lang="en-US" dirty="0"/>
              <a:t>(</a:t>
            </a:r>
            <a:r>
              <a:rPr lang="cs-CZ" dirty="0"/>
              <a:t>/*...*/</a:t>
            </a:r>
            <a:r>
              <a:rPr lang="en-US" dirty="0"/>
              <a:t>); </a:t>
            </a:r>
            <a:r>
              <a:rPr lang="en-US" dirty="0" err="1"/>
              <a:t>display_counter</a:t>
            </a:r>
            <a:r>
              <a:rPr lang="en-US" dirty="0"/>
              <a:t>(</a:t>
            </a:r>
            <a:r>
              <a:rPr lang="cs-CZ" dirty="0"/>
              <a:t>/*...*/</a:t>
            </a:r>
            <a:r>
              <a:rPr lang="en-US" dirty="0"/>
              <a:t>); } </a:t>
            </a:r>
          </a:p>
          <a:p>
            <a:pPr lvl="4"/>
            <a:r>
              <a:rPr lang="en-US" dirty="0"/>
              <a:t>}</a:t>
            </a:r>
          </a:p>
          <a:p>
            <a:pPr lvl="2"/>
            <a:r>
              <a:rPr lang="en-US" dirty="0" err="1"/>
              <a:t>Probl</a:t>
            </a:r>
            <a:r>
              <a:rPr lang="cs-CZ" dirty="0" err="1"/>
              <a:t>ém</a:t>
            </a:r>
            <a:r>
              <a:rPr lang="cs-CZ" dirty="0"/>
              <a:t>: Příslušný </a:t>
            </a:r>
            <a:r>
              <a:rPr lang="cs-CZ" dirty="0" err="1"/>
              <a:t>button</a:t>
            </a:r>
            <a:r>
              <a:rPr lang="en-US" dirty="0"/>
              <a:t>_pin se </a:t>
            </a:r>
            <a:r>
              <a:rPr lang="en-US" dirty="0" err="1"/>
              <a:t>zad</a:t>
            </a:r>
            <a:r>
              <a:rPr lang="cs-CZ" dirty="0" err="1"/>
              <a:t>ává</a:t>
            </a:r>
            <a:r>
              <a:rPr lang="cs-CZ" dirty="0"/>
              <a:t> opakovaně – hrozí nekonzistence</a:t>
            </a:r>
          </a:p>
          <a:p>
            <a:pPr lvl="3"/>
            <a:r>
              <a:rPr lang="cs-CZ" dirty="0"/>
              <a:t>Bylo by lepší zapamatovat si jej uvnitř </a:t>
            </a:r>
            <a:r>
              <a:rPr lang="cs-CZ" dirty="0" err="1"/>
              <a:t>Button</a:t>
            </a:r>
            <a:endParaRPr lang="cs-CZ" dirty="0"/>
          </a:p>
        </p:txBody>
      </p:sp>
    </p:spTree>
    <p:extLst>
      <p:ext uri="{BB962C8B-B14F-4D97-AF65-F5344CB8AC3E}">
        <p14:creationId xmlns:p14="http://schemas.microsoft.com/office/powerpoint/2010/main" val="3917663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15D-17D8-457A-95A5-363A34C0F3CA}"/>
              </a:ext>
            </a:extLst>
          </p:cNvPr>
          <p:cNvSpPr>
            <a:spLocks noGrp="1"/>
          </p:cNvSpPr>
          <p:nvPr>
            <p:ph type="title"/>
          </p:nvPr>
        </p:nvSpPr>
        <p:spPr/>
        <p:txBody>
          <a:bodyPr/>
          <a:lstStyle/>
          <a:p>
            <a:r>
              <a:rPr lang="cs-CZ" dirty="0"/>
              <a:t>Úloha 4</a:t>
            </a:r>
            <a:endParaRPr lang="en-US" dirty="0"/>
          </a:p>
        </p:txBody>
      </p:sp>
      <p:sp>
        <p:nvSpPr>
          <p:cNvPr id="3" name="Slide Number Placeholder 2">
            <a:extLst>
              <a:ext uri="{FF2B5EF4-FFF2-40B4-BE49-F238E27FC236}">
                <a16:creationId xmlns:a16="http://schemas.microsoft.com/office/drawing/2014/main" id="{1B1FC696-EAFD-423B-A648-FF68D72CC872}"/>
              </a:ext>
            </a:extLst>
          </p:cNvPr>
          <p:cNvSpPr>
            <a:spLocks noGrp="1"/>
          </p:cNvSpPr>
          <p:nvPr>
            <p:ph type="sldNum" sz="quarter" idx="11"/>
          </p:nvPr>
        </p:nvSpPr>
        <p:spPr/>
        <p:txBody>
          <a:bodyPr/>
          <a:lstStyle/>
          <a:p>
            <a:pPr algn="r"/>
            <a:fld id="{5A8723E3-C62D-4372-A5B7-F817763A1A22}" type="slidenum">
              <a:rPr lang="cs-CZ" smtClean="0"/>
              <a:pPr algn="r"/>
              <a:t>13</a:t>
            </a:fld>
            <a:endParaRPr lang="cs-CZ" dirty="0"/>
          </a:p>
        </p:txBody>
      </p:sp>
      <p:sp>
        <p:nvSpPr>
          <p:cNvPr id="4" name="Footer Placeholder 3">
            <a:extLst>
              <a:ext uri="{FF2B5EF4-FFF2-40B4-BE49-F238E27FC236}">
                <a16:creationId xmlns:a16="http://schemas.microsoft.com/office/drawing/2014/main" id="{CE755C5C-D84F-4C3D-9A78-4AF9B8F61995}"/>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EFF9D456-A12E-40C9-B769-12207FEF170B}"/>
              </a:ext>
            </a:extLst>
          </p:cNvPr>
          <p:cNvSpPr>
            <a:spLocks noGrp="1"/>
          </p:cNvSpPr>
          <p:nvPr>
            <p:ph sz="quarter" idx="13"/>
          </p:nvPr>
        </p:nvSpPr>
        <p:spPr/>
        <p:txBody>
          <a:bodyPr>
            <a:normAutofit/>
          </a:bodyPr>
          <a:lstStyle/>
          <a:p>
            <a:r>
              <a:rPr lang="cs-CZ" dirty="0"/>
              <a:t>Varianta I – globální funkce s referencí</a:t>
            </a:r>
          </a:p>
          <a:p>
            <a:pPr lvl="4"/>
            <a:r>
              <a:rPr lang="en-US" dirty="0"/>
              <a:t>using timestamp = unsigned long;</a:t>
            </a:r>
          </a:p>
          <a:p>
            <a:pPr lvl="4"/>
            <a:r>
              <a:rPr lang="cs-CZ" dirty="0" err="1"/>
              <a:t>struct</a:t>
            </a:r>
            <a:r>
              <a:rPr lang="cs-CZ" dirty="0"/>
              <a:t> </a:t>
            </a:r>
            <a:r>
              <a:rPr lang="cs-CZ" dirty="0" err="1"/>
              <a:t>Button</a:t>
            </a:r>
            <a:r>
              <a:rPr lang="cs-CZ" dirty="0"/>
              <a:t> </a:t>
            </a:r>
            <a:r>
              <a:rPr lang="en-US" dirty="0"/>
              <a:t>{ </a:t>
            </a:r>
            <a:r>
              <a:rPr lang="en-US" dirty="0" err="1"/>
              <a:t>ButtonState</a:t>
            </a:r>
            <a:r>
              <a:rPr lang="en-US" dirty="0"/>
              <a:t> bs; timestamp </a:t>
            </a:r>
            <a:r>
              <a:rPr lang="en-US" dirty="0" err="1"/>
              <a:t>last_signal</a:t>
            </a:r>
            <a:r>
              <a:rPr lang="en-US" dirty="0"/>
              <a:t>; int pin; };</a:t>
            </a:r>
            <a:endParaRPr lang="cs-CZ" dirty="0"/>
          </a:p>
          <a:p>
            <a:pPr lvl="4"/>
            <a:r>
              <a:rPr lang="cs-CZ" dirty="0" err="1"/>
              <a:t>bool</a:t>
            </a:r>
            <a:r>
              <a:rPr lang="cs-CZ" dirty="0"/>
              <a:t> </a:t>
            </a:r>
            <a:r>
              <a:rPr lang="cs-CZ" dirty="0" err="1"/>
              <a:t>button</a:t>
            </a:r>
            <a:r>
              <a:rPr lang="en-US" dirty="0"/>
              <a:t>_signal(Button &amp; b, timestamp t) { int s = </a:t>
            </a:r>
            <a:r>
              <a:rPr lang="en-US" dirty="0" err="1"/>
              <a:t>DigitalRead</a:t>
            </a:r>
            <a:r>
              <a:rPr lang="en-US" dirty="0"/>
              <a:t>(</a:t>
            </a:r>
            <a:r>
              <a:rPr lang="en-US" dirty="0" err="1"/>
              <a:t>b.pin</a:t>
            </a:r>
            <a:r>
              <a:rPr lang="en-US" dirty="0"/>
              <a:t>); /*...*/}</a:t>
            </a:r>
          </a:p>
          <a:p>
            <a:pPr lvl="3"/>
            <a:r>
              <a:rPr lang="en-US" dirty="0"/>
              <a:t>Glob</a:t>
            </a:r>
            <a:r>
              <a:rPr lang="cs-CZ" dirty="0" err="1"/>
              <a:t>ální</a:t>
            </a:r>
            <a:r>
              <a:rPr lang="cs-CZ" dirty="0"/>
              <a:t> proměnná:</a:t>
            </a:r>
          </a:p>
          <a:p>
            <a:pPr lvl="4"/>
            <a:r>
              <a:rPr lang="cs-CZ" dirty="0" err="1"/>
              <a:t>Button</a:t>
            </a:r>
            <a:r>
              <a:rPr lang="cs-CZ" dirty="0"/>
              <a:t> </a:t>
            </a:r>
            <a:r>
              <a:rPr lang="cs-CZ" dirty="0" err="1"/>
              <a:t>buttons</a:t>
            </a:r>
            <a:r>
              <a:rPr lang="en-US" dirty="0"/>
              <a:t>[2];</a:t>
            </a:r>
          </a:p>
          <a:p>
            <a:pPr lvl="3"/>
            <a:r>
              <a:rPr lang="en-US" dirty="0" err="1"/>
              <a:t>Obsluha</a:t>
            </a:r>
            <a:r>
              <a:rPr lang="en-US" dirty="0"/>
              <a:t> v</a:t>
            </a:r>
            <a:r>
              <a:rPr lang="cs-CZ" dirty="0"/>
              <a:t> </a:t>
            </a:r>
            <a:r>
              <a:rPr lang="en-US" dirty="0"/>
              <a:t>loop</a:t>
            </a:r>
            <a:r>
              <a:rPr lang="cs-CZ" dirty="0"/>
              <a:t>()</a:t>
            </a:r>
            <a:endParaRPr lang="en-US" dirty="0"/>
          </a:p>
          <a:p>
            <a:pPr lvl="4"/>
            <a:r>
              <a:rPr lang="en-US" dirty="0"/>
              <a:t>  if ( </a:t>
            </a:r>
            <a:r>
              <a:rPr lang="en-US" dirty="0" err="1"/>
              <a:t>button_signal</a:t>
            </a:r>
            <a:r>
              <a:rPr lang="en-US" dirty="0"/>
              <a:t>( button[0], </a:t>
            </a:r>
            <a:r>
              <a:rPr lang="en-US" dirty="0" err="1"/>
              <a:t>time_now</a:t>
            </a:r>
            <a:r>
              <a:rPr lang="en-US" dirty="0"/>
              <a:t>) ) /*...*/</a:t>
            </a:r>
          </a:p>
          <a:p>
            <a:r>
              <a:rPr lang="cs-CZ" dirty="0"/>
              <a:t>Varianta </a:t>
            </a:r>
            <a:r>
              <a:rPr lang="en-US" dirty="0"/>
              <a:t>I</a:t>
            </a:r>
            <a:r>
              <a:rPr lang="cs-CZ" dirty="0"/>
              <a:t>I – </a:t>
            </a:r>
            <a:r>
              <a:rPr lang="en-US" dirty="0" err="1"/>
              <a:t>metoda</a:t>
            </a:r>
            <a:endParaRPr lang="cs-CZ" dirty="0"/>
          </a:p>
          <a:p>
            <a:pPr lvl="4"/>
            <a:r>
              <a:rPr lang="cs-CZ" dirty="0" err="1"/>
              <a:t>struct</a:t>
            </a:r>
            <a:r>
              <a:rPr lang="cs-CZ" dirty="0"/>
              <a:t> </a:t>
            </a:r>
            <a:r>
              <a:rPr lang="cs-CZ" dirty="0" err="1"/>
              <a:t>Button</a:t>
            </a:r>
            <a:r>
              <a:rPr lang="cs-CZ" dirty="0"/>
              <a:t> </a:t>
            </a:r>
            <a:r>
              <a:rPr lang="en-US" dirty="0"/>
              <a:t>{</a:t>
            </a:r>
          </a:p>
          <a:p>
            <a:pPr lvl="4"/>
            <a:r>
              <a:rPr lang="en-US" dirty="0"/>
              <a:t>  </a:t>
            </a:r>
            <a:r>
              <a:rPr lang="en-US" dirty="0" err="1"/>
              <a:t>ButtonState</a:t>
            </a:r>
            <a:r>
              <a:rPr lang="en-US" dirty="0"/>
              <a:t> bs; timestamp </a:t>
            </a:r>
            <a:r>
              <a:rPr lang="en-US" dirty="0" err="1"/>
              <a:t>last_signal</a:t>
            </a:r>
            <a:r>
              <a:rPr lang="en-US" dirty="0"/>
              <a:t>; int pin;</a:t>
            </a:r>
          </a:p>
          <a:p>
            <a:pPr lvl="4"/>
            <a:r>
              <a:rPr lang="en-US" dirty="0"/>
              <a:t>  b</a:t>
            </a:r>
            <a:r>
              <a:rPr lang="cs-CZ" dirty="0" err="1"/>
              <a:t>ool</a:t>
            </a:r>
            <a:r>
              <a:rPr lang="cs-CZ" dirty="0"/>
              <a:t> </a:t>
            </a:r>
            <a:r>
              <a:rPr lang="cs-CZ" dirty="0" err="1"/>
              <a:t>button</a:t>
            </a:r>
            <a:r>
              <a:rPr lang="en-US" dirty="0"/>
              <a:t>_signal(timestamp t) { int s = </a:t>
            </a:r>
            <a:r>
              <a:rPr lang="en-US" dirty="0" err="1"/>
              <a:t>DigitalRead</a:t>
            </a:r>
            <a:r>
              <a:rPr lang="en-US" dirty="0"/>
              <a:t>(pin); /*...*/}</a:t>
            </a:r>
          </a:p>
          <a:p>
            <a:pPr lvl="4"/>
            <a:r>
              <a:rPr lang="en-US" dirty="0"/>
              <a:t>};</a:t>
            </a:r>
          </a:p>
          <a:p>
            <a:pPr lvl="3"/>
            <a:r>
              <a:rPr lang="en-US" dirty="0" err="1"/>
              <a:t>Obsluha</a:t>
            </a:r>
            <a:r>
              <a:rPr lang="en-US" dirty="0"/>
              <a:t> v</a:t>
            </a:r>
            <a:r>
              <a:rPr lang="cs-CZ" dirty="0"/>
              <a:t> </a:t>
            </a:r>
            <a:r>
              <a:rPr lang="en-US" dirty="0"/>
              <a:t>loop</a:t>
            </a:r>
            <a:r>
              <a:rPr lang="cs-CZ" dirty="0"/>
              <a:t>()</a:t>
            </a:r>
            <a:endParaRPr lang="en-US" dirty="0"/>
          </a:p>
          <a:p>
            <a:pPr lvl="4"/>
            <a:r>
              <a:rPr lang="en-US" dirty="0"/>
              <a:t>  if ( button[0].</a:t>
            </a:r>
            <a:r>
              <a:rPr lang="en-US" dirty="0" err="1"/>
              <a:t>button_signal</a:t>
            </a:r>
            <a:r>
              <a:rPr lang="en-US" dirty="0"/>
              <a:t>(</a:t>
            </a:r>
            <a:r>
              <a:rPr lang="en-US" dirty="0" err="1"/>
              <a:t>time_now</a:t>
            </a:r>
            <a:r>
              <a:rPr lang="en-US" dirty="0"/>
              <a:t>) ) /*...*/</a:t>
            </a:r>
          </a:p>
        </p:txBody>
      </p:sp>
    </p:spTree>
    <p:extLst>
      <p:ext uri="{BB962C8B-B14F-4D97-AF65-F5344CB8AC3E}">
        <p14:creationId xmlns:p14="http://schemas.microsoft.com/office/powerpoint/2010/main" val="3050513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15D-17D8-457A-95A5-363A34C0F3CA}"/>
              </a:ext>
            </a:extLst>
          </p:cNvPr>
          <p:cNvSpPr>
            <a:spLocks noGrp="1"/>
          </p:cNvSpPr>
          <p:nvPr>
            <p:ph type="title"/>
          </p:nvPr>
        </p:nvSpPr>
        <p:spPr/>
        <p:txBody>
          <a:bodyPr/>
          <a:lstStyle/>
          <a:p>
            <a:r>
              <a:rPr lang="cs-CZ" dirty="0"/>
              <a:t>Úloha 4</a:t>
            </a:r>
            <a:endParaRPr lang="en-US" dirty="0"/>
          </a:p>
        </p:txBody>
      </p:sp>
      <p:sp>
        <p:nvSpPr>
          <p:cNvPr id="3" name="Slide Number Placeholder 2">
            <a:extLst>
              <a:ext uri="{FF2B5EF4-FFF2-40B4-BE49-F238E27FC236}">
                <a16:creationId xmlns:a16="http://schemas.microsoft.com/office/drawing/2014/main" id="{1B1FC696-EAFD-423B-A648-FF68D72CC872}"/>
              </a:ext>
            </a:extLst>
          </p:cNvPr>
          <p:cNvSpPr>
            <a:spLocks noGrp="1"/>
          </p:cNvSpPr>
          <p:nvPr>
            <p:ph type="sldNum" sz="quarter" idx="11"/>
          </p:nvPr>
        </p:nvSpPr>
        <p:spPr/>
        <p:txBody>
          <a:bodyPr/>
          <a:lstStyle/>
          <a:p>
            <a:pPr algn="r"/>
            <a:fld id="{5A8723E3-C62D-4372-A5B7-F817763A1A22}" type="slidenum">
              <a:rPr lang="cs-CZ" smtClean="0"/>
              <a:pPr algn="r"/>
              <a:t>14</a:t>
            </a:fld>
            <a:endParaRPr lang="cs-CZ" dirty="0"/>
          </a:p>
        </p:txBody>
      </p:sp>
      <p:sp>
        <p:nvSpPr>
          <p:cNvPr id="4" name="Footer Placeholder 3">
            <a:extLst>
              <a:ext uri="{FF2B5EF4-FFF2-40B4-BE49-F238E27FC236}">
                <a16:creationId xmlns:a16="http://schemas.microsoft.com/office/drawing/2014/main" id="{CE755C5C-D84F-4C3D-9A78-4AF9B8F61995}"/>
              </a:ext>
            </a:extLst>
          </p:cNvPr>
          <p:cNvSpPr>
            <a:spLocks noGrp="1"/>
          </p:cNvSpPr>
          <p:nvPr>
            <p:ph type="ftr" sz="quarter" idx="12"/>
          </p:nvPr>
        </p:nvSpPr>
        <p:spPr/>
        <p:txBody>
          <a:bodyPr/>
          <a:lstStyle/>
          <a:p>
            <a:r>
              <a:rPr lang="cs-CZ"/>
              <a:t>NPRG041 Programování v C++ - 2020/2021 David Bednárek</a:t>
            </a:r>
            <a:endParaRPr lang="cs-CZ" dirty="0"/>
          </a:p>
        </p:txBody>
      </p:sp>
      <p:sp>
        <p:nvSpPr>
          <p:cNvPr id="5" name="Content Placeholder 4">
            <a:extLst>
              <a:ext uri="{FF2B5EF4-FFF2-40B4-BE49-F238E27FC236}">
                <a16:creationId xmlns:a16="http://schemas.microsoft.com/office/drawing/2014/main" id="{EFF9D456-A12E-40C9-B769-12207FEF170B}"/>
              </a:ext>
            </a:extLst>
          </p:cNvPr>
          <p:cNvSpPr>
            <a:spLocks noGrp="1"/>
          </p:cNvSpPr>
          <p:nvPr>
            <p:ph sz="quarter" idx="13"/>
          </p:nvPr>
        </p:nvSpPr>
        <p:spPr/>
        <p:txBody>
          <a:bodyPr>
            <a:normAutofit/>
          </a:bodyPr>
          <a:lstStyle/>
          <a:p>
            <a:r>
              <a:rPr lang="en-US" dirty="0"/>
              <a:t>Ob</a:t>
            </a:r>
            <a:r>
              <a:rPr lang="cs-CZ" dirty="0"/>
              <a:t>ě varianty jsou technicky ekvivalentní</a:t>
            </a:r>
          </a:p>
          <a:p>
            <a:pPr lvl="1"/>
            <a:r>
              <a:rPr lang="cs-CZ" dirty="0"/>
              <a:t>Binární kód bude pravděpodobně stejný</a:t>
            </a:r>
          </a:p>
          <a:p>
            <a:r>
              <a:rPr lang="cs-CZ" dirty="0"/>
              <a:t>Varianta </a:t>
            </a:r>
            <a:r>
              <a:rPr lang="en-US" dirty="0"/>
              <a:t>I</a:t>
            </a:r>
            <a:r>
              <a:rPr lang="cs-CZ" dirty="0"/>
              <a:t>I – </a:t>
            </a:r>
            <a:r>
              <a:rPr lang="en-US" dirty="0" err="1"/>
              <a:t>metoda</a:t>
            </a:r>
            <a:r>
              <a:rPr lang="cs-CZ" dirty="0"/>
              <a:t> </a:t>
            </a:r>
          </a:p>
          <a:p>
            <a:pPr lvl="1"/>
            <a:r>
              <a:rPr lang="cs-CZ" dirty="0"/>
              <a:t>umožňuje ochranu datových položek proti přístupu zvenčí</a:t>
            </a:r>
          </a:p>
          <a:p>
            <a:pPr lvl="1"/>
            <a:r>
              <a:rPr lang="cs-CZ" dirty="0"/>
              <a:t>v C++ obvykle doprovázeno změnou ze </a:t>
            </a:r>
            <a:r>
              <a:rPr lang="cs-CZ" dirty="0" err="1"/>
              <a:t>struct</a:t>
            </a:r>
            <a:r>
              <a:rPr lang="cs-CZ" dirty="0"/>
              <a:t> na </a:t>
            </a:r>
            <a:r>
              <a:rPr lang="cs-CZ" dirty="0" err="1"/>
              <a:t>class</a:t>
            </a:r>
            <a:endParaRPr lang="cs-CZ" dirty="0"/>
          </a:p>
          <a:p>
            <a:pPr lvl="4"/>
            <a:r>
              <a:rPr lang="cs-CZ" dirty="0" err="1"/>
              <a:t>class</a:t>
            </a:r>
            <a:r>
              <a:rPr lang="cs-CZ" dirty="0"/>
              <a:t> </a:t>
            </a:r>
            <a:r>
              <a:rPr lang="cs-CZ" dirty="0" err="1"/>
              <a:t>Button</a:t>
            </a:r>
            <a:r>
              <a:rPr lang="cs-CZ" dirty="0"/>
              <a:t> </a:t>
            </a:r>
            <a:r>
              <a:rPr lang="en-US" dirty="0"/>
              <a:t>{</a:t>
            </a:r>
            <a:endParaRPr lang="cs-CZ" dirty="0"/>
          </a:p>
          <a:p>
            <a:pPr lvl="4"/>
            <a:r>
              <a:rPr lang="cs-CZ" dirty="0"/>
              <a:t>public:</a:t>
            </a:r>
          </a:p>
          <a:p>
            <a:pPr lvl="4"/>
            <a:r>
              <a:rPr lang="cs-CZ" dirty="0"/>
              <a:t> </a:t>
            </a:r>
            <a:r>
              <a:rPr lang="en-US" dirty="0"/>
              <a:t> </a:t>
            </a:r>
            <a:r>
              <a:rPr lang="cs-CZ" dirty="0" err="1"/>
              <a:t>void</a:t>
            </a:r>
            <a:r>
              <a:rPr lang="cs-CZ" dirty="0"/>
              <a:t> </a:t>
            </a:r>
            <a:r>
              <a:rPr lang="cs-CZ" dirty="0" err="1"/>
              <a:t>init</a:t>
            </a:r>
            <a:r>
              <a:rPr lang="en-US" dirty="0"/>
              <a:t>(int p, timestamp t) {/*...*/}</a:t>
            </a:r>
          </a:p>
          <a:p>
            <a:pPr lvl="4"/>
            <a:r>
              <a:rPr lang="cs-CZ" dirty="0"/>
              <a:t> </a:t>
            </a:r>
            <a:r>
              <a:rPr lang="en-US" dirty="0"/>
              <a:t> b</a:t>
            </a:r>
            <a:r>
              <a:rPr lang="cs-CZ" dirty="0" err="1"/>
              <a:t>ool</a:t>
            </a:r>
            <a:r>
              <a:rPr lang="cs-CZ" dirty="0"/>
              <a:t> </a:t>
            </a:r>
            <a:r>
              <a:rPr lang="cs-CZ" dirty="0" err="1"/>
              <a:t>button</a:t>
            </a:r>
            <a:r>
              <a:rPr lang="en-US" dirty="0"/>
              <a:t>_signal(timestamp t) { int s = </a:t>
            </a:r>
            <a:r>
              <a:rPr lang="en-US" dirty="0" err="1"/>
              <a:t>DigitalRead</a:t>
            </a:r>
            <a:r>
              <a:rPr lang="en-US" dirty="0"/>
              <a:t>(pin); /*...*/}</a:t>
            </a:r>
            <a:endParaRPr lang="cs-CZ" dirty="0"/>
          </a:p>
          <a:p>
            <a:pPr lvl="4"/>
            <a:r>
              <a:rPr lang="cs-CZ" dirty="0" err="1"/>
              <a:t>private</a:t>
            </a:r>
            <a:r>
              <a:rPr lang="cs-CZ" dirty="0"/>
              <a:t>:</a:t>
            </a:r>
          </a:p>
          <a:p>
            <a:pPr lvl="4"/>
            <a:r>
              <a:rPr lang="en-US" dirty="0"/>
              <a:t>  </a:t>
            </a:r>
            <a:r>
              <a:rPr lang="en-US" dirty="0" err="1"/>
              <a:t>ButtonState</a:t>
            </a:r>
            <a:r>
              <a:rPr lang="en-US" dirty="0"/>
              <a:t> bs; timestamp </a:t>
            </a:r>
            <a:r>
              <a:rPr lang="en-US" dirty="0" err="1"/>
              <a:t>last_signal</a:t>
            </a:r>
            <a:r>
              <a:rPr lang="en-US" dirty="0"/>
              <a:t>; int pin;</a:t>
            </a:r>
          </a:p>
          <a:p>
            <a:pPr lvl="4"/>
            <a:r>
              <a:rPr lang="en-US" dirty="0"/>
              <a:t>};</a:t>
            </a:r>
          </a:p>
          <a:p>
            <a:pPr lvl="2"/>
            <a:r>
              <a:rPr lang="en-US" dirty="0"/>
              <a:t>v C++ je </a:t>
            </a:r>
            <a:r>
              <a:rPr lang="en-US" dirty="0" err="1"/>
              <a:t>rozd</a:t>
            </a:r>
            <a:r>
              <a:rPr lang="cs-CZ" dirty="0" err="1"/>
              <a:t>íl</a:t>
            </a:r>
            <a:r>
              <a:rPr lang="cs-CZ" dirty="0"/>
              <a:t> mezi </a:t>
            </a:r>
            <a:r>
              <a:rPr lang="cs-CZ" dirty="0" err="1"/>
              <a:t>struct</a:t>
            </a:r>
            <a:r>
              <a:rPr lang="cs-CZ" dirty="0"/>
              <a:t> a </a:t>
            </a:r>
            <a:r>
              <a:rPr lang="cs-CZ" dirty="0" err="1"/>
              <a:t>class</a:t>
            </a:r>
            <a:r>
              <a:rPr lang="cs-CZ" dirty="0"/>
              <a:t> zanedbatelný</a:t>
            </a:r>
          </a:p>
          <a:p>
            <a:pPr lvl="3"/>
            <a:r>
              <a:rPr lang="cs-CZ" dirty="0"/>
              <a:t>pouze v implicitním nastavení přístupu (</a:t>
            </a:r>
            <a:r>
              <a:rPr lang="cs-CZ" dirty="0" err="1"/>
              <a:t>struct</a:t>
            </a:r>
            <a:r>
              <a:rPr lang="cs-CZ" dirty="0"/>
              <a:t>: public, </a:t>
            </a:r>
            <a:r>
              <a:rPr lang="cs-CZ" dirty="0" err="1"/>
              <a:t>class</a:t>
            </a:r>
            <a:r>
              <a:rPr lang="cs-CZ" dirty="0"/>
              <a:t>: </a:t>
            </a:r>
            <a:r>
              <a:rPr lang="cs-CZ" dirty="0" err="1"/>
              <a:t>private</a:t>
            </a:r>
            <a:r>
              <a:rPr lang="cs-CZ" dirty="0"/>
              <a:t>)</a:t>
            </a:r>
          </a:p>
          <a:p>
            <a:pPr lvl="2"/>
            <a:r>
              <a:rPr lang="cs-CZ" dirty="0"/>
              <a:t>Konvence: </a:t>
            </a:r>
            <a:r>
              <a:rPr lang="cs-CZ" dirty="0" err="1"/>
              <a:t>class</a:t>
            </a:r>
            <a:r>
              <a:rPr lang="cs-CZ" dirty="0"/>
              <a:t> se používá pro objekty s chráněnými vnitřnostmi nebo s virtuálními funkcemi</a:t>
            </a:r>
            <a:endParaRPr lang="en-US" dirty="0"/>
          </a:p>
        </p:txBody>
      </p:sp>
    </p:spTree>
    <p:extLst>
      <p:ext uri="{BB962C8B-B14F-4D97-AF65-F5344CB8AC3E}">
        <p14:creationId xmlns:p14="http://schemas.microsoft.com/office/powerpoint/2010/main" val="38456694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Z_Origi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EN_Origi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9665</TotalTime>
  <Words>1748</Words>
  <Application>Microsoft Office PowerPoint</Application>
  <PresentationFormat>On-screen Show (4:3)</PresentationFormat>
  <Paragraphs>184</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Consolas</vt:lpstr>
      <vt:lpstr>Wingdings</vt:lpstr>
      <vt:lpstr>Wingdings 3</vt:lpstr>
      <vt:lpstr>CZ_Origin</vt:lpstr>
      <vt:lpstr>EN_Origin</vt:lpstr>
      <vt:lpstr>NSWI170 – Počítačové systémy  David Bednárek  Arduino – tlačítka</vt:lpstr>
      <vt:lpstr>Vyhodnocení předchozího domácího úkolu</vt:lpstr>
      <vt:lpstr>PowerPoint Presentation</vt:lpstr>
      <vt:lpstr>Zajímavé chyby v úloze 2</vt:lpstr>
      <vt:lpstr>Zajímavé chyby v úloze 2</vt:lpstr>
      <vt:lpstr>Zajímavé chyby v úloze 2</vt:lpstr>
      <vt:lpstr>Arduino – hardware - tlačítka</vt:lpstr>
      <vt:lpstr>Funshield</vt:lpstr>
      <vt:lpstr>Úloha 4</vt:lpstr>
      <vt:lpstr>Úloha 4</vt:lpstr>
      <vt:lpstr>Úloha 4</vt:lpstr>
      <vt:lpstr>Úloha 4</vt:lpstr>
      <vt:lpstr>Úloha 4</vt:lpstr>
      <vt:lpstr>Úloha 4</vt:lpstr>
    </vt:vector>
  </TitlesOfParts>
  <Company>KSI MFF UK Praha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bednarek</dc:creator>
  <cp:lastModifiedBy>David Bednárek</cp:lastModifiedBy>
  <cp:revision>921</cp:revision>
  <dcterms:created xsi:type="dcterms:W3CDTF">2012-09-19T18:13:04Z</dcterms:created>
  <dcterms:modified xsi:type="dcterms:W3CDTF">2024-03-19T10:47:56Z</dcterms:modified>
</cp:coreProperties>
</file>