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24"/>
  </p:notesMasterIdLst>
  <p:handoutMasterIdLst>
    <p:handoutMasterId r:id="rId25"/>
  </p:handoutMasterIdLst>
  <p:sldIdLst>
    <p:sldId id="259" r:id="rId2"/>
    <p:sldId id="390" r:id="rId3"/>
    <p:sldId id="391" r:id="rId4"/>
    <p:sldId id="392" r:id="rId5"/>
    <p:sldId id="393" r:id="rId6"/>
    <p:sldId id="394" r:id="rId7"/>
    <p:sldId id="395" r:id="rId8"/>
    <p:sldId id="396" r:id="rId9"/>
    <p:sldId id="397" r:id="rId10"/>
    <p:sldId id="398" r:id="rId11"/>
    <p:sldId id="399" r:id="rId12"/>
    <p:sldId id="400" r:id="rId13"/>
    <p:sldId id="401" r:id="rId14"/>
    <p:sldId id="402" r:id="rId15"/>
    <p:sldId id="403" r:id="rId16"/>
    <p:sldId id="404" r:id="rId17"/>
    <p:sldId id="405" r:id="rId18"/>
    <p:sldId id="406" r:id="rId19"/>
    <p:sldId id="407" r:id="rId20"/>
    <p:sldId id="410" r:id="rId21"/>
    <p:sldId id="409" r:id="rId22"/>
    <p:sldId id="41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2E28"/>
    <a:srgbClr val="78B832"/>
    <a:srgbClr val="83C937"/>
    <a:srgbClr val="E69400"/>
    <a:srgbClr val="934757"/>
    <a:srgbClr val="823E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59951" autoAdjust="0"/>
  </p:normalViewPr>
  <p:slideViewPr>
    <p:cSldViewPr>
      <p:cViewPr varScale="1">
        <p:scale>
          <a:sx n="70" d="100"/>
          <a:sy n="70" d="100"/>
        </p:scale>
        <p:origin x="2172" y="60"/>
      </p:cViewPr>
      <p:guideLst>
        <p:guide orient="horz" pos="2160"/>
        <p:guide pos="3840"/>
      </p:guideLst>
    </p:cSldViewPr>
  </p:slideViewPr>
  <p:notesTextViewPr>
    <p:cViewPr>
      <p:scale>
        <a:sx n="1" d="1"/>
        <a:sy n="1" d="1"/>
      </p:scale>
      <p:origin x="0" y="0"/>
    </p:cViewPr>
  </p:notesTextViewPr>
  <p:notesViewPr>
    <p:cSldViewPr>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0D51BE-CF1C-4F11-AAD2-453C1B638B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1787A43-62AF-46D8-B926-E9D562EE489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16FAD5-DDCA-4654-93B6-DBD29433097C}" type="datetimeFigureOut">
              <a:rPr lang="en-US" smtClean="0"/>
              <a:t>5/20/2026</a:t>
            </a:fld>
            <a:endParaRPr lang="en-US"/>
          </a:p>
        </p:txBody>
      </p:sp>
      <p:sp>
        <p:nvSpPr>
          <p:cNvPr id="4" name="Footer Placeholder 3">
            <a:extLst>
              <a:ext uri="{FF2B5EF4-FFF2-40B4-BE49-F238E27FC236}">
                <a16:creationId xmlns:a16="http://schemas.microsoft.com/office/drawing/2014/main" id="{353DF6F5-1C99-4B6A-AC45-DDD6F7377C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6ECF2A-32D0-4276-8956-589BA28243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295301-4204-4F3F-ACA4-B38DAA633788}" type="slidenum">
              <a:rPr lang="en-US" smtClean="0"/>
              <a:t>‹#›</a:t>
            </a:fld>
            <a:endParaRPr lang="en-US"/>
          </a:p>
        </p:txBody>
      </p:sp>
    </p:spTree>
    <p:extLst>
      <p:ext uri="{BB962C8B-B14F-4D97-AF65-F5344CB8AC3E}">
        <p14:creationId xmlns:p14="http://schemas.microsoft.com/office/powerpoint/2010/main" val="8850650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A62FB9-24EC-482A-A27C-5C03C0816037}" type="datetimeFigureOut">
              <a:rPr lang="cs-CZ" smtClean="0"/>
              <a:t>20.05.2026</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C869DF-6110-41A2-A008-13AD35443CEC}" type="slidenum">
              <a:rPr lang="cs-CZ" smtClean="0"/>
              <a:t>‹#›</a:t>
            </a:fld>
            <a:endParaRPr lang="cs-CZ"/>
          </a:p>
        </p:txBody>
      </p:sp>
    </p:spTree>
    <p:extLst>
      <p:ext uri="{BB962C8B-B14F-4D97-AF65-F5344CB8AC3E}">
        <p14:creationId xmlns:p14="http://schemas.microsoft.com/office/powerpoint/2010/main" val="27034657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a:t>
            </a:fld>
            <a:endParaRPr lang="cs-CZ"/>
          </a:p>
        </p:txBody>
      </p:sp>
    </p:spTree>
    <p:extLst>
      <p:ext uri="{BB962C8B-B14F-4D97-AF65-F5344CB8AC3E}">
        <p14:creationId xmlns:p14="http://schemas.microsoft.com/office/powerpoint/2010/main" val="3792102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11</a:t>
            </a:fld>
            <a:endParaRPr lang="cs-CZ"/>
          </a:p>
        </p:txBody>
      </p:sp>
    </p:spTree>
    <p:extLst>
      <p:ext uri="{BB962C8B-B14F-4D97-AF65-F5344CB8AC3E}">
        <p14:creationId xmlns:p14="http://schemas.microsoft.com/office/powerpoint/2010/main" val="21884668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12</a:t>
            </a:fld>
            <a:endParaRPr lang="cs-CZ"/>
          </a:p>
        </p:txBody>
      </p:sp>
    </p:spTree>
    <p:extLst>
      <p:ext uri="{BB962C8B-B14F-4D97-AF65-F5344CB8AC3E}">
        <p14:creationId xmlns:p14="http://schemas.microsoft.com/office/powerpoint/2010/main" val="2555307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13</a:t>
            </a:fld>
            <a:endParaRPr lang="cs-CZ"/>
          </a:p>
        </p:txBody>
      </p:sp>
    </p:spTree>
    <p:extLst>
      <p:ext uri="{BB962C8B-B14F-4D97-AF65-F5344CB8AC3E}">
        <p14:creationId xmlns:p14="http://schemas.microsoft.com/office/powerpoint/2010/main" val="1082853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14</a:t>
            </a:fld>
            <a:endParaRPr lang="cs-CZ"/>
          </a:p>
        </p:txBody>
      </p:sp>
    </p:spTree>
    <p:extLst>
      <p:ext uri="{BB962C8B-B14F-4D97-AF65-F5344CB8AC3E}">
        <p14:creationId xmlns:p14="http://schemas.microsoft.com/office/powerpoint/2010/main" val="4100939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Source:</a:t>
            </a:r>
          </a:p>
          <a:p>
            <a:pPr marL="171450" indent="-171450">
              <a:buFont typeface="Arial" panose="020B0604020202020204" pitchFamily="34" charset="0"/>
              <a:buChar char="•"/>
            </a:pPr>
            <a:r>
              <a:rPr lang="en-US" dirty="0"/>
              <a:t>https://github.com/plotly/plotly.js/</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15</a:t>
            </a:fld>
            <a:endParaRPr lang="cs-CZ"/>
          </a:p>
        </p:txBody>
      </p:sp>
    </p:spTree>
    <p:extLst>
      <p:ext uri="{BB962C8B-B14F-4D97-AF65-F5344CB8AC3E}">
        <p14:creationId xmlns:p14="http://schemas.microsoft.com/office/powerpoint/2010/main" val="282108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Source:</a:t>
            </a:r>
          </a:p>
          <a:p>
            <a:pPr marL="171450" indent="-171450">
              <a:buFont typeface="Arial" panose="020B0604020202020204" pitchFamily="34" charset="0"/>
              <a:buChar char="•"/>
            </a:pPr>
            <a:r>
              <a:rPr lang="en-US" baseline="0" dirty="0"/>
              <a:t>http://en.wikipedia.org/wiki/List_of_3D_graphics_libraries</a:t>
            </a:r>
          </a:p>
          <a:p>
            <a:pPr marL="0" indent="0">
              <a:buFont typeface="Arial" panose="020B0604020202020204" pitchFamily="34" charset="0"/>
              <a:buNone/>
            </a:pPr>
            <a:endParaRPr lang="en-US" baseline="0" dirty="0"/>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16</a:t>
            </a:fld>
            <a:endParaRPr lang="cs-CZ"/>
          </a:p>
        </p:txBody>
      </p:sp>
    </p:spTree>
    <p:extLst>
      <p:ext uri="{BB962C8B-B14F-4D97-AF65-F5344CB8AC3E}">
        <p14:creationId xmlns:p14="http://schemas.microsoft.com/office/powerpoint/2010/main" val="1669763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17</a:t>
            </a:fld>
            <a:endParaRPr lang="cs-CZ"/>
          </a:p>
        </p:txBody>
      </p:sp>
    </p:spTree>
    <p:extLst>
      <p:ext uri="{BB962C8B-B14F-4D97-AF65-F5344CB8AC3E}">
        <p14:creationId xmlns:p14="http://schemas.microsoft.com/office/powerpoint/2010/main" val="1562333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19</a:t>
            </a:fld>
            <a:endParaRPr lang="cs-CZ"/>
          </a:p>
        </p:txBody>
      </p:sp>
    </p:spTree>
    <p:extLst>
      <p:ext uri="{BB962C8B-B14F-4D97-AF65-F5344CB8AC3E}">
        <p14:creationId xmlns:p14="http://schemas.microsoft.com/office/powerpoint/2010/main" val="668513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Ctrl. bits: 0 – final fragment , rest is reserved </a:t>
            </a:r>
          </a:p>
          <a:p>
            <a:r>
              <a:rPr lang="en-US" dirty="0"/>
              <a:t>Op. code: payload type x0 : continuation frame, x1 : text frame, x2 : binary frame, x3-x7 : reserved (non control), x8 : connection close, x9 : ping, </a:t>
            </a:r>
            <a:r>
              <a:rPr lang="en-US" dirty="0" err="1"/>
              <a:t>xA</a:t>
            </a:r>
            <a:r>
              <a:rPr lang="en-US" dirty="0"/>
              <a:t> : pong, </a:t>
            </a:r>
            <a:r>
              <a:rPr lang="en-US" dirty="0" err="1"/>
              <a:t>xB-xF</a:t>
            </a:r>
            <a:r>
              <a:rPr lang="en-US" dirty="0"/>
              <a:t> : reserved (control)</a:t>
            </a:r>
          </a:p>
          <a:p>
            <a:endParaRPr lang="en-US" dirty="0"/>
          </a:p>
          <a:p>
            <a:r>
              <a:rPr lang="en-US" dirty="0"/>
              <a:t>As of security we can employ SSL/TLS instead of TCP (same as HTTP and HTTPS).</a:t>
            </a:r>
          </a:p>
          <a:p>
            <a:endParaRPr lang="en-US" dirty="0"/>
          </a:p>
          <a:p>
            <a:r>
              <a:rPr lang="en-US" dirty="0"/>
              <a:t>Payload can be masked using XOR. This is to prevent cache-poisoning. </a:t>
            </a:r>
          </a:p>
          <a:p>
            <a:r>
              <a:rPr lang="en-US" dirty="0"/>
              <a:t>The cache-poisoning attack aims at old (not-well-written) HTTP proxies. It tries to send seemingly legitimate HTTP request from the client and HTTP response from the server inside the web socket protocol (as strings). If a cache interprets the TCP content (despite the fact it is interleaved by </a:t>
            </a:r>
            <a:r>
              <a:rPr lang="en-US" dirty="0" err="1"/>
              <a:t>Websocket</a:t>
            </a:r>
            <a:r>
              <a:rPr lang="en-US" dirty="0"/>
              <a:t> headers), it might get polluted (possibly with malicious content). The browser uses masking to scramble the requests (not cryptographically, just to fool proxies) by random XOR keys, so the attacker cannot prepare data that would seem like a HTTP request.</a:t>
            </a:r>
          </a:p>
          <a:p>
            <a:endParaRPr lang="en-US" dirty="0"/>
          </a:p>
          <a:p>
            <a:r>
              <a:rPr lang="en-US" dirty="0"/>
              <a:t>Fragmentation - First frame defines the type; other frames are defined as continuation frames. Last frame has the appropriate control bit set.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20</a:t>
            </a:fld>
            <a:endParaRPr lang="cs-CZ"/>
          </a:p>
        </p:txBody>
      </p:sp>
    </p:spTree>
    <p:extLst>
      <p:ext uri="{BB962C8B-B14F-4D97-AF65-F5344CB8AC3E}">
        <p14:creationId xmlns:p14="http://schemas.microsoft.com/office/powerpoint/2010/main" val="831600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21</a:t>
            </a:fld>
            <a:endParaRPr lang="cs-CZ"/>
          </a:p>
        </p:txBody>
      </p:sp>
    </p:spTree>
    <p:extLst>
      <p:ext uri="{BB962C8B-B14F-4D97-AF65-F5344CB8AC3E}">
        <p14:creationId xmlns:p14="http://schemas.microsoft.com/office/powerpoint/2010/main" val="3814941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a:t>
            </a:fld>
            <a:endParaRPr lang="cs-CZ"/>
          </a:p>
        </p:txBody>
      </p:sp>
    </p:spTree>
    <p:extLst>
      <p:ext uri="{BB962C8B-B14F-4D97-AF65-F5344CB8AC3E}">
        <p14:creationId xmlns:p14="http://schemas.microsoft.com/office/powerpoint/2010/main" val="3360978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Source:</a:t>
            </a:r>
          </a:p>
          <a:p>
            <a:pPr marL="171450" indent="-171450">
              <a:buFont typeface="Arial" panose="020B0604020202020204" pitchFamily="34" charset="0"/>
              <a:buChar char="•"/>
            </a:pPr>
            <a:r>
              <a:rPr lang="en-US" dirty="0"/>
              <a:t>https://developer.mozilla.org/en-US/docs/Web/API/Window/location</a:t>
            </a:r>
          </a:p>
          <a:p>
            <a:pPr marL="171450" indent="-171450">
              <a:buFont typeface="Arial" panose="020B0604020202020204" pitchFamily="34" charset="0"/>
              <a:buChar char="•"/>
            </a:pPr>
            <a:r>
              <a:rPr lang="en-US" dirty="0"/>
              <a:t>https://developer.mozilla.org/en-US/docs/Web/API/Location</a:t>
            </a:r>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3</a:t>
            </a:fld>
            <a:endParaRPr lang="cs-CZ"/>
          </a:p>
        </p:txBody>
      </p:sp>
    </p:spTree>
    <p:extLst>
      <p:ext uri="{BB962C8B-B14F-4D97-AF65-F5344CB8AC3E}">
        <p14:creationId xmlns:p14="http://schemas.microsoft.com/office/powerpoint/2010/main" val="3108742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Source:</a:t>
            </a:r>
          </a:p>
          <a:p>
            <a:pPr marL="171450" indent="-171450">
              <a:buFont typeface="Arial" panose="020B0604020202020204" pitchFamily="34" charset="0"/>
              <a:buChar char="•"/>
            </a:pPr>
            <a:r>
              <a:rPr lang="en-US" dirty="0"/>
              <a:t>https://medium.com/javascript-dots/how-to-use-history-api-on-javascript-401e4673cd5f</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4</a:t>
            </a:fld>
            <a:endParaRPr lang="cs-CZ"/>
          </a:p>
        </p:txBody>
      </p:sp>
    </p:spTree>
    <p:extLst>
      <p:ext uri="{BB962C8B-B14F-4D97-AF65-F5344CB8AC3E}">
        <p14:creationId xmlns:p14="http://schemas.microsoft.com/office/powerpoint/2010/main" val="3873769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5</a:t>
            </a:fld>
            <a:endParaRPr lang="cs-CZ"/>
          </a:p>
        </p:txBody>
      </p:sp>
    </p:spTree>
    <p:extLst>
      <p:ext uri="{BB962C8B-B14F-4D97-AF65-F5344CB8AC3E}">
        <p14:creationId xmlns:p14="http://schemas.microsoft.com/office/powerpoint/2010/main" val="2026976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6</a:t>
            </a:fld>
            <a:endParaRPr lang="cs-CZ"/>
          </a:p>
        </p:txBody>
      </p:sp>
    </p:spTree>
    <p:extLst>
      <p:ext uri="{BB962C8B-B14F-4D97-AF65-F5344CB8AC3E}">
        <p14:creationId xmlns:p14="http://schemas.microsoft.com/office/powerpoint/2010/main" val="1184725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7</a:t>
            </a:fld>
            <a:endParaRPr lang="cs-CZ"/>
          </a:p>
        </p:txBody>
      </p:sp>
    </p:spTree>
    <p:extLst>
      <p:ext uri="{BB962C8B-B14F-4D97-AF65-F5344CB8AC3E}">
        <p14:creationId xmlns:p14="http://schemas.microsoft.com/office/powerpoint/2010/main" val="1720348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8</a:t>
            </a:fld>
            <a:endParaRPr lang="cs-CZ"/>
          </a:p>
        </p:txBody>
      </p:sp>
    </p:spTree>
    <p:extLst>
      <p:ext uri="{BB962C8B-B14F-4D97-AF65-F5344CB8AC3E}">
        <p14:creationId xmlns:p14="http://schemas.microsoft.com/office/powerpoint/2010/main" val="2206151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10</a:t>
            </a:fld>
            <a:endParaRPr lang="cs-CZ"/>
          </a:p>
        </p:txBody>
      </p:sp>
    </p:spTree>
    <p:extLst>
      <p:ext uri="{BB962C8B-B14F-4D97-AF65-F5344CB8AC3E}">
        <p14:creationId xmlns:p14="http://schemas.microsoft.com/office/powerpoint/2010/main" val="2079200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42CB01-0606-AD8B-8CDE-0F8FFB8E3C47}"/>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15635"/>
          </a:xfrm>
        </p:spPr>
        <p:txBody>
          <a:bodyPr anchor="b">
            <a:no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00051" y="4455620"/>
            <a:ext cx="7948277" cy="439653"/>
          </a:xfrm>
        </p:spPr>
        <p:txBody>
          <a:bodyPr wrap="none" lIns="91440" rIns="91440" anchor="ctr" anchorCtr="0">
            <a:noAutofit/>
          </a:bodyPr>
          <a:lstStyle>
            <a:lvl1pPr marL="0" indent="0" algn="l">
              <a:buNone/>
              <a:defRPr sz="2400" b="1" cap="none"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Presentation group</a:t>
            </a:r>
          </a:p>
        </p:txBody>
      </p:sp>
      <p:sp>
        <p:nvSpPr>
          <p:cNvPr id="5" name="Footer Placeholder 4"/>
          <p:cNvSpPr>
            <a:spLocks noGrp="1"/>
          </p:cNvSpPr>
          <p:nvPr>
            <p:ph type="ftr" sz="quarter" idx="11"/>
          </p:nvPr>
        </p:nvSpPr>
        <p:spPr/>
        <p:txBody>
          <a:bodyPr/>
          <a:lstStyle/>
          <a:p>
            <a:endParaRPr lang="en-US" dirty="0"/>
          </a:p>
        </p:txBody>
      </p:sp>
      <p:cxnSp>
        <p:nvCxnSpPr>
          <p:cNvPr id="9" name="Straight Connector 8"/>
          <p:cNvCxnSpPr/>
          <p:nvPr/>
        </p:nvCxnSpPr>
        <p:spPr>
          <a:xfrm>
            <a:off x="1207658" y="4365104"/>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65665A35-B15A-1F1B-E7BB-06D54184D5F9}"/>
              </a:ext>
            </a:extLst>
          </p:cNvPr>
          <p:cNvSpPr>
            <a:spLocks noGrp="1"/>
          </p:cNvSpPr>
          <p:nvPr>
            <p:ph type="body" sz="quarter" idx="12" hasCustomPrompt="1"/>
          </p:nvPr>
        </p:nvSpPr>
        <p:spPr>
          <a:xfrm>
            <a:off x="9264650" y="4456113"/>
            <a:ext cx="1891030" cy="503237"/>
          </a:xfrm>
        </p:spPr>
        <p:txBody>
          <a:bodyPr rIns="90000" anchor="ctr" anchorCtr="0"/>
          <a:lstStyle>
            <a:lvl1pPr marL="0" indent="0" algn="r">
              <a:buNone/>
              <a:defRPr lang="en-US" sz="2400" b="1" kern="1200" cap="none" spc="200" baseline="0" dirty="0">
                <a:solidFill>
                  <a:schemeClr val="tx2"/>
                </a:solidFill>
                <a:latin typeface="+mj-lt"/>
                <a:ea typeface="+mn-ea"/>
                <a:cs typeface="+mn-cs"/>
              </a:defRPr>
            </a:lvl1pPr>
          </a:lstStyle>
          <a:p>
            <a:pPr lvl="0"/>
            <a:r>
              <a:rPr lang="en-US" dirty="0"/>
              <a:t>Year</a:t>
            </a:r>
          </a:p>
        </p:txBody>
      </p:sp>
      <p:sp>
        <p:nvSpPr>
          <p:cNvPr id="12" name="Text Placeholder 11">
            <a:extLst>
              <a:ext uri="{FF2B5EF4-FFF2-40B4-BE49-F238E27FC236}">
                <a16:creationId xmlns:a16="http://schemas.microsoft.com/office/drawing/2014/main" id="{FE211867-31A4-8500-D606-C5CD767A2639}"/>
              </a:ext>
            </a:extLst>
          </p:cNvPr>
          <p:cNvSpPr>
            <a:spLocks noGrp="1"/>
          </p:cNvSpPr>
          <p:nvPr>
            <p:ph type="body" sz="quarter" idx="13" hasCustomPrompt="1"/>
          </p:nvPr>
        </p:nvSpPr>
        <p:spPr>
          <a:xfrm>
            <a:off x="1097814" y="4942294"/>
            <a:ext cx="7948277" cy="437358"/>
          </a:xfrm>
        </p:spPr>
        <p:txBody>
          <a:bodyPr wrap="none" lIns="90000" rIns="90000" anchor="ctr" anchorCtr="0"/>
          <a:lstStyle>
            <a:lvl1pPr marL="0" indent="0" algn="l">
              <a:buNone/>
              <a:defRPr lang="en-US" sz="2400" b="1" kern="1200" cap="none" spc="200" baseline="0" dirty="0">
                <a:solidFill>
                  <a:schemeClr val="tx2"/>
                </a:solidFill>
                <a:latin typeface="+mj-lt"/>
                <a:ea typeface="+mn-ea"/>
                <a:cs typeface="+mn-cs"/>
              </a:defRPr>
            </a:lvl1pPr>
          </a:lstStyle>
          <a:p>
            <a:pPr lvl="0"/>
            <a:r>
              <a:rPr lang="en-US" dirty="0"/>
              <a:t>Presenting person</a:t>
            </a:r>
          </a:p>
        </p:txBody>
      </p:sp>
      <p:sp>
        <p:nvSpPr>
          <p:cNvPr id="13" name="Text Placeholder 11">
            <a:extLst>
              <a:ext uri="{FF2B5EF4-FFF2-40B4-BE49-F238E27FC236}">
                <a16:creationId xmlns:a16="http://schemas.microsoft.com/office/drawing/2014/main" id="{3EE7B3D2-877F-B924-8BD1-76C44B2778D5}"/>
              </a:ext>
            </a:extLst>
          </p:cNvPr>
          <p:cNvSpPr>
            <a:spLocks noGrp="1"/>
          </p:cNvSpPr>
          <p:nvPr>
            <p:ph type="body" sz="quarter" idx="14" hasCustomPrompt="1"/>
          </p:nvPr>
        </p:nvSpPr>
        <p:spPr>
          <a:xfrm>
            <a:off x="1097279" y="5592755"/>
            <a:ext cx="7948277" cy="809511"/>
          </a:xfrm>
        </p:spPr>
        <p:txBody>
          <a:bodyPr wrap="none" lIns="90000" rIns="90000"/>
          <a:lstStyle>
            <a:lvl1pPr marL="0" indent="0" algn="l">
              <a:buNone/>
              <a:defRPr lang="en-US" sz="1800" b="1" kern="1200" cap="none" spc="200" baseline="0" dirty="0">
                <a:solidFill>
                  <a:schemeClr val="tx2"/>
                </a:solidFill>
                <a:latin typeface="+mj-lt"/>
                <a:ea typeface="+mn-ea"/>
                <a:cs typeface="+mn-cs"/>
              </a:defRPr>
            </a:lvl1pPr>
          </a:lstStyle>
          <a:p>
            <a:pPr lvl="0"/>
            <a:r>
              <a:rPr lang="en-US" dirty="0"/>
              <a:t>Links</a:t>
            </a:r>
          </a:p>
        </p:txBody>
      </p:sp>
      <p:sp>
        <p:nvSpPr>
          <p:cNvPr id="4" name="Rectangle 3">
            <a:extLst>
              <a:ext uri="{FF2B5EF4-FFF2-40B4-BE49-F238E27FC236}">
                <a16:creationId xmlns:a16="http://schemas.microsoft.com/office/drawing/2014/main" id="{F38A7AD8-BA07-166C-7DA1-AAB99571E7D4}"/>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95304837"/>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EC0B12E-FDCA-4F98-8B47-5C783F99B882}"/>
              </a:ext>
            </a:extLst>
          </p:cNvPr>
          <p:cNvSpPr>
            <a:spLocks noGrp="1"/>
          </p:cNvSpPr>
          <p:nvPr>
            <p:ph type="title"/>
          </p:nvPr>
        </p:nvSpPr>
        <p:spPr>
          <a:xfrm>
            <a:off x="239352" y="416878"/>
            <a:ext cx="11713299" cy="1293028"/>
          </a:xfrm>
          <a:prstGeom prst="rect">
            <a:avLst/>
          </a:prstGeom>
        </p:spPr>
        <p:txBody>
          <a:bodyPr/>
          <a:lstStyle/>
          <a:p>
            <a:r>
              <a:rPr lang="en-US" dirty="0"/>
              <a:t>Click to edit Master title style</a:t>
            </a:r>
          </a:p>
        </p:txBody>
      </p:sp>
      <p:sp>
        <p:nvSpPr>
          <p:cNvPr id="3" name="Slide Number Placeholder 5">
            <a:extLst>
              <a:ext uri="{FF2B5EF4-FFF2-40B4-BE49-F238E27FC236}">
                <a16:creationId xmlns:a16="http://schemas.microsoft.com/office/drawing/2014/main" id="{281A53B8-589A-48E4-A9D3-A151BE7BDFFB}"/>
              </a:ext>
            </a:extLst>
          </p:cNvPr>
          <p:cNvSpPr>
            <a:spLocks noGrp="1"/>
          </p:cNvSpPr>
          <p:nvPr>
            <p:ph type="sldNum" sz="quarter" idx="12"/>
          </p:nvPr>
        </p:nvSpPr>
        <p:spPr>
          <a:xfrm>
            <a:off x="9555480" y="3"/>
            <a:ext cx="2636520" cy="365125"/>
          </a:xfrm>
          <a:prstGeom prst="rect">
            <a:avLst/>
          </a:prstGeom>
        </p:spPr>
        <p:txBody>
          <a:bodyPr/>
          <a:lstStyle>
            <a:lvl1pPr algn="r">
              <a:defRPr/>
            </a:lvl1pPr>
          </a:lstStyle>
          <a:p>
            <a:fld id="{452BA717-4DED-4A38-BDE4-30D0F0A142DB}" type="slidenum">
              <a:rPr lang="cs-CZ" smtClean="0"/>
              <a:pPr/>
              <a:t>‹#›</a:t>
            </a:fld>
            <a:endParaRPr lang="cs-CZ"/>
          </a:p>
        </p:txBody>
      </p:sp>
    </p:spTree>
    <p:extLst>
      <p:ext uri="{BB962C8B-B14F-4D97-AF65-F5344CB8AC3E}">
        <p14:creationId xmlns:p14="http://schemas.microsoft.com/office/powerpoint/2010/main" val="298315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8434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headin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99535DF1-3CEE-4FC7-9E2D-6DF64CF0951A}"/>
              </a:ext>
            </a:extLst>
          </p:cNvPr>
          <p:cNvSpPr>
            <a:spLocks noGrp="1"/>
          </p:cNvSpPr>
          <p:nvPr>
            <p:ph type="body" sz="quarter" idx="13" hasCustomPrompt="1"/>
          </p:nvPr>
        </p:nvSpPr>
        <p:spPr>
          <a:xfrm>
            <a:off x="2279650" y="332656"/>
            <a:ext cx="7561263" cy="863352"/>
          </a:xfrm>
          <a:prstGeom prst="rect">
            <a:avLst/>
          </a:prstGeom>
        </p:spPr>
        <p:txBody>
          <a:bodyPr anchor="ctr"/>
          <a:lstStyle>
            <a:lvl1pPr marL="0" indent="0" algn="ctr">
              <a:buNone/>
              <a:defRPr sz="3600" cap="none" baseline="0">
                <a:latin typeface="+mj-lt"/>
              </a:defRPr>
            </a:lvl1pPr>
          </a:lstStyle>
          <a:p>
            <a:pPr lvl="0"/>
            <a:r>
              <a:rPr lang="en-US" dirty="0"/>
              <a:t>Click to edit heading</a:t>
            </a:r>
          </a:p>
        </p:txBody>
      </p:sp>
      <p:sp>
        <p:nvSpPr>
          <p:cNvPr id="11" name="Text Placeholder 9">
            <a:extLst>
              <a:ext uri="{FF2B5EF4-FFF2-40B4-BE49-F238E27FC236}">
                <a16:creationId xmlns:a16="http://schemas.microsoft.com/office/drawing/2014/main" id="{5999B4DE-4528-497E-83DE-B439F1DB28BA}"/>
              </a:ext>
            </a:extLst>
          </p:cNvPr>
          <p:cNvSpPr>
            <a:spLocks noGrp="1"/>
          </p:cNvSpPr>
          <p:nvPr>
            <p:ph type="body" sz="quarter" idx="14" hasCustomPrompt="1"/>
          </p:nvPr>
        </p:nvSpPr>
        <p:spPr>
          <a:xfrm>
            <a:off x="1415480" y="1493531"/>
            <a:ext cx="9217023" cy="1872208"/>
          </a:xfrm>
          <a:prstGeom prst="rect">
            <a:avLst/>
          </a:prstGeom>
        </p:spPr>
        <p:txBody>
          <a:bodyPr anchor="t"/>
          <a:lstStyle>
            <a:lvl1pPr marL="0" indent="0" algn="ctr">
              <a:buNone/>
              <a:defRPr sz="3600">
                <a:latin typeface="+mj-lt"/>
              </a:defRPr>
            </a:lvl1pPr>
          </a:lstStyle>
          <a:p>
            <a:pPr lvl="0"/>
            <a:r>
              <a:rPr lang="en-US" dirty="0"/>
              <a:t>Click to edit sub heading</a:t>
            </a:r>
          </a:p>
        </p:txBody>
      </p:sp>
      <p:cxnSp>
        <p:nvCxnSpPr>
          <p:cNvPr id="2" name="Straight Connector 1">
            <a:extLst>
              <a:ext uri="{FF2B5EF4-FFF2-40B4-BE49-F238E27FC236}">
                <a16:creationId xmlns:a16="http://schemas.microsoft.com/office/drawing/2014/main" id="{9B46B549-2DF5-2605-A7E2-507EC6741B81}"/>
              </a:ext>
            </a:extLst>
          </p:cNvPr>
          <p:cNvCxnSpPr>
            <a:cxnSpLocks/>
          </p:cNvCxnSpPr>
          <p:nvPr/>
        </p:nvCxnSpPr>
        <p:spPr>
          <a:xfrm>
            <a:off x="335360" y="1349515"/>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8686401"/>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p:cNvSpPr>
            <a:spLocks noGrp="1"/>
          </p:cNvSpPr>
          <p:nvPr>
            <p:ph type="title"/>
          </p:nvPr>
        </p:nvSpPr>
        <p:spPr>
          <a:xfrm>
            <a:off x="360000" y="180000"/>
            <a:ext cx="11449272" cy="766132"/>
          </a:xfrm>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a:xfrm>
            <a:off x="335360" y="1268760"/>
            <a:ext cx="11449272" cy="5040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1B8B48-CD68-422A-981A-F7D1D2E08DD1}" type="slidenum">
              <a:rPr lang="en-US" smtClean="0"/>
              <a:t>‹#›</a:t>
            </a:fld>
            <a:endParaRPr lang="en-US"/>
          </a:p>
        </p:txBody>
      </p:sp>
      <p:cxnSp>
        <p:nvCxnSpPr>
          <p:cNvPr id="7" name="Straight Connector 6">
            <a:extLst>
              <a:ext uri="{FF2B5EF4-FFF2-40B4-BE49-F238E27FC236}">
                <a16:creationId xmlns:a16="http://schemas.microsoft.com/office/drawing/2014/main" id="{6D7F9E1D-3FFE-E5D5-8168-CE30DC4521EC}"/>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A842D302-1812-2F9C-9722-6380C6F83A36}"/>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0485661"/>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360000" y="180000"/>
            <a:ext cx="11448000" cy="766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35360" y="1260583"/>
            <a:ext cx="5699679" cy="5048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260583"/>
            <a:ext cx="5566712" cy="5048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51B8B48-CD68-422A-981A-F7D1D2E08DD1}" type="slidenum">
              <a:rPr lang="en-US" smtClean="0"/>
              <a:t>‹#›</a:t>
            </a:fld>
            <a:endParaRPr lang="en-US"/>
          </a:p>
        </p:txBody>
      </p:sp>
      <p:cxnSp>
        <p:nvCxnSpPr>
          <p:cNvPr id="2" name="Straight Connector 1">
            <a:extLst>
              <a:ext uri="{FF2B5EF4-FFF2-40B4-BE49-F238E27FC236}">
                <a16:creationId xmlns:a16="http://schemas.microsoft.com/office/drawing/2014/main" id="{2EC59EFB-1B84-A66B-9566-F2885C8BF9CA}"/>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9BA8A37-4354-39E1-9AB5-D0AD7A0D37CC}"/>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4809991"/>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0000" y="180000"/>
            <a:ext cx="11448000" cy="766132"/>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51B8B48-CD68-422A-981A-F7D1D2E08DD1}" type="slidenum">
              <a:rPr lang="en-US" smtClean="0"/>
              <a:t>‹#›</a:t>
            </a:fld>
            <a:endParaRPr lang="en-US"/>
          </a:p>
        </p:txBody>
      </p:sp>
      <p:cxnSp>
        <p:nvCxnSpPr>
          <p:cNvPr id="6" name="Straight Connector 5">
            <a:extLst>
              <a:ext uri="{FF2B5EF4-FFF2-40B4-BE49-F238E27FC236}">
                <a16:creationId xmlns:a16="http://schemas.microsoft.com/office/drawing/2014/main" id="{AF6BAB6C-A9D1-4572-ED9D-D7E9722E3C65}"/>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1A6B856-16CF-058C-148B-0A34AB41C8C7}"/>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6296688"/>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372268-EBF9-1072-0F76-51E4D5460321}"/>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
        <p:nvSpPr>
          <p:cNvPr id="3" name="Rectangle 2">
            <a:extLst>
              <a:ext uri="{FF2B5EF4-FFF2-40B4-BE49-F238E27FC236}">
                <a16:creationId xmlns:a16="http://schemas.microsoft.com/office/drawing/2014/main" id="{F08C563C-C816-C3C8-61D3-E2D0FF1CC0D6}"/>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4169086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cSld name="2024: 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15635"/>
          </a:xfrm>
        </p:spPr>
        <p:txBody>
          <a:bodyPr anchor="b">
            <a:no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00051" y="4455620"/>
            <a:ext cx="7948277" cy="439653"/>
          </a:xfrm>
        </p:spPr>
        <p:txBody>
          <a:bodyPr wrap="none" lIns="91440" rIns="91440" anchor="ctr" anchorCtr="0">
            <a:noAutofit/>
          </a:bodyPr>
          <a:lstStyle>
            <a:lvl1pPr marL="0" indent="0" algn="l">
              <a:buNone/>
              <a:defRPr sz="2400" b="1" cap="none"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Presentation group</a:t>
            </a:r>
          </a:p>
        </p:txBody>
      </p:sp>
      <p:sp>
        <p:nvSpPr>
          <p:cNvPr id="6" name="Text Placeholder 5">
            <a:extLst>
              <a:ext uri="{FF2B5EF4-FFF2-40B4-BE49-F238E27FC236}">
                <a16:creationId xmlns:a16="http://schemas.microsoft.com/office/drawing/2014/main" id="{65665A35-B15A-1F1B-E7BB-06D54184D5F9}"/>
              </a:ext>
            </a:extLst>
          </p:cNvPr>
          <p:cNvSpPr>
            <a:spLocks noGrp="1"/>
          </p:cNvSpPr>
          <p:nvPr>
            <p:ph type="body" sz="quarter" idx="12" hasCustomPrompt="1"/>
          </p:nvPr>
        </p:nvSpPr>
        <p:spPr>
          <a:xfrm>
            <a:off x="9264650" y="4456113"/>
            <a:ext cx="1891030" cy="503237"/>
          </a:xfrm>
        </p:spPr>
        <p:txBody>
          <a:bodyPr rIns="90000" anchor="ctr" anchorCtr="0"/>
          <a:lstStyle>
            <a:lvl1pPr marL="0" indent="0" algn="r">
              <a:buNone/>
              <a:defRPr lang="en-US" sz="2400" b="1" kern="1200" cap="none" spc="200" baseline="0" dirty="0">
                <a:solidFill>
                  <a:schemeClr val="tx2"/>
                </a:solidFill>
                <a:latin typeface="+mj-lt"/>
                <a:ea typeface="+mn-ea"/>
                <a:cs typeface="+mn-cs"/>
              </a:defRPr>
            </a:lvl1pPr>
          </a:lstStyle>
          <a:p>
            <a:pPr lvl="0"/>
            <a:r>
              <a:rPr lang="en-US" dirty="0"/>
              <a:t>Year</a:t>
            </a:r>
          </a:p>
        </p:txBody>
      </p:sp>
      <p:sp>
        <p:nvSpPr>
          <p:cNvPr id="12" name="Text Placeholder 11">
            <a:extLst>
              <a:ext uri="{FF2B5EF4-FFF2-40B4-BE49-F238E27FC236}">
                <a16:creationId xmlns:a16="http://schemas.microsoft.com/office/drawing/2014/main" id="{FE211867-31A4-8500-D606-C5CD767A2639}"/>
              </a:ext>
            </a:extLst>
          </p:cNvPr>
          <p:cNvSpPr>
            <a:spLocks noGrp="1"/>
          </p:cNvSpPr>
          <p:nvPr>
            <p:ph type="body" sz="quarter" idx="13" hasCustomPrompt="1"/>
          </p:nvPr>
        </p:nvSpPr>
        <p:spPr>
          <a:xfrm>
            <a:off x="1097814" y="4942294"/>
            <a:ext cx="7948277" cy="437358"/>
          </a:xfrm>
        </p:spPr>
        <p:txBody>
          <a:bodyPr wrap="none" lIns="90000" rIns="90000" anchor="ctr" anchorCtr="0"/>
          <a:lstStyle>
            <a:lvl1pPr marL="0" indent="0" algn="l">
              <a:buNone/>
              <a:defRPr lang="en-US" sz="2400" b="1" kern="1200" cap="none" spc="200" baseline="0" dirty="0">
                <a:solidFill>
                  <a:schemeClr val="tx2"/>
                </a:solidFill>
                <a:latin typeface="+mj-lt"/>
                <a:ea typeface="+mn-ea"/>
                <a:cs typeface="+mn-cs"/>
              </a:defRPr>
            </a:lvl1pPr>
          </a:lstStyle>
          <a:p>
            <a:pPr lvl="0"/>
            <a:r>
              <a:rPr lang="en-US" dirty="0"/>
              <a:t>Presenting person</a:t>
            </a:r>
          </a:p>
        </p:txBody>
      </p:sp>
      <p:sp>
        <p:nvSpPr>
          <p:cNvPr id="13" name="Text Placeholder 11">
            <a:extLst>
              <a:ext uri="{FF2B5EF4-FFF2-40B4-BE49-F238E27FC236}">
                <a16:creationId xmlns:a16="http://schemas.microsoft.com/office/drawing/2014/main" id="{3EE7B3D2-877F-B924-8BD1-76C44B2778D5}"/>
              </a:ext>
            </a:extLst>
          </p:cNvPr>
          <p:cNvSpPr>
            <a:spLocks noGrp="1"/>
          </p:cNvSpPr>
          <p:nvPr>
            <p:ph type="body" sz="quarter" idx="14" hasCustomPrompt="1"/>
          </p:nvPr>
        </p:nvSpPr>
        <p:spPr>
          <a:xfrm>
            <a:off x="1097279" y="5592755"/>
            <a:ext cx="7948277" cy="809511"/>
          </a:xfrm>
        </p:spPr>
        <p:txBody>
          <a:bodyPr wrap="none" lIns="90000" rIns="90000"/>
          <a:lstStyle>
            <a:lvl1pPr marL="0" indent="0" algn="l">
              <a:buNone/>
              <a:defRPr lang="en-US" sz="1800" b="1" kern="1200" cap="none" spc="200" baseline="0" dirty="0">
                <a:solidFill>
                  <a:schemeClr val="tx2"/>
                </a:solidFill>
                <a:latin typeface="+mj-lt"/>
                <a:ea typeface="+mn-ea"/>
                <a:cs typeface="+mn-cs"/>
              </a:defRPr>
            </a:lvl1pPr>
          </a:lstStyle>
          <a:p>
            <a:pPr lvl="0"/>
            <a:r>
              <a:rPr lang="en-US" dirty="0"/>
              <a:t>Links</a:t>
            </a:r>
          </a:p>
        </p:txBody>
      </p:sp>
    </p:spTree>
    <p:extLst>
      <p:ext uri="{BB962C8B-B14F-4D97-AF65-F5344CB8AC3E}">
        <p14:creationId xmlns:p14="http://schemas.microsoft.com/office/powerpoint/2010/main" val="2487754039"/>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cSld name="2024: Sub-headin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99535DF1-3CEE-4FC7-9E2D-6DF64CF0951A}"/>
              </a:ext>
            </a:extLst>
          </p:cNvPr>
          <p:cNvSpPr>
            <a:spLocks noGrp="1"/>
          </p:cNvSpPr>
          <p:nvPr>
            <p:ph type="body" sz="quarter" idx="13" hasCustomPrompt="1"/>
          </p:nvPr>
        </p:nvSpPr>
        <p:spPr>
          <a:xfrm>
            <a:off x="2279650" y="1980093"/>
            <a:ext cx="7561263" cy="863352"/>
          </a:xfrm>
          <a:prstGeom prst="rect">
            <a:avLst/>
          </a:prstGeom>
        </p:spPr>
        <p:txBody>
          <a:bodyPr anchor="ctr"/>
          <a:lstStyle>
            <a:lvl1pPr marL="0" indent="0" algn="ctr">
              <a:buNone/>
              <a:defRPr sz="3600" cap="none" baseline="0">
                <a:latin typeface="+mj-lt"/>
              </a:defRPr>
            </a:lvl1pPr>
          </a:lstStyle>
          <a:p>
            <a:pPr lvl="0"/>
            <a:r>
              <a:rPr lang="en-US" dirty="0"/>
              <a:t>Click to edit heading</a:t>
            </a:r>
          </a:p>
        </p:txBody>
      </p:sp>
      <p:sp>
        <p:nvSpPr>
          <p:cNvPr id="11" name="Text Placeholder 9">
            <a:extLst>
              <a:ext uri="{FF2B5EF4-FFF2-40B4-BE49-F238E27FC236}">
                <a16:creationId xmlns:a16="http://schemas.microsoft.com/office/drawing/2014/main" id="{5999B4DE-4528-497E-83DE-B439F1DB28BA}"/>
              </a:ext>
            </a:extLst>
          </p:cNvPr>
          <p:cNvSpPr>
            <a:spLocks noGrp="1"/>
          </p:cNvSpPr>
          <p:nvPr>
            <p:ph type="body" sz="quarter" idx="14" hasCustomPrompt="1"/>
          </p:nvPr>
        </p:nvSpPr>
        <p:spPr>
          <a:xfrm>
            <a:off x="1415480" y="3140968"/>
            <a:ext cx="9217023" cy="1872208"/>
          </a:xfrm>
          <a:prstGeom prst="rect">
            <a:avLst/>
          </a:prstGeom>
        </p:spPr>
        <p:txBody>
          <a:bodyPr anchor="t"/>
          <a:lstStyle>
            <a:lvl1pPr marL="0" indent="0" algn="ctr">
              <a:buNone/>
              <a:defRPr sz="3600">
                <a:latin typeface="+mj-lt"/>
              </a:defRPr>
            </a:lvl1pPr>
          </a:lstStyle>
          <a:p>
            <a:pPr lvl="0"/>
            <a:r>
              <a:rPr lang="en-US" dirty="0"/>
              <a:t>Click to edit sub heading</a:t>
            </a:r>
          </a:p>
        </p:txBody>
      </p:sp>
    </p:spTree>
    <p:extLst>
      <p:ext uri="{BB962C8B-B14F-4D97-AF65-F5344CB8AC3E}">
        <p14:creationId xmlns:p14="http://schemas.microsoft.com/office/powerpoint/2010/main" val="1137155629"/>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wo Colum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9352" y="1844824"/>
            <a:ext cx="5763187" cy="4596298"/>
          </a:xfrm>
          <a:prstGeom prst="rect">
            <a:avLst/>
          </a:prstGeom>
        </p:spPr>
        <p:txBody>
          <a:bodyPr/>
          <a:lstStyle>
            <a:lvl1pPr>
              <a:buClr>
                <a:schemeClr val="tx1"/>
              </a:buClr>
              <a:defRPr sz="2200"/>
            </a:lvl1pPr>
            <a:lvl2pPr>
              <a:buClr>
                <a:schemeClr val="tx1"/>
              </a:buClr>
              <a:defRPr sz="2200"/>
            </a:lvl2pPr>
            <a:lvl3pPr>
              <a:buClr>
                <a:schemeClr val="tx1"/>
              </a:buClr>
              <a:defRPr sz="2200"/>
            </a:lvl3pPr>
            <a:lvl4pPr>
              <a:buClr>
                <a:schemeClr val="tx1"/>
              </a:buClr>
              <a:defRPr sz="2200"/>
            </a:lvl4pPr>
            <a:lvl5pPr>
              <a:buClr>
                <a:schemeClr val="tx1"/>
              </a:buClr>
              <a:defRPr sz="2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9467" y="1844824"/>
            <a:ext cx="5763183" cy="4596298"/>
          </a:xfrm>
          <a:prstGeom prst="rect">
            <a:avLst/>
          </a:prstGeom>
        </p:spPr>
        <p:txBody>
          <a:bodyPr/>
          <a:lstStyle>
            <a:lvl1pPr>
              <a:buClr>
                <a:schemeClr val="tx1"/>
              </a:buClr>
              <a:defRPr sz="2200"/>
            </a:lvl1pPr>
            <a:lvl2pPr>
              <a:buClr>
                <a:schemeClr val="tx1"/>
              </a:buClr>
              <a:defRPr sz="2200"/>
            </a:lvl2pPr>
            <a:lvl3pPr>
              <a:buClr>
                <a:schemeClr val="tx1"/>
              </a:buClr>
              <a:defRPr sz="2200"/>
            </a:lvl3pPr>
            <a:lvl4pPr>
              <a:buClr>
                <a:schemeClr val="tx1"/>
              </a:buClr>
              <a:defRPr sz="2200"/>
            </a:lvl4pPr>
            <a:lvl5pPr>
              <a:buClr>
                <a:schemeClr val="tx1"/>
              </a:buClr>
              <a:defRPr sz="2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1E9948CD-A3DC-404F-921B-D94627D21B2B}"/>
              </a:ext>
            </a:extLst>
          </p:cNvPr>
          <p:cNvSpPr>
            <a:spLocks noGrp="1"/>
          </p:cNvSpPr>
          <p:nvPr>
            <p:ph type="title"/>
          </p:nvPr>
        </p:nvSpPr>
        <p:spPr>
          <a:xfrm>
            <a:off x="239352" y="416878"/>
            <a:ext cx="11713299" cy="1293028"/>
          </a:xfrm>
          <a:prstGeom prst="rect">
            <a:avLst/>
          </a:prstGeom>
        </p:spPr>
        <p:txBody>
          <a:bodyPr/>
          <a:lstStyle/>
          <a:p>
            <a:r>
              <a:rPr lang="en-US" dirty="0"/>
              <a:t>Click to edit Master title style</a:t>
            </a:r>
          </a:p>
        </p:txBody>
      </p:sp>
      <p:sp>
        <p:nvSpPr>
          <p:cNvPr id="9" name="Slide Number Placeholder 5">
            <a:extLst>
              <a:ext uri="{FF2B5EF4-FFF2-40B4-BE49-F238E27FC236}">
                <a16:creationId xmlns:a16="http://schemas.microsoft.com/office/drawing/2014/main" id="{71E69095-5CD4-4F20-BC94-B15489715E92}"/>
              </a:ext>
            </a:extLst>
          </p:cNvPr>
          <p:cNvSpPr>
            <a:spLocks noGrp="1"/>
          </p:cNvSpPr>
          <p:nvPr>
            <p:ph type="sldNum" sz="quarter" idx="12"/>
          </p:nvPr>
        </p:nvSpPr>
        <p:spPr>
          <a:xfrm>
            <a:off x="9555480" y="3"/>
            <a:ext cx="2636520" cy="365125"/>
          </a:xfrm>
          <a:prstGeom prst="rect">
            <a:avLst/>
          </a:prstGeom>
        </p:spPr>
        <p:txBody>
          <a:bodyPr/>
          <a:lstStyle>
            <a:lvl1pPr algn="r">
              <a:defRPr/>
            </a:lvl1pPr>
          </a:lstStyle>
          <a:p>
            <a:fld id="{452BA717-4DED-4A38-BDE4-30D0F0A142DB}" type="slidenum">
              <a:rPr lang="cs-CZ" smtClean="0"/>
              <a:pPr/>
              <a:t>‹#›</a:t>
            </a:fld>
            <a:endParaRPr lang="cs-CZ"/>
          </a:p>
        </p:txBody>
      </p:sp>
    </p:spTree>
    <p:extLst>
      <p:ext uri="{BB962C8B-B14F-4D97-AF65-F5344CB8AC3E}">
        <p14:creationId xmlns:p14="http://schemas.microsoft.com/office/powerpoint/2010/main" val="1748599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66800" y="199277"/>
            <a:ext cx="10058400" cy="76613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335360" y="1268759"/>
            <a:ext cx="11449272" cy="5152007"/>
          </a:xfrm>
          <a:prstGeom prst="rect">
            <a:avLst/>
          </a:prstGeom>
        </p:spPr>
        <p:txBody>
          <a:bodyPr vert="horz" lIns="0" tIns="36000" rIns="0" bIns="360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686185" y="6571397"/>
            <a:ext cx="4822804" cy="253513"/>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571397"/>
            <a:ext cx="1312025" cy="253513"/>
          </a:xfrm>
          <a:prstGeom prst="rect">
            <a:avLst/>
          </a:prstGeom>
        </p:spPr>
        <p:txBody>
          <a:bodyPr vert="horz" lIns="91440" tIns="45720" rIns="91440" bIns="45720" rtlCol="0" anchor="ctr"/>
          <a:lstStyle>
            <a:lvl1pPr algn="r">
              <a:defRPr sz="1050">
                <a:solidFill>
                  <a:srgbClr val="FFFFFF"/>
                </a:solidFill>
              </a:defRPr>
            </a:lvl1pPr>
          </a:lstStyle>
          <a:p>
            <a:fld id="{651B8B48-CD68-422A-981A-F7D1D2E08DD1}" type="slidenum">
              <a:rPr lang="en-US" smtClean="0"/>
              <a:t>‹#›</a:t>
            </a:fld>
            <a:endParaRPr lang="en-US"/>
          </a:p>
        </p:txBody>
      </p:sp>
    </p:spTree>
    <p:extLst>
      <p:ext uri="{BB962C8B-B14F-4D97-AF65-F5344CB8AC3E}">
        <p14:creationId xmlns:p14="http://schemas.microsoft.com/office/powerpoint/2010/main" val="555790337"/>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688" r:id="rId9"/>
    <p:sldLayoutId id="2147483689" r:id="rId10"/>
    <p:sldLayoutId id="2147483729"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eveloper.mozilla.org/en-US/docs/Web/API/Screen/orientation"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hyperlink" Target="https://developer.mozilla.org/en-US/docs/Web/API/Navigator/vibrate" TargetMode="External"/><Relationship Id="rId4" Type="http://schemas.openxmlformats.org/officeDocument/2006/relationships/hyperlink" Target="https://developer.mozilla.org/en-US/docs/Web/API/AmbientLightSensor"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developer.mozilla.org/en-US/docs/Web/API/Geolocation/clearWatch" TargetMode="External"/><Relationship Id="rId3" Type="http://schemas.openxmlformats.org/officeDocument/2006/relationships/hyperlink" Target="https://developer.mozilla.org/en-US/docs/Web/API/Geolocation_API" TargetMode="External"/><Relationship Id="rId7" Type="http://schemas.openxmlformats.org/officeDocument/2006/relationships/hyperlink" Target="https://developer.mozilla.org/en-US/docs/Web/API/Geolocation/watchPosition"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https://developer.mozilla.org/en-US/docs/Web/API/GeolocationCoordinates" TargetMode="External"/><Relationship Id="rId5" Type="http://schemas.openxmlformats.org/officeDocument/2006/relationships/hyperlink" Target="https://developer.mozilla.org/en-US/docs/Web/API/Geolocation/getCurrentPosition" TargetMode="External"/><Relationship Id="rId4" Type="http://schemas.openxmlformats.org/officeDocument/2006/relationships/hyperlink" Target="https://developer.mozilla.org/en-US/docs/Web/API/Navigator/geolocatio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developer.mozilla.org/en-US/docs/Web/API/Notifications_API"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https://developer.mozilla.org/en-US/docs/Web/API/Notification/Notification" TargetMode="External"/><Relationship Id="rId5" Type="http://schemas.openxmlformats.org/officeDocument/2006/relationships/hyperlink" Target="https://developer.mozilla.org/en-US/docs/Web/API/Notification/requestPermission" TargetMode="External"/><Relationship Id="rId4" Type="http://schemas.openxmlformats.org/officeDocument/2006/relationships/hyperlink" Target="https://developer.mozilla.org/en-US/docs/Web/API/Notification/permission"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developer.mozilla.org/en-US/docs/Web/API/window/requestAnimationFrame" TargetMode="External"/><Relationship Id="rId7" Type="http://schemas.openxmlformats.org/officeDocument/2006/relationships/hyperlink" Target="https://developer.mozilla.org/en-US/docs/Web/API/Web_Audio_API"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hyperlink" Target="https://developer.mozilla.org/en-US/docs/Web/HTML/Element/audio" TargetMode="External"/><Relationship Id="rId5" Type="http://schemas.openxmlformats.org/officeDocument/2006/relationships/hyperlink" Target="https://developer.mozilla.org/en-US/docs/Web/HTML/Element/video" TargetMode="External"/><Relationship Id="rId4" Type="http://schemas.openxmlformats.org/officeDocument/2006/relationships/hyperlink" Target="https://developer.mozilla.org/en-US/docs/Web/API/Window/cancelAnimationFram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https://graphics2d.js.org/" TargetMode="External"/><Relationship Id="rId3" Type="http://schemas.openxmlformats.org/officeDocument/2006/relationships/hyperlink" Target="https://pixijs.com/" TargetMode="External"/><Relationship Id="rId7" Type="http://schemas.openxmlformats.org/officeDocument/2006/relationships/hyperlink" Target="https://createjs.com/easeljs"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hyperlink" Target="https://two.js.org/" TargetMode="External"/><Relationship Id="rId5" Type="http://schemas.openxmlformats.org/officeDocument/2006/relationships/hyperlink" Target="http://fabricjs.com/" TargetMode="External"/><Relationship Id="rId4" Type="http://schemas.openxmlformats.org/officeDocument/2006/relationships/hyperlink" Target="http://paperjs.org/" TargetMode="External"/><Relationship Id="rId9" Type="http://schemas.openxmlformats.org/officeDocument/2006/relationships/hyperlink" Target="https://www.chartjs.or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threejs.org/"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hyperlink" Target="https://developer.mozilla.org/en-US/docs/Web/API/SubtleCrypto/decrypt" TargetMode="External"/><Relationship Id="rId3" Type="http://schemas.openxmlformats.org/officeDocument/2006/relationships/hyperlink" Target="https://www.w3.org/TR/WebCryptoAPI/" TargetMode="External"/><Relationship Id="rId7" Type="http://schemas.openxmlformats.org/officeDocument/2006/relationships/hyperlink" Target="https://developer.mozilla.org/en-US/docs/Web/API/SubtleCrypto/encrypt"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hyperlink" Target="https://developer.mozilla.org/en-US/docs/Web/API/SubtleCrypto" TargetMode="External"/><Relationship Id="rId11" Type="http://schemas.openxmlformats.org/officeDocument/2006/relationships/hyperlink" Target="https://developer.mozilla.org/en-US/docs/Web/API/SubtleCrypto/digest" TargetMode="External"/><Relationship Id="rId5" Type="http://schemas.openxmlformats.org/officeDocument/2006/relationships/hyperlink" Target="https://developer.mozilla.org/en-US/docs/Web/API/CryptoKey" TargetMode="External"/><Relationship Id="rId10" Type="http://schemas.openxmlformats.org/officeDocument/2006/relationships/hyperlink" Target="https://developer.mozilla.org/en-US/docs/Web/API/SubtleCrypto/verify" TargetMode="External"/><Relationship Id="rId4" Type="http://schemas.openxmlformats.org/officeDocument/2006/relationships/hyperlink" Target="https://developer.mozilla.org/en-US/docs/Web/API/Crypto" TargetMode="External"/><Relationship Id="rId9" Type="http://schemas.openxmlformats.org/officeDocument/2006/relationships/hyperlink" Target="https://developer.mozilla.org/en-US/docs/Web/API/SubtleCrypto/sign"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html5test.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html5test.co/"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8" Type="http://schemas.openxmlformats.org/officeDocument/2006/relationships/hyperlink" Target="https://developer.mozilla.org/en-US/docs/Web/API/WebSocket/message_event" TargetMode="External"/><Relationship Id="rId3" Type="http://schemas.openxmlformats.org/officeDocument/2006/relationships/hyperlink" Target="https://developer.mozilla.org/en-US/docs/Web/API/WebSocket" TargetMode="External"/><Relationship Id="rId7" Type="http://schemas.openxmlformats.org/officeDocument/2006/relationships/hyperlink" Target="https://developer.mozilla.org/en-US/docs/Web/API/WebSocket/open_event"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hyperlink" Target="https://developer.mozilla.org/en-US/docs/Web/API/WebSocket/close" TargetMode="External"/><Relationship Id="rId5" Type="http://schemas.openxmlformats.org/officeDocument/2006/relationships/hyperlink" Target="https://developer.mozilla.org/en-US/docs/Web/API/WebSocket/send" TargetMode="External"/><Relationship Id="rId10" Type="http://schemas.openxmlformats.org/officeDocument/2006/relationships/hyperlink" Target="https://developer.mozilla.org/en-US/docs/Web/API/WebSocket/close_event" TargetMode="External"/><Relationship Id="rId4" Type="http://schemas.openxmlformats.org/officeDocument/2006/relationships/hyperlink" Target="https://developer.mozilla.org/en-US/docs/Web/API/WebSocket/WebSocket" TargetMode="External"/><Relationship Id="rId9" Type="http://schemas.openxmlformats.org/officeDocument/2006/relationships/hyperlink" Target="https://developer.mozilla.org/en-US/docs/Web/API/WebSocket/error_event"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developer.mozilla.org/en-US/docs/Web/API/Location" TargetMode="External"/><Relationship Id="rId7" Type="http://schemas.openxmlformats.org/officeDocument/2006/relationships/hyperlink" Target="https://developer.mozilla.org/en-US/docs/Web/API/Window/unload_event"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s://developer.mozilla.org/en-US/docs/Web/API/Window/beforeunload_event" TargetMode="External"/><Relationship Id="rId5" Type="http://schemas.openxmlformats.org/officeDocument/2006/relationships/hyperlink" Target="https://developer.mozilla.org/en-US/docs/Web/API/GlobalEventHandlers/onload" TargetMode="External"/><Relationship Id="rId4" Type="http://schemas.openxmlformats.org/officeDocument/2006/relationships/hyperlink" Target="https://developer.mozilla.org/en-US/docs/Web/API/Window/ope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developer.mozilla.org/en-US/docs/Web/API/History" TargetMode="External"/><Relationship Id="rId7" Type="http://schemas.openxmlformats.org/officeDocument/2006/relationships/hyperlink" Target="https://developer.mozilla.org/en-US/docs/Web/API/Window/popstate_event"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https://developer.mozilla.org/en-US/docs/Web/API/History/state" TargetMode="External"/><Relationship Id="rId5" Type="http://schemas.openxmlformats.org/officeDocument/2006/relationships/hyperlink" Target="https://developer.mozilla.org/en-US/docs/Web/API/History/replaceState" TargetMode="External"/><Relationship Id="rId4" Type="http://schemas.openxmlformats.org/officeDocument/2006/relationships/hyperlink" Target="https://developer.mozilla.org/en-US/docs/Web/API/History/pushStat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developer.mozilla.org/en-US/docs/Web/API/Document/visibilityState" TargetMode="External"/><Relationship Id="rId7" Type="http://schemas.openxmlformats.org/officeDocument/2006/relationships/hyperlink" Target="https://developer.mozilla.org/en-US/docs/Web/API/Element/scrollBy"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s://developer.mozilla.org/en-US/docs/Web/API/Element/scrollTo" TargetMode="External"/><Relationship Id="rId5" Type="http://schemas.openxmlformats.org/officeDocument/2006/relationships/hyperlink" Target="https://developer.mozilla.org/en-US/docs/Web/API/Element/scrollIntoView" TargetMode="External"/><Relationship Id="rId4" Type="http://schemas.openxmlformats.org/officeDocument/2006/relationships/hyperlink" Target="https://developer.mozilla.org/en-US/docs/Web/API/Document/visibilitychange_event"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developer.mozilla.org/en-US/docs/Web/API/Window/message_event"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developer.mozilla.org/en-US/docs/Web/API/Window/postMessage"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developer.mozilla.org/en-US/docs/Web/API/Element/requestFullScreen" TargetMode="External"/><Relationship Id="rId3" Type="http://schemas.openxmlformats.org/officeDocument/2006/relationships/hyperlink" Target="https://developer.mozilla.org/en-US/docs/Web/API/Element/setCapture" TargetMode="External"/><Relationship Id="rId7" Type="http://schemas.openxmlformats.org/officeDocument/2006/relationships/hyperlink" Target="https://developer.mozilla.org/en-US/docs/Web/API/Document/exitPointerLock"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hyperlink" Target="https://developer.mozilla.org/en-US/docs/Web/API/Element/requestPointerLock" TargetMode="External"/><Relationship Id="rId5" Type="http://schemas.openxmlformats.org/officeDocument/2006/relationships/hyperlink" Target="https://developer.mozilla.org/en-US/docs/Web/API/Element/releasePointerCapture" TargetMode="External"/><Relationship Id="rId4" Type="http://schemas.openxmlformats.org/officeDocument/2006/relationships/hyperlink" Target="https://developer.mozilla.org/en-US/docs/Web/API/Element/setPointerCapture"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developer.mozilla.org/en-US/docs/Web/API/Clipboard/write" TargetMode="External"/><Relationship Id="rId3" Type="http://schemas.openxmlformats.org/officeDocument/2006/relationships/hyperlink" Target="https://developer.mozilla.org/en-US/docs/Web/API/Selection" TargetMode="External"/><Relationship Id="rId7" Type="http://schemas.openxmlformats.org/officeDocument/2006/relationships/hyperlink" Target="https://developer.mozilla.org/en-US/docs/Web/API/Clipboard/readText"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hyperlink" Target="https://developer.mozilla.org/en-US/docs/Web/API/Clipboard/read" TargetMode="External"/><Relationship Id="rId5" Type="http://schemas.openxmlformats.org/officeDocument/2006/relationships/hyperlink" Target="https://developer.mozilla.org/en-US/docs/Web/API/Clipboard_API" TargetMode="External"/><Relationship Id="rId10" Type="http://schemas.openxmlformats.org/officeDocument/2006/relationships/hyperlink" Target="https://developer.mozilla.org/en-US/docs/Web/API/Document/execCommand" TargetMode="External"/><Relationship Id="rId4" Type="http://schemas.openxmlformats.org/officeDocument/2006/relationships/hyperlink" Target="https://developer.mozilla.org/en-US/docs/Web/API/Document/getSelection" TargetMode="External"/><Relationship Id="rId9" Type="http://schemas.openxmlformats.org/officeDocument/2006/relationships/hyperlink" Target="https://developer.mozilla.org/en-US/docs/Web/API/Clipboard/writeTex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ace.c9.io/" TargetMode="External"/><Relationship Id="rId2" Type="http://schemas.openxmlformats.org/officeDocument/2006/relationships/hyperlink" Target="https://codemirror.net/" TargetMode="External"/><Relationship Id="rId1" Type="http://schemas.openxmlformats.org/officeDocument/2006/relationships/slideLayout" Target="../slideLayouts/slideLayout2.xml"/><Relationship Id="rId4" Type="http://schemas.openxmlformats.org/officeDocument/2006/relationships/hyperlink" Target="https://microsoft.github.io/monaco-edito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3C452-C885-7317-E131-0BDB4C1BDA72}"/>
              </a:ext>
            </a:extLst>
          </p:cNvPr>
          <p:cNvSpPr>
            <a:spLocks noGrp="1"/>
          </p:cNvSpPr>
          <p:nvPr>
            <p:ph type="ctrTitle"/>
          </p:nvPr>
        </p:nvSpPr>
        <p:spPr/>
        <p:txBody>
          <a:bodyPr/>
          <a:lstStyle/>
          <a:p>
            <a:pPr algn="ctr"/>
            <a:r>
              <a:rPr lang="en-US" dirty="0"/>
              <a:t>Browser APIs</a:t>
            </a:r>
          </a:p>
        </p:txBody>
      </p:sp>
      <p:sp>
        <p:nvSpPr>
          <p:cNvPr id="3" name="Subtitle 2">
            <a:extLst>
              <a:ext uri="{FF2B5EF4-FFF2-40B4-BE49-F238E27FC236}">
                <a16:creationId xmlns:a16="http://schemas.microsoft.com/office/drawing/2014/main" id="{9E35C64A-9086-C8A2-A885-C195BB063508}"/>
              </a:ext>
            </a:extLst>
          </p:cNvPr>
          <p:cNvSpPr>
            <a:spLocks noGrp="1"/>
          </p:cNvSpPr>
          <p:nvPr>
            <p:ph type="subTitle" idx="1"/>
          </p:nvPr>
        </p:nvSpPr>
        <p:spPr/>
        <p:txBody>
          <a:bodyPr/>
          <a:lstStyle/>
          <a:p>
            <a:r>
              <a:rPr lang="en-US" dirty="0"/>
              <a:t>NSWI153 - </a:t>
            </a:r>
            <a:r>
              <a:rPr lang="en-US" dirty="0">
                <a:solidFill>
                  <a:schemeClr val="accent2"/>
                </a:solidFill>
              </a:rPr>
              <a:t>Advanced</a:t>
            </a:r>
            <a:r>
              <a:rPr lang="en-US" dirty="0"/>
              <a:t> Programming of Web Applications </a:t>
            </a:r>
          </a:p>
        </p:txBody>
      </p:sp>
      <p:sp>
        <p:nvSpPr>
          <p:cNvPr id="4" name="Text Placeholder 3">
            <a:extLst>
              <a:ext uri="{FF2B5EF4-FFF2-40B4-BE49-F238E27FC236}">
                <a16:creationId xmlns:a16="http://schemas.microsoft.com/office/drawing/2014/main" id="{83D77CA2-8171-135B-E44F-1C7F469B2EE4}"/>
              </a:ext>
            </a:extLst>
          </p:cNvPr>
          <p:cNvSpPr>
            <a:spLocks noGrp="1"/>
          </p:cNvSpPr>
          <p:nvPr>
            <p:ph type="body" sz="quarter" idx="12"/>
          </p:nvPr>
        </p:nvSpPr>
        <p:spPr/>
        <p:txBody>
          <a:bodyPr/>
          <a:lstStyle/>
          <a:p>
            <a:r>
              <a:rPr lang="cs-CZ" dirty="0"/>
              <a:t>202</a:t>
            </a:r>
            <a:r>
              <a:rPr lang="en-US"/>
              <a:t>5/2026</a:t>
            </a:r>
            <a:endParaRPr lang="en-US" dirty="0"/>
          </a:p>
        </p:txBody>
      </p:sp>
      <p:sp>
        <p:nvSpPr>
          <p:cNvPr id="5" name="Text Placeholder 4">
            <a:extLst>
              <a:ext uri="{FF2B5EF4-FFF2-40B4-BE49-F238E27FC236}">
                <a16:creationId xmlns:a16="http://schemas.microsoft.com/office/drawing/2014/main" id="{B38A3DCA-7A4A-597B-3B42-628A19DFF7AD}"/>
              </a:ext>
            </a:extLst>
          </p:cNvPr>
          <p:cNvSpPr>
            <a:spLocks noGrp="1"/>
          </p:cNvSpPr>
          <p:nvPr>
            <p:ph type="body" sz="quarter" idx="13"/>
          </p:nvPr>
        </p:nvSpPr>
        <p:spPr/>
        <p:txBody>
          <a:bodyPr/>
          <a:lstStyle/>
          <a:p>
            <a:r>
              <a:rPr lang="en-US" dirty="0"/>
              <a:t>Petr </a:t>
            </a:r>
            <a:r>
              <a:rPr lang="cs-CZ" dirty="0"/>
              <a:t>Škoda</a:t>
            </a:r>
            <a:endParaRPr lang="en-US" dirty="0"/>
          </a:p>
        </p:txBody>
      </p:sp>
      <p:sp>
        <p:nvSpPr>
          <p:cNvPr id="6" name="Text Placeholder 5">
            <a:extLst>
              <a:ext uri="{FF2B5EF4-FFF2-40B4-BE49-F238E27FC236}">
                <a16:creationId xmlns:a16="http://schemas.microsoft.com/office/drawing/2014/main" id="{7FCF41A0-7ACE-A6B3-D30D-C368EAC69EDB}"/>
              </a:ext>
            </a:extLst>
          </p:cNvPr>
          <p:cNvSpPr>
            <a:spLocks noGrp="1"/>
          </p:cNvSpPr>
          <p:nvPr>
            <p:ph type="body" sz="quarter" idx="14"/>
          </p:nvPr>
        </p:nvSpPr>
        <p:spPr/>
        <p:txBody>
          <a:bodyPr/>
          <a:lstStyle/>
          <a:p>
            <a:pPr lvl="0"/>
            <a:r>
              <a:rPr lang="en-US" dirty="0"/>
              <a:t>https://github.com/skodapetr</a:t>
            </a:r>
          </a:p>
          <a:p>
            <a:r>
              <a:rPr lang="en-US" dirty="0"/>
              <a:t>https://www.ksi.mff.cuni.cz</a:t>
            </a:r>
            <a:endParaRPr lang="cs-CZ" dirty="0"/>
          </a:p>
        </p:txBody>
      </p:sp>
    </p:spTree>
    <p:extLst>
      <p:ext uri="{BB962C8B-B14F-4D97-AF65-F5344CB8AC3E}">
        <p14:creationId xmlns:p14="http://schemas.microsoft.com/office/powerpoint/2010/main" val="2139594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B1060-D11A-4301-1888-C3242817F5F4}"/>
              </a:ext>
            </a:extLst>
          </p:cNvPr>
          <p:cNvSpPr>
            <a:spLocks noGrp="1"/>
          </p:cNvSpPr>
          <p:nvPr>
            <p:ph type="title"/>
          </p:nvPr>
        </p:nvSpPr>
        <p:spPr/>
        <p:txBody>
          <a:bodyPr/>
          <a:lstStyle/>
          <a:p>
            <a:r>
              <a:rPr lang="en-US" dirty="0"/>
              <a:t>Portable devices</a:t>
            </a:r>
          </a:p>
        </p:txBody>
      </p:sp>
      <p:sp>
        <p:nvSpPr>
          <p:cNvPr id="6" name="Content Placeholder 5">
            <a:extLst>
              <a:ext uri="{FF2B5EF4-FFF2-40B4-BE49-F238E27FC236}">
                <a16:creationId xmlns:a16="http://schemas.microsoft.com/office/drawing/2014/main" id="{FD856D2E-AA51-AB7E-4A5E-662458E4E68C}"/>
              </a:ext>
            </a:extLst>
          </p:cNvPr>
          <p:cNvSpPr>
            <a:spLocks noGrp="1"/>
          </p:cNvSpPr>
          <p:nvPr>
            <p:ph idx="1"/>
          </p:nvPr>
        </p:nvSpPr>
        <p:spPr/>
        <p:txBody>
          <a:bodyPr/>
          <a:lstStyle/>
          <a:p>
            <a:pPr marL="0" indent="0">
              <a:buNone/>
            </a:pPr>
            <a:r>
              <a:rPr lang="en-US" dirty="0"/>
              <a:t>Screen Orientation</a:t>
            </a:r>
          </a:p>
          <a:p>
            <a:r>
              <a:rPr lang="en-US" dirty="0" err="1">
                <a:hlinkClick r:id="rId3"/>
              </a:rPr>
              <a:t>Screen</a:t>
            </a:r>
            <a:r>
              <a:rPr lang="en-US" dirty="0" err="1"/>
              <a:t>.</a:t>
            </a:r>
            <a:r>
              <a:rPr lang="en-US" dirty="0" err="1">
                <a:hlinkClick r:id="rId3"/>
              </a:rPr>
              <a:t>orientation</a:t>
            </a:r>
            <a:br>
              <a:rPr lang="en-US" dirty="0"/>
            </a:br>
            <a:r>
              <a:rPr lang="en-US" dirty="0"/>
              <a:t>type, angle, </a:t>
            </a:r>
            <a:r>
              <a:rPr lang="en-US" dirty="0" err="1"/>
              <a:t>onchange</a:t>
            </a:r>
            <a:r>
              <a:rPr lang="en-US" dirty="0"/>
              <a:t>, …</a:t>
            </a:r>
          </a:p>
          <a:p>
            <a:pPr marL="0" indent="0">
              <a:buNone/>
            </a:pPr>
            <a:endParaRPr lang="en-US" dirty="0"/>
          </a:p>
          <a:p>
            <a:pPr marL="0" indent="0">
              <a:buNone/>
            </a:pPr>
            <a:r>
              <a:rPr lang="en-US" dirty="0"/>
              <a:t>Ambient Light</a:t>
            </a:r>
          </a:p>
          <a:p>
            <a:r>
              <a:rPr lang="en-US" dirty="0" err="1">
                <a:hlinkClick r:id="rId4"/>
              </a:rPr>
              <a:t>AmbientLightSensor</a:t>
            </a:r>
            <a:endParaRPr lang="en-US" dirty="0"/>
          </a:p>
          <a:p>
            <a:pPr marL="0" indent="0">
              <a:buNone/>
            </a:pPr>
            <a:endParaRPr lang="en-US" dirty="0"/>
          </a:p>
          <a:p>
            <a:pPr marL="0" indent="0">
              <a:buNone/>
            </a:pPr>
            <a:r>
              <a:rPr lang="en-US" dirty="0"/>
              <a:t>Vibration</a:t>
            </a:r>
          </a:p>
          <a:p>
            <a:r>
              <a:rPr lang="en-US" dirty="0" err="1"/>
              <a:t>Navigator.</a:t>
            </a:r>
            <a:r>
              <a:rPr lang="en-US" dirty="0" err="1">
                <a:hlinkClick r:id="rId5"/>
              </a:rPr>
              <a:t>vibrate</a:t>
            </a:r>
            <a:r>
              <a:rPr lang="en-US" dirty="0"/>
              <a:t>(…)</a:t>
            </a:r>
            <a:br>
              <a:rPr lang="en-US" dirty="0"/>
            </a:br>
            <a:r>
              <a:rPr lang="en-US" dirty="0"/>
              <a:t>[100,30,100,30,100,30,200,30,200,30,200,30,100,30,100,30,100]</a:t>
            </a:r>
          </a:p>
          <a:p>
            <a:pPr marL="0" indent="0">
              <a:buNone/>
            </a:pPr>
            <a:endParaRPr lang="en-US" dirty="0"/>
          </a:p>
          <a:p>
            <a:endParaRPr lang="en-US" dirty="0"/>
          </a:p>
        </p:txBody>
      </p:sp>
      <p:sp>
        <p:nvSpPr>
          <p:cNvPr id="5" name="Slide Number Placeholder 4">
            <a:extLst>
              <a:ext uri="{FF2B5EF4-FFF2-40B4-BE49-F238E27FC236}">
                <a16:creationId xmlns:a16="http://schemas.microsoft.com/office/drawing/2014/main" id="{312507CA-8FC8-679E-CD4D-E12F5E2A654E}"/>
              </a:ext>
            </a:extLst>
          </p:cNvPr>
          <p:cNvSpPr>
            <a:spLocks noGrp="1"/>
          </p:cNvSpPr>
          <p:nvPr>
            <p:ph type="sldNum" sz="quarter" idx="12"/>
          </p:nvPr>
        </p:nvSpPr>
        <p:spPr/>
        <p:txBody>
          <a:bodyPr/>
          <a:lstStyle/>
          <a:p>
            <a:fld id="{651B8B48-CD68-422A-981A-F7D1D2E08DD1}" type="slidenum">
              <a:rPr lang="en-US" smtClean="0"/>
              <a:t>10</a:t>
            </a:fld>
            <a:endParaRPr lang="en-US"/>
          </a:p>
        </p:txBody>
      </p:sp>
    </p:spTree>
    <p:extLst>
      <p:ext uri="{BB962C8B-B14F-4D97-AF65-F5344CB8AC3E}">
        <p14:creationId xmlns:p14="http://schemas.microsoft.com/office/powerpoint/2010/main" val="2287878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D794C12-47BB-5069-326A-23D552284AEA}"/>
              </a:ext>
            </a:extLst>
          </p:cNvPr>
          <p:cNvSpPr>
            <a:spLocks noGrp="1"/>
          </p:cNvSpPr>
          <p:nvPr>
            <p:ph type="title"/>
          </p:nvPr>
        </p:nvSpPr>
        <p:spPr/>
        <p:txBody>
          <a:bodyPr/>
          <a:lstStyle/>
          <a:p>
            <a:r>
              <a:rPr lang="en-US" dirty="0"/>
              <a:t>Geolocation</a:t>
            </a:r>
          </a:p>
        </p:txBody>
      </p:sp>
      <p:sp>
        <p:nvSpPr>
          <p:cNvPr id="6" name="Content Placeholder 5">
            <a:extLst>
              <a:ext uri="{FF2B5EF4-FFF2-40B4-BE49-F238E27FC236}">
                <a16:creationId xmlns:a16="http://schemas.microsoft.com/office/drawing/2014/main" id="{2620B945-FD94-C711-CE5F-26193D3A3572}"/>
              </a:ext>
            </a:extLst>
          </p:cNvPr>
          <p:cNvSpPr>
            <a:spLocks noGrp="1"/>
          </p:cNvSpPr>
          <p:nvPr>
            <p:ph sz="half" idx="1"/>
          </p:nvPr>
        </p:nvSpPr>
        <p:spPr/>
        <p:txBody>
          <a:bodyPr/>
          <a:lstStyle/>
          <a:p>
            <a:pPr marL="0" indent="0">
              <a:buNone/>
            </a:pPr>
            <a:r>
              <a:rPr lang="en-US" dirty="0"/>
              <a:t>The best means available</a:t>
            </a:r>
          </a:p>
          <a:p>
            <a:r>
              <a:rPr lang="en-US" dirty="0"/>
              <a:t>Public IP geolocation information</a:t>
            </a:r>
          </a:p>
          <a:p>
            <a:r>
              <a:rPr lang="en-US" dirty="0" err="1"/>
              <a:t>WiFi</a:t>
            </a:r>
            <a:r>
              <a:rPr lang="en-US" dirty="0"/>
              <a:t> networks in the vicinity and their signal strengths</a:t>
            </a:r>
          </a:p>
          <a:p>
            <a:r>
              <a:rPr lang="en-US" dirty="0"/>
              <a:t>GSM/CDMA cell identifiers</a:t>
            </a:r>
          </a:p>
          <a:p>
            <a:r>
              <a:rPr lang="en-US" dirty="0"/>
              <a:t>Embedded GPS locator</a:t>
            </a:r>
          </a:p>
          <a:p>
            <a:endParaRPr lang="en-US" dirty="0"/>
          </a:p>
          <a:p>
            <a:endParaRPr lang="en-US" dirty="0"/>
          </a:p>
        </p:txBody>
      </p:sp>
      <p:sp>
        <p:nvSpPr>
          <p:cNvPr id="7" name="Content Placeholder 6">
            <a:extLst>
              <a:ext uri="{FF2B5EF4-FFF2-40B4-BE49-F238E27FC236}">
                <a16:creationId xmlns:a16="http://schemas.microsoft.com/office/drawing/2014/main" id="{19577D9C-B7DC-4E1C-0E80-941A5E47389D}"/>
              </a:ext>
            </a:extLst>
          </p:cNvPr>
          <p:cNvSpPr>
            <a:spLocks noGrp="1"/>
          </p:cNvSpPr>
          <p:nvPr>
            <p:ph sz="half" idx="2"/>
          </p:nvPr>
        </p:nvSpPr>
        <p:spPr/>
        <p:txBody>
          <a:bodyPr/>
          <a:lstStyle/>
          <a:p>
            <a:pPr marL="0" indent="0">
              <a:buNone/>
            </a:pPr>
            <a:r>
              <a:rPr lang="en-US" dirty="0">
                <a:hlinkClick r:id="rId3"/>
              </a:rPr>
              <a:t>Geolocation API</a:t>
            </a:r>
            <a:endParaRPr lang="en-US" dirty="0"/>
          </a:p>
          <a:p>
            <a:r>
              <a:rPr lang="en-US" dirty="0" err="1"/>
              <a:t>Navigator.</a:t>
            </a:r>
            <a:r>
              <a:rPr lang="en-US" dirty="0" err="1">
                <a:hlinkClick r:id="rId4"/>
              </a:rPr>
              <a:t>geolocation</a:t>
            </a:r>
            <a:endParaRPr lang="en-US" dirty="0"/>
          </a:p>
          <a:p>
            <a:r>
              <a:rPr lang="en-US" dirty="0" err="1"/>
              <a:t>Geolocation.</a:t>
            </a:r>
            <a:r>
              <a:rPr lang="en-US" dirty="0" err="1">
                <a:hlinkClick r:id="rId5"/>
              </a:rPr>
              <a:t>getCurrentPosition</a:t>
            </a:r>
            <a:r>
              <a:rPr lang="en-US" dirty="0"/>
              <a:t>(…)</a:t>
            </a:r>
            <a:br>
              <a:rPr lang="en-US" dirty="0"/>
            </a:br>
            <a:r>
              <a:rPr lang="en-US" dirty="0" err="1"/>
              <a:t>TimeStamp</a:t>
            </a:r>
            <a:r>
              <a:rPr lang="en-US" dirty="0"/>
              <a:t>, </a:t>
            </a:r>
            <a:r>
              <a:rPr lang="en-US" dirty="0" err="1">
                <a:hlinkClick r:id="rId6"/>
              </a:rPr>
              <a:t>GeolocationCoordinates</a:t>
            </a:r>
            <a:endParaRPr lang="en-US" dirty="0"/>
          </a:p>
          <a:p>
            <a:r>
              <a:rPr lang="en-US" dirty="0" err="1"/>
              <a:t>Geolocation.</a:t>
            </a:r>
            <a:r>
              <a:rPr lang="en-US" dirty="0" err="1">
                <a:hlinkClick r:id="rId7"/>
              </a:rPr>
              <a:t>watchPosition</a:t>
            </a:r>
            <a:r>
              <a:rPr lang="en-US" dirty="0"/>
              <a:t>(…)</a:t>
            </a:r>
          </a:p>
          <a:p>
            <a:r>
              <a:rPr lang="en-US" dirty="0" err="1"/>
              <a:t>Geolocation.</a:t>
            </a:r>
            <a:r>
              <a:rPr lang="en-US" dirty="0" err="1">
                <a:hlinkClick r:id="rId8"/>
              </a:rPr>
              <a:t>clearWatch</a:t>
            </a:r>
            <a:r>
              <a:rPr lang="en-US" dirty="0"/>
              <a:t>(…)</a:t>
            </a:r>
          </a:p>
          <a:p>
            <a:endParaRPr lang="en-US" dirty="0"/>
          </a:p>
        </p:txBody>
      </p:sp>
      <p:sp>
        <p:nvSpPr>
          <p:cNvPr id="4" name="Slide Number Placeholder 3">
            <a:extLst>
              <a:ext uri="{FF2B5EF4-FFF2-40B4-BE49-F238E27FC236}">
                <a16:creationId xmlns:a16="http://schemas.microsoft.com/office/drawing/2014/main" id="{487411ED-8362-004C-5A51-34819C97F942}"/>
              </a:ext>
            </a:extLst>
          </p:cNvPr>
          <p:cNvSpPr>
            <a:spLocks noGrp="1"/>
          </p:cNvSpPr>
          <p:nvPr>
            <p:ph type="sldNum" sz="quarter" idx="12"/>
          </p:nvPr>
        </p:nvSpPr>
        <p:spPr/>
        <p:txBody>
          <a:bodyPr/>
          <a:lstStyle/>
          <a:p>
            <a:fld id="{452BA717-4DED-4A38-BDE4-30D0F0A142DB}" type="slidenum">
              <a:rPr lang="cs-CZ" smtClean="0"/>
              <a:pPr/>
              <a:t>11</a:t>
            </a:fld>
            <a:endParaRPr lang="cs-CZ"/>
          </a:p>
        </p:txBody>
      </p:sp>
    </p:spTree>
    <p:extLst>
      <p:ext uri="{BB962C8B-B14F-4D97-AF65-F5344CB8AC3E}">
        <p14:creationId xmlns:p14="http://schemas.microsoft.com/office/powerpoint/2010/main" val="2787643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39D31-9FCB-E17C-A344-D7C0200DEA04}"/>
              </a:ext>
            </a:extLst>
          </p:cNvPr>
          <p:cNvSpPr>
            <a:spLocks noGrp="1"/>
          </p:cNvSpPr>
          <p:nvPr>
            <p:ph type="title"/>
          </p:nvPr>
        </p:nvSpPr>
        <p:spPr/>
        <p:txBody>
          <a:bodyPr/>
          <a:lstStyle/>
          <a:p>
            <a:r>
              <a:rPr lang="en-US" dirty="0"/>
              <a:t>Web notifications</a:t>
            </a:r>
          </a:p>
        </p:txBody>
      </p:sp>
      <p:sp>
        <p:nvSpPr>
          <p:cNvPr id="3" name="Content Placeholder 2">
            <a:extLst>
              <a:ext uri="{FF2B5EF4-FFF2-40B4-BE49-F238E27FC236}">
                <a16:creationId xmlns:a16="http://schemas.microsoft.com/office/drawing/2014/main" id="{7D421791-3991-8F98-CA3B-3F11B8403B78}"/>
              </a:ext>
            </a:extLst>
          </p:cNvPr>
          <p:cNvSpPr>
            <a:spLocks noGrp="1"/>
          </p:cNvSpPr>
          <p:nvPr>
            <p:ph idx="1"/>
          </p:nvPr>
        </p:nvSpPr>
        <p:spPr>
          <a:xfrm>
            <a:off x="335360" y="1268760"/>
            <a:ext cx="11449272" cy="2448272"/>
          </a:xfrm>
        </p:spPr>
        <p:txBody>
          <a:bodyPr/>
          <a:lstStyle/>
          <a:p>
            <a:pPr marL="0" indent="0">
              <a:buNone/>
            </a:pPr>
            <a:r>
              <a:rPr lang="en-US" dirty="0"/>
              <a:t>Web </a:t>
            </a:r>
            <a:r>
              <a:rPr lang="en-US" dirty="0">
                <a:hlinkClick r:id="rId3"/>
              </a:rPr>
              <a:t>Notifications API</a:t>
            </a:r>
            <a:endParaRPr lang="en-US" dirty="0"/>
          </a:p>
          <a:p>
            <a:r>
              <a:rPr lang="en-US" dirty="0"/>
              <a:t>Displayed outside the page at system level</a:t>
            </a:r>
          </a:p>
          <a:p>
            <a:r>
              <a:rPr lang="en-US" dirty="0" err="1"/>
              <a:t>Notification.</a:t>
            </a:r>
            <a:r>
              <a:rPr lang="en-US" dirty="0" err="1">
                <a:hlinkClick r:id="rId4"/>
              </a:rPr>
              <a:t>permission</a:t>
            </a:r>
            <a:endParaRPr lang="en-US" dirty="0"/>
          </a:p>
          <a:p>
            <a:r>
              <a:rPr lang="en-US" dirty="0" err="1"/>
              <a:t>Notification.</a:t>
            </a:r>
            <a:r>
              <a:rPr lang="en-US" dirty="0" err="1">
                <a:hlinkClick r:id="rId5"/>
              </a:rPr>
              <a:t>requestPermision</a:t>
            </a:r>
            <a:r>
              <a:rPr lang="en-US" dirty="0"/>
              <a:t>()</a:t>
            </a:r>
          </a:p>
          <a:p>
            <a:r>
              <a:rPr lang="en-US" dirty="0"/>
              <a:t>new </a:t>
            </a:r>
            <a:r>
              <a:rPr lang="en-US" dirty="0">
                <a:hlinkClick r:id="rId6"/>
              </a:rPr>
              <a:t>Notification</a:t>
            </a:r>
            <a:r>
              <a:rPr lang="en-US" dirty="0"/>
              <a:t>(…)</a:t>
            </a:r>
          </a:p>
          <a:p>
            <a:endParaRPr lang="en-US" dirty="0"/>
          </a:p>
          <a:p>
            <a:endParaRPr lang="en-US" dirty="0"/>
          </a:p>
          <a:p>
            <a:pPr marL="0"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24C7A629-2BDE-600F-0127-7849ED14CD6B}"/>
              </a:ext>
            </a:extLst>
          </p:cNvPr>
          <p:cNvSpPr>
            <a:spLocks noGrp="1"/>
          </p:cNvSpPr>
          <p:nvPr>
            <p:ph type="sldNum" sz="quarter" idx="12"/>
          </p:nvPr>
        </p:nvSpPr>
        <p:spPr/>
        <p:txBody>
          <a:bodyPr/>
          <a:lstStyle/>
          <a:p>
            <a:fld id="{452BA717-4DED-4A38-BDE4-30D0F0A142DB}" type="slidenum">
              <a:rPr lang="cs-CZ" smtClean="0"/>
              <a:pPr/>
              <a:t>12</a:t>
            </a:fld>
            <a:endParaRPr lang="cs-CZ"/>
          </a:p>
        </p:txBody>
      </p:sp>
      <p:sp>
        <p:nvSpPr>
          <p:cNvPr id="5" name="Rectangle 4">
            <a:extLst>
              <a:ext uri="{FF2B5EF4-FFF2-40B4-BE49-F238E27FC236}">
                <a16:creationId xmlns:a16="http://schemas.microsoft.com/office/drawing/2014/main" id="{C74D1094-87F4-770F-1EC0-0AC269B4337D}"/>
              </a:ext>
            </a:extLst>
          </p:cNvPr>
          <p:cNvSpPr/>
          <p:nvPr/>
        </p:nvSpPr>
        <p:spPr>
          <a:xfrm>
            <a:off x="335360" y="4437112"/>
            <a:ext cx="5568616" cy="17281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tx1"/>
                </a:solidFill>
              </a:rPr>
              <a:t>new Notification(</a:t>
            </a:r>
          </a:p>
          <a:p>
            <a:r>
              <a:rPr lang="en-US" sz="2000" dirty="0">
                <a:solidFill>
                  <a:schemeClr val="tx1"/>
                </a:solidFill>
              </a:rPr>
              <a:t>  'To do list', { </a:t>
            </a:r>
          </a:p>
          <a:p>
            <a:r>
              <a:rPr lang="en-US" sz="2000" dirty="0">
                <a:solidFill>
                  <a:schemeClr val="tx1"/>
                </a:solidFill>
              </a:rPr>
              <a:t>    body: ‘Long notification text', </a:t>
            </a:r>
          </a:p>
          <a:p>
            <a:r>
              <a:rPr lang="en-US" sz="2000" dirty="0">
                <a:solidFill>
                  <a:schemeClr val="tx1"/>
                </a:solidFill>
              </a:rPr>
              <a:t>    icon: ‘./images/icon.png'</a:t>
            </a:r>
          </a:p>
          <a:p>
            <a:r>
              <a:rPr lang="en-US" sz="2000" dirty="0">
                <a:solidFill>
                  <a:schemeClr val="tx1"/>
                </a:solidFill>
              </a:rPr>
              <a:t>});</a:t>
            </a:r>
          </a:p>
        </p:txBody>
      </p:sp>
    </p:spTree>
    <p:extLst>
      <p:ext uri="{BB962C8B-B14F-4D97-AF65-F5344CB8AC3E}">
        <p14:creationId xmlns:p14="http://schemas.microsoft.com/office/powerpoint/2010/main" val="686379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7E528-5EC9-D7F1-88E5-FC9B0664AC4E}"/>
              </a:ext>
            </a:extLst>
          </p:cNvPr>
          <p:cNvSpPr>
            <a:spLocks noGrp="1"/>
          </p:cNvSpPr>
          <p:nvPr>
            <p:ph type="title"/>
          </p:nvPr>
        </p:nvSpPr>
        <p:spPr/>
        <p:txBody>
          <a:bodyPr/>
          <a:lstStyle/>
          <a:p>
            <a:r>
              <a:rPr lang="en-US" dirty="0"/>
              <a:t>Multimedia</a:t>
            </a:r>
          </a:p>
        </p:txBody>
      </p:sp>
      <p:sp>
        <p:nvSpPr>
          <p:cNvPr id="3" name="Content Placeholder 2">
            <a:extLst>
              <a:ext uri="{FF2B5EF4-FFF2-40B4-BE49-F238E27FC236}">
                <a16:creationId xmlns:a16="http://schemas.microsoft.com/office/drawing/2014/main" id="{C89BE80A-73ED-7635-8BB4-F5799CF3946E}"/>
              </a:ext>
            </a:extLst>
          </p:cNvPr>
          <p:cNvSpPr>
            <a:spLocks noGrp="1"/>
          </p:cNvSpPr>
          <p:nvPr>
            <p:ph idx="1"/>
          </p:nvPr>
        </p:nvSpPr>
        <p:spPr>
          <a:xfrm>
            <a:off x="335360" y="1268760"/>
            <a:ext cx="5760640" cy="5040560"/>
          </a:xfrm>
        </p:spPr>
        <p:txBody>
          <a:bodyPr/>
          <a:lstStyle/>
          <a:p>
            <a:pPr marL="0" indent="0">
              <a:buNone/>
            </a:pPr>
            <a:r>
              <a:rPr lang="en-US" dirty="0"/>
              <a:t>Animation Frames</a:t>
            </a:r>
          </a:p>
          <a:p>
            <a:r>
              <a:rPr lang="en-US" dirty="0" err="1"/>
              <a:t>Window.</a:t>
            </a:r>
            <a:r>
              <a:rPr lang="en-US" dirty="0" err="1">
                <a:hlinkClick r:id="rId3"/>
              </a:rPr>
              <a:t>requestAnimationFrame</a:t>
            </a:r>
            <a:r>
              <a:rPr lang="en-US" dirty="0"/>
              <a:t>(callback)</a:t>
            </a:r>
          </a:p>
          <a:p>
            <a:r>
              <a:rPr lang="en-US" dirty="0" err="1"/>
              <a:t>Window.</a:t>
            </a:r>
            <a:r>
              <a:rPr lang="en-US" dirty="0" err="1">
                <a:hlinkClick r:id="rId4"/>
              </a:rPr>
              <a:t>cancelAnimationFrame</a:t>
            </a:r>
            <a:r>
              <a:rPr lang="en-US" dirty="0"/>
              <a:t>(…)</a:t>
            </a:r>
          </a:p>
          <a:p>
            <a:pPr marL="0" indent="0">
              <a:buNone/>
            </a:pPr>
            <a:endParaRPr lang="en-US" dirty="0"/>
          </a:p>
          <a:p>
            <a:pPr marL="0" indent="0">
              <a:buNone/>
            </a:pPr>
            <a:r>
              <a:rPr lang="en-US" dirty="0"/>
              <a:t>Video</a:t>
            </a:r>
          </a:p>
          <a:p>
            <a:r>
              <a:rPr lang="en-US" dirty="0">
                <a:hlinkClick r:id="rId5"/>
              </a:rPr>
              <a:t>&lt;video&gt;</a:t>
            </a:r>
            <a:endParaRPr lang="en-US" dirty="0"/>
          </a:p>
          <a:p>
            <a:r>
              <a:rPr lang="en-US" dirty="0"/>
              <a:t>Accessibility concerns </a:t>
            </a:r>
            <a:br>
              <a:rPr lang="en-US" dirty="0"/>
            </a:br>
            <a:endParaRPr lang="en-US" dirty="0"/>
          </a:p>
          <a:p>
            <a:pPr marL="0" indent="0">
              <a:buNone/>
            </a:pPr>
            <a:r>
              <a:rPr lang="en-US" dirty="0"/>
              <a:t>Audio</a:t>
            </a:r>
          </a:p>
          <a:p>
            <a:r>
              <a:rPr lang="en-US" dirty="0">
                <a:hlinkClick r:id="rId6"/>
              </a:rPr>
              <a:t>&lt;audio&gt;</a:t>
            </a:r>
            <a:endParaRPr lang="en-US" dirty="0"/>
          </a:p>
          <a:p>
            <a:r>
              <a:rPr lang="en-US" dirty="0">
                <a:hlinkClick r:id="rId7"/>
              </a:rPr>
              <a:t>Web Audio API</a:t>
            </a:r>
            <a:endParaRPr lang="en-US" dirty="0"/>
          </a:p>
        </p:txBody>
      </p:sp>
      <p:sp>
        <p:nvSpPr>
          <p:cNvPr id="4" name="Slide Number Placeholder 3">
            <a:extLst>
              <a:ext uri="{FF2B5EF4-FFF2-40B4-BE49-F238E27FC236}">
                <a16:creationId xmlns:a16="http://schemas.microsoft.com/office/drawing/2014/main" id="{7E1305BD-0DF3-EB78-04C8-3AF4EC6A715E}"/>
              </a:ext>
            </a:extLst>
          </p:cNvPr>
          <p:cNvSpPr>
            <a:spLocks noGrp="1"/>
          </p:cNvSpPr>
          <p:nvPr>
            <p:ph type="sldNum" sz="quarter" idx="12"/>
          </p:nvPr>
        </p:nvSpPr>
        <p:spPr/>
        <p:txBody>
          <a:bodyPr/>
          <a:lstStyle/>
          <a:p>
            <a:fld id="{452BA717-4DED-4A38-BDE4-30D0F0A142DB}" type="slidenum">
              <a:rPr lang="cs-CZ" smtClean="0"/>
              <a:pPr/>
              <a:t>13</a:t>
            </a:fld>
            <a:endParaRPr lang="cs-CZ"/>
          </a:p>
        </p:txBody>
      </p:sp>
      <p:sp>
        <p:nvSpPr>
          <p:cNvPr id="5" name="Rectangle 4">
            <a:extLst>
              <a:ext uri="{FF2B5EF4-FFF2-40B4-BE49-F238E27FC236}">
                <a16:creationId xmlns:a16="http://schemas.microsoft.com/office/drawing/2014/main" id="{BDEB040E-AC58-83D4-2DE2-9FDDAEAC70B9}"/>
              </a:ext>
            </a:extLst>
          </p:cNvPr>
          <p:cNvSpPr/>
          <p:nvPr/>
        </p:nvSpPr>
        <p:spPr>
          <a:xfrm>
            <a:off x="5663953" y="1988840"/>
            <a:ext cx="6288696" cy="44036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tx1"/>
                </a:solidFill>
              </a:rPr>
              <a:t>&lt;video controls width="250"&gt;</a:t>
            </a:r>
          </a:p>
          <a:p>
            <a:endParaRPr lang="en-US" sz="2000" dirty="0">
              <a:solidFill>
                <a:schemeClr val="tx1"/>
              </a:solidFill>
            </a:endParaRPr>
          </a:p>
          <a:p>
            <a:r>
              <a:rPr lang="en-US" sz="2000" dirty="0">
                <a:solidFill>
                  <a:schemeClr val="tx1"/>
                </a:solidFill>
              </a:rPr>
              <a:t>  &lt;source </a:t>
            </a:r>
            <a:br>
              <a:rPr lang="en-US" sz="2000" dirty="0">
                <a:solidFill>
                  <a:schemeClr val="tx1"/>
                </a:solidFill>
              </a:rPr>
            </a:br>
            <a:r>
              <a:rPr lang="en-US" sz="2000" dirty="0">
                <a:solidFill>
                  <a:schemeClr val="tx1"/>
                </a:solidFill>
              </a:rPr>
              <a:t>    </a:t>
            </a:r>
            <a:r>
              <a:rPr lang="en-US" sz="2000" dirty="0" err="1">
                <a:solidFill>
                  <a:schemeClr val="tx1"/>
                </a:solidFill>
              </a:rPr>
              <a:t>src</a:t>
            </a:r>
            <a:r>
              <a:rPr lang="en-US" sz="2000" dirty="0">
                <a:solidFill>
                  <a:schemeClr val="tx1"/>
                </a:solidFill>
              </a:rPr>
              <a:t>="/media/</a:t>
            </a:r>
            <a:r>
              <a:rPr lang="en-US" sz="2000" dirty="0" err="1">
                <a:solidFill>
                  <a:schemeClr val="tx1"/>
                </a:solidFill>
              </a:rPr>
              <a:t>flower.webm</a:t>
            </a:r>
            <a:r>
              <a:rPr lang="en-US" sz="2000" dirty="0">
                <a:solidFill>
                  <a:schemeClr val="tx1"/>
                </a:solidFill>
              </a:rPr>
              <a:t>"</a:t>
            </a:r>
          </a:p>
          <a:p>
            <a:r>
              <a:rPr lang="en-US" sz="2000" dirty="0">
                <a:solidFill>
                  <a:schemeClr val="tx1"/>
                </a:solidFill>
              </a:rPr>
              <a:t>    type="video/</a:t>
            </a:r>
            <a:r>
              <a:rPr lang="en-US" sz="2000" dirty="0" err="1">
                <a:solidFill>
                  <a:schemeClr val="tx1"/>
                </a:solidFill>
              </a:rPr>
              <a:t>webm</a:t>
            </a:r>
            <a:r>
              <a:rPr lang="en-US" sz="2000" dirty="0">
                <a:solidFill>
                  <a:schemeClr val="tx1"/>
                </a:solidFill>
              </a:rPr>
              <a:t>"&gt;</a:t>
            </a:r>
          </a:p>
          <a:p>
            <a:endParaRPr lang="en-US" sz="2000" dirty="0">
              <a:solidFill>
                <a:schemeClr val="tx1"/>
              </a:solidFill>
            </a:endParaRPr>
          </a:p>
          <a:p>
            <a:r>
              <a:rPr lang="en-US" sz="2000" dirty="0">
                <a:solidFill>
                  <a:schemeClr val="tx1"/>
                </a:solidFill>
              </a:rPr>
              <a:t>  &lt;source </a:t>
            </a:r>
          </a:p>
          <a:p>
            <a:r>
              <a:rPr lang="en-US" sz="2000" dirty="0">
                <a:solidFill>
                  <a:schemeClr val="tx1"/>
                </a:solidFill>
              </a:rPr>
              <a:t>    </a:t>
            </a:r>
            <a:r>
              <a:rPr lang="en-US" sz="2000" dirty="0" err="1">
                <a:solidFill>
                  <a:schemeClr val="tx1"/>
                </a:solidFill>
              </a:rPr>
              <a:t>src</a:t>
            </a:r>
            <a:r>
              <a:rPr lang="en-US" sz="2000" dirty="0">
                <a:solidFill>
                  <a:schemeClr val="tx1"/>
                </a:solidFill>
              </a:rPr>
              <a:t>="/media/flower.mp4"</a:t>
            </a:r>
          </a:p>
          <a:p>
            <a:r>
              <a:rPr lang="en-US" sz="2000" dirty="0">
                <a:solidFill>
                  <a:schemeClr val="tx1"/>
                </a:solidFill>
              </a:rPr>
              <a:t>    type="video/mp4"&gt;</a:t>
            </a:r>
          </a:p>
          <a:p>
            <a:endParaRPr lang="en-US" sz="2000" dirty="0">
              <a:solidFill>
                <a:schemeClr val="tx1"/>
              </a:solidFill>
            </a:endParaRPr>
          </a:p>
          <a:p>
            <a:r>
              <a:rPr lang="en-US" sz="2000" dirty="0">
                <a:solidFill>
                  <a:schemeClr val="tx1"/>
                </a:solidFill>
              </a:rPr>
              <a:t>    Sorry, your browser doesn't support embedded videos.</a:t>
            </a:r>
          </a:p>
          <a:p>
            <a:endParaRPr lang="en-US" sz="2000" dirty="0">
              <a:solidFill>
                <a:schemeClr val="tx1"/>
              </a:solidFill>
            </a:endParaRPr>
          </a:p>
          <a:p>
            <a:r>
              <a:rPr lang="en-US" sz="2000" dirty="0">
                <a:solidFill>
                  <a:schemeClr val="tx1"/>
                </a:solidFill>
              </a:rPr>
              <a:t>&lt;/video&gt;</a:t>
            </a:r>
          </a:p>
        </p:txBody>
      </p:sp>
    </p:spTree>
    <p:extLst>
      <p:ext uri="{BB962C8B-B14F-4D97-AF65-F5344CB8AC3E}">
        <p14:creationId xmlns:p14="http://schemas.microsoft.com/office/powerpoint/2010/main" val="1711956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ED5DE-E58D-A323-569E-46E5FEA89B68}"/>
              </a:ext>
            </a:extLst>
          </p:cNvPr>
          <p:cNvSpPr>
            <a:spLocks noGrp="1"/>
          </p:cNvSpPr>
          <p:nvPr>
            <p:ph type="title"/>
          </p:nvPr>
        </p:nvSpPr>
        <p:spPr/>
        <p:txBody>
          <a:bodyPr/>
          <a:lstStyle/>
          <a:p>
            <a:r>
              <a:rPr lang="en-US" dirty="0"/>
              <a:t>Canvas</a:t>
            </a:r>
          </a:p>
        </p:txBody>
      </p:sp>
      <p:sp>
        <p:nvSpPr>
          <p:cNvPr id="3" name="Content Placeholder 2">
            <a:extLst>
              <a:ext uri="{FF2B5EF4-FFF2-40B4-BE49-F238E27FC236}">
                <a16:creationId xmlns:a16="http://schemas.microsoft.com/office/drawing/2014/main" id="{298ADA0B-E53A-0947-176E-7F6F6EEE6270}"/>
              </a:ext>
            </a:extLst>
          </p:cNvPr>
          <p:cNvSpPr>
            <a:spLocks noGrp="1"/>
          </p:cNvSpPr>
          <p:nvPr>
            <p:ph idx="1"/>
          </p:nvPr>
        </p:nvSpPr>
        <p:spPr>
          <a:xfrm>
            <a:off x="335360" y="1268760"/>
            <a:ext cx="5760640" cy="5040560"/>
          </a:xfrm>
        </p:spPr>
        <p:txBody>
          <a:bodyPr/>
          <a:lstStyle/>
          <a:p>
            <a:r>
              <a:rPr lang="en-US" dirty="0"/>
              <a:t>HTML 5 element for JS drawing</a:t>
            </a:r>
          </a:p>
          <a:p>
            <a:r>
              <a:rPr lang="en-US" dirty="0"/>
              <a:t>Can be sized using CSS</a:t>
            </a:r>
          </a:p>
          <a:p>
            <a:r>
              <a:rPr lang="en-US" dirty="0"/>
              <a:t>with, height define resolution of the viewport</a:t>
            </a:r>
          </a:p>
          <a:p>
            <a:r>
              <a:rPr lang="en-US" dirty="0"/>
              <a:t>Canvas is cleared when resized.</a:t>
            </a:r>
          </a:p>
          <a:p>
            <a:r>
              <a:rPr lang="en-US" dirty="0"/>
              <a:t>Canvas context (2D, </a:t>
            </a:r>
            <a:r>
              <a:rPr lang="en-US" dirty="0" err="1"/>
              <a:t>webGL</a:t>
            </a:r>
            <a:r>
              <a:rPr lang="en-US" dirty="0"/>
              <a:t>)</a:t>
            </a:r>
          </a:p>
          <a:p>
            <a:endParaRPr lang="en-US" dirty="0"/>
          </a:p>
        </p:txBody>
      </p:sp>
      <p:sp>
        <p:nvSpPr>
          <p:cNvPr id="4" name="Slide Number Placeholder 3">
            <a:extLst>
              <a:ext uri="{FF2B5EF4-FFF2-40B4-BE49-F238E27FC236}">
                <a16:creationId xmlns:a16="http://schemas.microsoft.com/office/drawing/2014/main" id="{506A44EC-8DD3-FDE5-34FA-2E0132096532}"/>
              </a:ext>
            </a:extLst>
          </p:cNvPr>
          <p:cNvSpPr>
            <a:spLocks noGrp="1"/>
          </p:cNvSpPr>
          <p:nvPr>
            <p:ph type="sldNum" sz="quarter" idx="12"/>
          </p:nvPr>
        </p:nvSpPr>
        <p:spPr/>
        <p:txBody>
          <a:bodyPr/>
          <a:lstStyle/>
          <a:p>
            <a:fld id="{452BA717-4DED-4A38-BDE4-30D0F0A142DB}" type="slidenum">
              <a:rPr lang="cs-CZ" smtClean="0"/>
              <a:pPr/>
              <a:t>14</a:t>
            </a:fld>
            <a:endParaRPr lang="cs-CZ"/>
          </a:p>
        </p:txBody>
      </p:sp>
      <p:sp>
        <p:nvSpPr>
          <p:cNvPr id="5" name="Rectangle 4">
            <a:extLst>
              <a:ext uri="{FF2B5EF4-FFF2-40B4-BE49-F238E27FC236}">
                <a16:creationId xmlns:a16="http://schemas.microsoft.com/office/drawing/2014/main" id="{8183C22E-EB2A-4D41-CFF4-2279435D5E55}"/>
              </a:ext>
            </a:extLst>
          </p:cNvPr>
          <p:cNvSpPr/>
          <p:nvPr/>
        </p:nvSpPr>
        <p:spPr>
          <a:xfrm>
            <a:off x="5807967" y="1772816"/>
            <a:ext cx="6001305" cy="31075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tx1"/>
                </a:solidFill>
              </a:rPr>
              <a:t>&lt;canvas</a:t>
            </a:r>
          </a:p>
          <a:p>
            <a:r>
              <a:rPr lang="en-US" sz="2000" dirty="0">
                <a:solidFill>
                  <a:schemeClr val="tx1"/>
                </a:solidFill>
              </a:rPr>
              <a:t>   id="</a:t>
            </a:r>
            <a:r>
              <a:rPr lang="en-US" sz="2000" dirty="0" err="1">
                <a:solidFill>
                  <a:schemeClr val="tx1"/>
                </a:solidFill>
              </a:rPr>
              <a:t>mycanvas</a:t>
            </a:r>
            <a:r>
              <a:rPr lang="en-US" sz="2000" dirty="0">
                <a:solidFill>
                  <a:schemeClr val="tx1"/>
                </a:solidFill>
              </a:rPr>
              <a:t>“</a:t>
            </a:r>
          </a:p>
          <a:p>
            <a:r>
              <a:rPr lang="en-US" sz="2000" dirty="0">
                <a:solidFill>
                  <a:schemeClr val="tx1"/>
                </a:solidFill>
              </a:rPr>
              <a:t>   width="640“</a:t>
            </a:r>
          </a:p>
          <a:p>
            <a:r>
              <a:rPr lang="en-US" sz="2000" dirty="0">
                <a:solidFill>
                  <a:schemeClr val="tx1"/>
                </a:solidFill>
              </a:rPr>
              <a:t>   height="480"&gt;</a:t>
            </a:r>
          </a:p>
          <a:p>
            <a:endParaRPr lang="en-US" sz="2000" dirty="0">
              <a:solidFill>
                <a:schemeClr val="tx1"/>
              </a:solidFill>
            </a:endParaRPr>
          </a:p>
          <a:p>
            <a:r>
              <a:rPr lang="en-US" sz="2000" dirty="0">
                <a:solidFill>
                  <a:schemeClr val="tx1"/>
                </a:solidFill>
              </a:rPr>
              <a:t> Your browser does not support HTML5 canvas.</a:t>
            </a:r>
          </a:p>
          <a:p>
            <a:endParaRPr lang="en-US" sz="2000" dirty="0">
              <a:solidFill>
                <a:schemeClr val="tx1"/>
              </a:solidFill>
            </a:endParaRPr>
          </a:p>
          <a:p>
            <a:r>
              <a:rPr lang="en-US" sz="2000" dirty="0">
                <a:solidFill>
                  <a:schemeClr val="tx1"/>
                </a:solidFill>
              </a:rPr>
              <a:t>&lt;/canvas&gt;</a:t>
            </a:r>
          </a:p>
        </p:txBody>
      </p:sp>
      <p:sp>
        <p:nvSpPr>
          <p:cNvPr id="6" name="Rectangle 5">
            <a:extLst>
              <a:ext uri="{FF2B5EF4-FFF2-40B4-BE49-F238E27FC236}">
                <a16:creationId xmlns:a16="http://schemas.microsoft.com/office/drawing/2014/main" id="{EA953D51-3679-2C31-CC27-716B238DE478}"/>
              </a:ext>
            </a:extLst>
          </p:cNvPr>
          <p:cNvSpPr/>
          <p:nvPr/>
        </p:nvSpPr>
        <p:spPr>
          <a:xfrm>
            <a:off x="5807966" y="5254636"/>
            <a:ext cx="6001305" cy="8498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accent1"/>
                </a:solidFill>
              </a:rPr>
              <a:t>const</a:t>
            </a:r>
            <a:r>
              <a:rPr lang="en-US" sz="2000" dirty="0">
                <a:solidFill>
                  <a:schemeClr val="tx1"/>
                </a:solidFill>
              </a:rPr>
              <a:t> context = </a:t>
            </a:r>
            <a:r>
              <a:rPr lang="en-US" sz="2000" dirty="0" err="1">
                <a:solidFill>
                  <a:schemeClr val="tx1"/>
                </a:solidFill>
              </a:rPr>
              <a:t>mycanvas.getContext</a:t>
            </a:r>
            <a:r>
              <a:rPr lang="en-US" sz="2000" dirty="0">
                <a:solidFill>
                  <a:schemeClr val="tx1"/>
                </a:solidFill>
              </a:rPr>
              <a:t>("2d");</a:t>
            </a:r>
          </a:p>
        </p:txBody>
      </p:sp>
    </p:spTree>
    <p:extLst>
      <p:ext uri="{BB962C8B-B14F-4D97-AF65-F5344CB8AC3E}">
        <p14:creationId xmlns:p14="http://schemas.microsoft.com/office/powerpoint/2010/main" val="1487538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FF73C-060B-F1E2-7201-7888A1D2A8C3}"/>
              </a:ext>
            </a:extLst>
          </p:cNvPr>
          <p:cNvSpPr>
            <a:spLocks noGrp="1"/>
          </p:cNvSpPr>
          <p:nvPr>
            <p:ph type="title"/>
          </p:nvPr>
        </p:nvSpPr>
        <p:spPr/>
        <p:txBody>
          <a:bodyPr/>
          <a:lstStyle/>
          <a:p>
            <a:r>
              <a:rPr lang="en-US" dirty="0"/>
              <a:t>Canvas 2D</a:t>
            </a:r>
          </a:p>
        </p:txBody>
      </p:sp>
      <p:sp>
        <p:nvSpPr>
          <p:cNvPr id="3" name="Content Placeholder 2">
            <a:extLst>
              <a:ext uri="{FF2B5EF4-FFF2-40B4-BE49-F238E27FC236}">
                <a16:creationId xmlns:a16="http://schemas.microsoft.com/office/drawing/2014/main" id="{5C86F10E-DFA7-9CFE-8C14-0F467C35B1B5}"/>
              </a:ext>
            </a:extLst>
          </p:cNvPr>
          <p:cNvSpPr>
            <a:spLocks noGrp="1"/>
          </p:cNvSpPr>
          <p:nvPr>
            <p:ph sz="half" idx="1"/>
          </p:nvPr>
        </p:nvSpPr>
        <p:spPr/>
        <p:txBody>
          <a:bodyPr/>
          <a:lstStyle/>
          <a:p>
            <a:pPr marL="0" indent="0">
              <a:buNone/>
            </a:pPr>
            <a:r>
              <a:rPr lang="en-US" dirty="0"/>
              <a:t>Features:</a:t>
            </a:r>
          </a:p>
          <a:p>
            <a:r>
              <a:rPr lang="en-US" dirty="0"/>
              <a:t>Drawing rectangles, paths</a:t>
            </a:r>
          </a:p>
          <a:p>
            <a:r>
              <a:rPr lang="en-US" dirty="0"/>
              <a:t>Setting drawing styles</a:t>
            </a:r>
          </a:p>
          <a:p>
            <a:r>
              <a:rPr lang="en-US" dirty="0"/>
              <a:t>Color gradients, patterns</a:t>
            </a:r>
          </a:p>
          <a:p>
            <a:r>
              <a:rPr lang="en-US" dirty="0"/>
              <a:t>Text rendering</a:t>
            </a:r>
          </a:p>
          <a:p>
            <a:r>
              <a:rPr lang="en-US" dirty="0"/>
              <a:t>Linear transformations</a:t>
            </a:r>
          </a:p>
          <a:p>
            <a:r>
              <a:rPr lang="en-US" dirty="0"/>
              <a:t>Compositing, clipping paths</a:t>
            </a:r>
          </a:p>
          <a:p>
            <a:r>
              <a:rPr lang="en-US" dirty="0"/>
              <a:t>Context state stack</a:t>
            </a:r>
          </a:p>
          <a:p>
            <a:r>
              <a:rPr lang="en-US" dirty="0"/>
              <a:t>Retrieving/drawing image data, saving canvas as image</a:t>
            </a:r>
          </a:p>
          <a:p>
            <a:r>
              <a:rPr lang="en-US" dirty="0"/>
              <a:t>Drawing images/video on canvas</a:t>
            </a:r>
          </a:p>
          <a:p>
            <a:endParaRPr lang="en-US" dirty="0"/>
          </a:p>
        </p:txBody>
      </p:sp>
      <p:sp>
        <p:nvSpPr>
          <p:cNvPr id="4" name="Content Placeholder 3">
            <a:extLst>
              <a:ext uri="{FF2B5EF4-FFF2-40B4-BE49-F238E27FC236}">
                <a16:creationId xmlns:a16="http://schemas.microsoft.com/office/drawing/2014/main" id="{0BC2068A-21A5-5B10-C437-4563311CBE26}"/>
              </a:ext>
            </a:extLst>
          </p:cNvPr>
          <p:cNvSpPr>
            <a:spLocks noGrp="1"/>
          </p:cNvSpPr>
          <p:nvPr>
            <p:ph sz="half" idx="2"/>
          </p:nvPr>
        </p:nvSpPr>
        <p:spPr/>
        <p:txBody>
          <a:bodyPr/>
          <a:lstStyle/>
          <a:p>
            <a:pPr marL="0" indent="0">
              <a:buNone/>
            </a:pPr>
            <a:r>
              <a:rPr lang="en-US" dirty="0"/>
              <a:t>Libraries: </a:t>
            </a:r>
          </a:p>
          <a:p>
            <a:r>
              <a:rPr lang="en-US" dirty="0" err="1">
                <a:hlinkClick r:id="rId3"/>
              </a:rPr>
              <a:t>PixiJS</a:t>
            </a:r>
            <a:endParaRPr lang="en-US" dirty="0"/>
          </a:p>
          <a:p>
            <a:r>
              <a:rPr lang="en-US" dirty="0">
                <a:hlinkClick r:id="rId4"/>
              </a:rPr>
              <a:t>Paper.js</a:t>
            </a:r>
            <a:endParaRPr lang="en-US" dirty="0"/>
          </a:p>
          <a:p>
            <a:r>
              <a:rPr lang="en-US" dirty="0">
                <a:hlinkClick r:id="rId5"/>
              </a:rPr>
              <a:t>Fabric.js</a:t>
            </a:r>
            <a:endParaRPr lang="en-US" dirty="0"/>
          </a:p>
          <a:p>
            <a:r>
              <a:rPr lang="en-US" dirty="0">
                <a:hlinkClick r:id="rId6"/>
              </a:rPr>
              <a:t>two.js</a:t>
            </a:r>
            <a:endParaRPr lang="en-US" dirty="0"/>
          </a:p>
          <a:p>
            <a:r>
              <a:rPr lang="en-US" dirty="0">
                <a:hlinkClick r:id="rId7"/>
              </a:rPr>
              <a:t>Easel.js</a:t>
            </a:r>
            <a:endParaRPr lang="en-US" dirty="0"/>
          </a:p>
          <a:p>
            <a:r>
              <a:rPr lang="en-US" dirty="0">
                <a:hlinkClick r:id="rId8"/>
              </a:rPr>
              <a:t>Graphics2D.js</a:t>
            </a:r>
            <a:endParaRPr lang="en-US" dirty="0"/>
          </a:p>
          <a:p>
            <a:r>
              <a:rPr lang="en-US" dirty="0">
                <a:hlinkClick r:id="rId9"/>
              </a:rPr>
              <a:t>Chart.js</a:t>
            </a:r>
            <a:endParaRPr lang="en-US" dirty="0"/>
          </a:p>
          <a:p>
            <a:r>
              <a:rPr lang="en-US" dirty="0"/>
              <a:t>…</a:t>
            </a:r>
          </a:p>
          <a:p>
            <a:endParaRPr lang="en-US" dirty="0"/>
          </a:p>
          <a:p>
            <a:endParaRPr lang="en-US" dirty="0"/>
          </a:p>
        </p:txBody>
      </p:sp>
      <p:sp>
        <p:nvSpPr>
          <p:cNvPr id="5" name="Slide Number Placeholder 4">
            <a:extLst>
              <a:ext uri="{FF2B5EF4-FFF2-40B4-BE49-F238E27FC236}">
                <a16:creationId xmlns:a16="http://schemas.microsoft.com/office/drawing/2014/main" id="{F6712E05-489E-3637-1D36-FD2E1AC69010}"/>
              </a:ext>
            </a:extLst>
          </p:cNvPr>
          <p:cNvSpPr>
            <a:spLocks noGrp="1"/>
          </p:cNvSpPr>
          <p:nvPr>
            <p:ph type="sldNum" sz="quarter" idx="12"/>
          </p:nvPr>
        </p:nvSpPr>
        <p:spPr/>
        <p:txBody>
          <a:bodyPr/>
          <a:lstStyle/>
          <a:p>
            <a:fld id="{651B8B48-CD68-422A-981A-F7D1D2E08DD1}" type="slidenum">
              <a:rPr lang="en-US" smtClean="0"/>
              <a:t>15</a:t>
            </a:fld>
            <a:endParaRPr lang="en-US"/>
          </a:p>
        </p:txBody>
      </p:sp>
      <p:sp>
        <p:nvSpPr>
          <p:cNvPr id="7" name="TextBox 6">
            <a:extLst>
              <a:ext uri="{FF2B5EF4-FFF2-40B4-BE49-F238E27FC236}">
                <a16:creationId xmlns:a16="http://schemas.microsoft.com/office/drawing/2014/main" id="{ABED7DFC-1D63-A08A-F514-D2ED8F85931E}"/>
              </a:ext>
            </a:extLst>
          </p:cNvPr>
          <p:cNvSpPr txBox="1"/>
          <p:nvPr/>
        </p:nvSpPr>
        <p:spPr>
          <a:xfrm rot="2263545">
            <a:off x="5851931" y="2940674"/>
            <a:ext cx="3823748" cy="707886"/>
          </a:xfrm>
          <a:prstGeom prst="rect">
            <a:avLst/>
          </a:prstGeom>
          <a:noFill/>
        </p:spPr>
        <p:txBody>
          <a:bodyPr wrap="square">
            <a:spAutoFit/>
          </a:bodyPr>
          <a:lstStyle/>
          <a:p>
            <a:pPr marL="0" indent="0" algn="ctr">
              <a:buNone/>
            </a:pPr>
            <a:r>
              <a:rPr lang="en-US" sz="4000" b="1" dirty="0">
                <a:solidFill>
                  <a:srgbClr val="FF0000"/>
                </a:solidFill>
              </a:rPr>
              <a:t>OUT OF DATE</a:t>
            </a:r>
          </a:p>
        </p:txBody>
      </p:sp>
    </p:spTree>
    <p:extLst>
      <p:ext uri="{BB962C8B-B14F-4D97-AF65-F5344CB8AC3E}">
        <p14:creationId xmlns:p14="http://schemas.microsoft.com/office/powerpoint/2010/main" val="187503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2D24-6637-F4EB-DD2E-DCE6A04A6B34}"/>
              </a:ext>
            </a:extLst>
          </p:cNvPr>
          <p:cNvSpPr>
            <a:spLocks noGrp="1"/>
          </p:cNvSpPr>
          <p:nvPr>
            <p:ph type="title"/>
          </p:nvPr>
        </p:nvSpPr>
        <p:spPr/>
        <p:txBody>
          <a:bodyPr/>
          <a:lstStyle/>
          <a:p>
            <a:r>
              <a:rPr lang="en-US" dirty="0"/>
              <a:t>Canvas WebGL</a:t>
            </a:r>
          </a:p>
        </p:txBody>
      </p:sp>
      <p:sp>
        <p:nvSpPr>
          <p:cNvPr id="3" name="Content Placeholder 2">
            <a:extLst>
              <a:ext uri="{FF2B5EF4-FFF2-40B4-BE49-F238E27FC236}">
                <a16:creationId xmlns:a16="http://schemas.microsoft.com/office/drawing/2014/main" id="{5EB67A6E-5EE8-7DD3-404E-81BFBAC4F786}"/>
              </a:ext>
            </a:extLst>
          </p:cNvPr>
          <p:cNvSpPr>
            <a:spLocks noGrp="1"/>
          </p:cNvSpPr>
          <p:nvPr>
            <p:ph sz="half" idx="1"/>
          </p:nvPr>
        </p:nvSpPr>
        <p:spPr>
          <a:xfrm>
            <a:off x="335360" y="1260583"/>
            <a:ext cx="5699679" cy="1664361"/>
          </a:xfrm>
        </p:spPr>
        <p:txBody>
          <a:bodyPr/>
          <a:lstStyle/>
          <a:p>
            <a:r>
              <a:rPr lang="en-US" dirty="0"/>
              <a:t>Web API for OpenGL</a:t>
            </a:r>
          </a:p>
          <a:p>
            <a:r>
              <a:rPr lang="en-US" dirty="0"/>
              <a:t>Based on OpenGL ES 3.0 specification</a:t>
            </a:r>
          </a:p>
          <a:p>
            <a:r>
              <a:rPr lang="en-US" dirty="0"/>
              <a:t>'</a:t>
            </a:r>
            <a:r>
              <a:rPr lang="en-US" dirty="0" err="1"/>
              <a:t>webgl</a:t>
            </a:r>
            <a:r>
              <a:rPr lang="en-US" dirty="0"/>
              <a:t>' context</a:t>
            </a:r>
          </a:p>
          <a:p>
            <a:endParaRPr lang="en-US" dirty="0"/>
          </a:p>
        </p:txBody>
      </p:sp>
      <p:sp>
        <p:nvSpPr>
          <p:cNvPr id="4" name="Content Placeholder 3">
            <a:extLst>
              <a:ext uri="{FF2B5EF4-FFF2-40B4-BE49-F238E27FC236}">
                <a16:creationId xmlns:a16="http://schemas.microsoft.com/office/drawing/2014/main" id="{744DA283-7BE2-A056-5A21-EA41BD9D3DD8}"/>
              </a:ext>
            </a:extLst>
          </p:cNvPr>
          <p:cNvSpPr>
            <a:spLocks noGrp="1"/>
          </p:cNvSpPr>
          <p:nvPr>
            <p:ph sz="half" idx="2"/>
          </p:nvPr>
        </p:nvSpPr>
        <p:spPr>
          <a:xfrm>
            <a:off x="6217920" y="1260583"/>
            <a:ext cx="5566712" cy="1664361"/>
          </a:xfrm>
        </p:spPr>
        <p:txBody>
          <a:bodyPr/>
          <a:lstStyle/>
          <a:p>
            <a:pPr marL="0" indent="0">
              <a:buNone/>
            </a:pPr>
            <a:r>
              <a:rPr lang="en-US" dirty="0"/>
              <a:t>Libraries: </a:t>
            </a:r>
          </a:p>
          <a:p>
            <a:r>
              <a:rPr lang="en-US" dirty="0">
                <a:hlinkClick r:id="rId3"/>
              </a:rPr>
              <a:t>Three.js</a:t>
            </a:r>
            <a:endParaRPr lang="en-US" dirty="0"/>
          </a:p>
          <a:p>
            <a:r>
              <a:rPr lang="en-US" dirty="0"/>
              <a:t>…</a:t>
            </a:r>
          </a:p>
          <a:p>
            <a:endParaRPr lang="en-US" dirty="0"/>
          </a:p>
        </p:txBody>
      </p:sp>
      <p:sp>
        <p:nvSpPr>
          <p:cNvPr id="5" name="Slide Number Placeholder 4">
            <a:extLst>
              <a:ext uri="{FF2B5EF4-FFF2-40B4-BE49-F238E27FC236}">
                <a16:creationId xmlns:a16="http://schemas.microsoft.com/office/drawing/2014/main" id="{B5280476-0530-D542-D4BE-8E3BE8FA6DC9}"/>
              </a:ext>
            </a:extLst>
          </p:cNvPr>
          <p:cNvSpPr>
            <a:spLocks noGrp="1"/>
          </p:cNvSpPr>
          <p:nvPr>
            <p:ph type="sldNum" sz="quarter" idx="12"/>
          </p:nvPr>
        </p:nvSpPr>
        <p:spPr/>
        <p:txBody>
          <a:bodyPr/>
          <a:lstStyle/>
          <a:p>
            <a:fld id="{651B8B48-CD68-422A-981A-F7D1D2E08DD1}" type="slidenum">
              <a:rPr lang="en-US" smtClean="0"/>
              <a:t>16</a:t>
            </a:fld>
            <a:endParaRPr lang="en-US"/>
          </a:p>
        </p:txBody>
      </p:sp>
      <p:sp>
        <p:nvSpPr>
          <p:cNvPr id="6" name="Rectangle 5">
            <a:extLst>
              <a:ext uri="{FF2B5EF4-FFF2-40B4-BE49-F238E27FC236}">
                <a16:creationId xmlns:a16="http://schemas.microsoft.com/office/drawing/2014/main" id="{D11C4EFF-ECA5-CD5F-3C03-B2B46A920BC7}"/>
              </a:ext>
            </a:extLst>
          </p:cNvPr>
          <p:cNvSpPr/>
          <p:nvPr/>
        </p:nvSpPr>
        <p:spPr>
          <a:xfrm>
            <a:off x="318343" y="4077072"/>
            <a:ext cx="8448937" cy="21480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tx1"/>
                </a:solidFill>
              </a:rPr>
              <a:t>var </a:t>
            </a:r>
            <a:r>
              <a:rPr lang="en-US" sz="2000" dirty="0" err="1">
                <a:solidFill>
                  <a:schemeClr val="tx1"/>
                </a:solidFill>
              </a:rPr>
              <a:t>gl</a:t>
            </a:r>
            <a:r>
              <a:rPr lang="en-US" sz="2000" dirty="0">
                <a:solidFill>
                  <a:schemeClr val="tx1"/>
                </a:solidFill>
              </a:rPr>
              <a:t> = </a:t>
            </a:r>
            <a:r>
              <a:rPr lang="en-US" sz="2000" dirty="0" err="1">
                <a:solidFill>
                  <a:schemeClr val="tx1"/>
                </a:solidFill>
              </a:rPr>
              <a:t>canvas.getContext</a:t>
            </a:r>
            <a:r>
              <a:rPr lang="en-US" sz="2000" dirty="0">
                <a:solidFill>
                  <a:schemeClr val="tx1"/>
                </a:solidFill>
              </a:rPr>
              <a:t>('</a:t>
            </a:r>
            <a:r>
              <a:rPr lang="en-US" sz="2000" dirty="0" err="1">
                <a:solidFill>
                  <a:schemeClr val="tx1"/>
                </a:solidFill>
              </a:rPr>
              <a:t>webgl</a:t>
            </a:r>
            <a:r>
              <a:rPr lang="en-US" sz="2000" dirty="0">
                <a:solidFill>
                  <a:schemeClr val="tx1"/>
                </a:solidFill>
              </a:rPr>
              <a:t>');</a:t>
            </a:r>
          </a:p>
          <a:p>
            <a:r>
              <a:rPr lang="en-US" sz="2000" dirty="0" err="1">
                <a:solidFill>
                  <a:schemeClr val="tx1"/>
                </a:solidFill>
              </a:rPr>
              <a:t>gl.viewport</a:t>
            </a:r>
            <a:r>
              <a:rPr lang="en-US" sz="2000" dirty="0">
                <a:solidFill>
                  <a:schemeClr val="tx1"/>
                </a:solidFill>
              </a:rPr>
              <a:t>(0, 0, </a:t>
            </a:r>
            <a:r>
              <a:rPr lang="en-US" sz="2000" dirty="0" err="1">
                <a:solidFill>
                  <a:schemeClr val="tx1"/>
                </a:solidFill>
              </a:rPr>
              <a:t>canvas.width</a:t>
            </a:r>
            <a:r>
              <a:rPr lang="en-US" sz="2000" dirty="0">
                <a:solidFill>
                  <a:schemeClr val="tx1"/>
                </a:solidFill>
              </a:rPr>
              <a:t>, </a:t>
            </a:r>
            <a:r>
              <a:rPr lang="en-US" sz="2000" dirty="0" err="1">
                <a:solidFill>
                  <a:schemeClr val="tx1"/>
                </a:solidFill>
              </a:rPr>
              <a:t>canvas.height</a:t>
            </a:r>
            <a:r>
              <a:rPr lang="en-US" sz="2000" dirty="0">
                <a:solidFill>
                  <a:schemeClr val="tx1"/>
                </a:solidFill>
              </a:rPr>
              <a:t>);</a:t>
            </a:r>
          </a:p>
          <a:p>
            <a:r>
              <a:rPr lang="en-US" sz="2000" dirty="0" err="1">
                <a:solidFill>
                  <a:schemeClr val="tx1"/>
                </a:solidFill>
              </a:rPr>
              <a:t>gl.clearColor</a:t>
            </a:r>
            <a:r>
              <a:rPr lang="en-US" sz="2000" dirty="0">
                <a:solidFill>
                  <a:schemeClr val="tx1"/>
                </a:solidFill>
              </a:rPr>
              <a:t>(0.0, 0.0, 0.0, 1.0);</a:t>
            </a:r>
          </a:p>
          <a:p>
            <a:r>
              <a:rPr lang="en-US" sz="2000" dirty="0">
                <a:solidFill>
                  <a:schemeClr val="tx1"/>
                </a:solidFill>
              </a:rPr>
              <a:t>...</a:t>
            </a:r>
          </a:p>
        </p:txBody>
      </p:sp>
    </p:spTree>
    <p:extLst>
      <p:ext uri="{BB962C8B-B14F-4D97-AF65-F5344CB8AC3E}">
        <p14:creationId xmlns:p14="http://schemas.microsoft.com/office/powerpoint/2010/main" val="969652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976EA-061B-AA09-1199-F1DA0C0DB7A9}"/>
              </a:ext>
            </a:extLst>
          </p:cNvPr>
          <p:cNvSpPr>
            <a:spLocks noGrp="1"/>
          </p:cNvSpPr>
          <p:nvPr>
            <p:ph type="title"/>
          </p:nvPr>
        </p:nvSpPr>
        <p:spPr/>
        <p:txBody>
          <a:bodyPr/>
          <a:lstStyle/>
          <a:p>
            <a:r>
              <a:rPr lang="en-US" dirty="0"/>
              <a:t>Web Cryptography</a:t>
            </a:r>
          </a:p>
        </p:txBody>
      </p:sp>
      <p:sp>
        <p:nvSpPr>
          <p:cNvPr id="5" name="Content Placeholder 4">
            <a:extLst>
              <a:ext uri="{FF2B5EF4-FFF2-40B4-BE49-F238E27FC236}">
                <a16:creationId xmlns:a16="http://schemas.microsoft.com/office/drawing/2014/main" id="{7061827C-C596-7A1F-6AB7-B939FA0587BC}"/>
              </a:ext>
            </a:extLst>
          </p:cNvPr>
          <p:cNvSpPr>
            <a:spLocks noGrp="1"/>
          </p:cNvSpPr>
          <p:nvPr>
            <p:ph sz="half" idx="1"/>
          </p:nvPr>
        </p:nvSpPr>
        <p:spPr/>
        <p:txBody>
          <a:bodyPr/>
          <a:lstStyle/>
          <a:p>
            <a:r>
              <a:rPr lang="en-US" dirty="0"/>
              <a:t>Encrypting/Decrypting data</a:t>
            </a:r>
          </a:p>
          <a:p>
            <a:r>
              <a:rPr lang="en-US" dirty="0"/>
              <a:t>Signing data (asymmetric decryption)</a:t>
            </a:r>
          </a:p>
          <a:p>
            <a:r>
              <a:rPr lang="en-US" dirty="0"/>
              <a:t>Hashing functions (integrity, security tokens, …)</a:t>
            </a:r>
          </a:p>
          <a:p>
            <a:r>
              <a:rPr lang="en-US" dirty="0"/>
              <a:t>Arsenal of mainstream algorithms</a:t>
            </a:r>
            <a:br>
              <a:rPr lang="en-US" dirty="0"/>
            </a:br>
            <a:r>
              <a:rPr lang="en-US" dirty="0"/>
              <a:t>RSA, AES, SHA, …</a:t>
            </a:r>
          </a:p>
          <a:p>
            <a:pPr marL="0" indent="0">
              <a:buNone/>
            </a:pPr>
            <a:endParaRPr lang="en-US" dirty="0"/>
          </a:p>
          <a:p>
            <a:endParaRPr lang="en-US" dirty="0"/>
          </a:p>
        </p:txBody>
      </p:sp>
      <p:sp>
        <p:nvSpPr>
          <p:cNvPr id="6" name="Content Placeholder 5">
            <a:extLst>
              <a:ext uri="{FF2B5EF4-FFF2-40B4-BE49-F238E27FC236}">
                <a16:creationId xmlns:a16="http://schemas.microsoft.com/office/drawing/2014/main" id="{87865325-066F-9EEE-77B5-33024C8BBDB9}"/>
              </a:ext>
            </a:extLst>
          </p:cNvPr>
          <p:cNvSpPr>
            <a:spLocks noGrp="1"/>
          </p:cNvSpPr>
          <p:nvPr>
            <p:ph sz="half" idx="2"/>
          </p:nvPr>
        </p:nvSpPr>
        <p:spPr/>
        <p:txBody>
          <a:bodyPr/>
          <a:lstStyle/>
          <a:p>
            <a:pPr marL="0" indent="0">
              <a:buNone/>
            </a:pPr>
            <a:r>
              <a:rPr lang="en-US" dirty="0">
                <a:hlinkClick r:id="rId3"/>
              </a:rPr>
              <a:t>Web Cryptography API</a:t>
            </a:r>
            <a:endParaRPr lang="en-US" dirty="0"/>
          </a:p>
          <a:p>
            <a:r>
              <a:rPr lang="en-US" dirty="0">
                <a:hlinkClick r:id="rId4"/>
              </a:rPr>
              <a:t>Crypto</a:t>
            </a:r>
            <a:endParaRPr lang="en-US" dirty="0"/>
          </a:p>
          <a:p>
            <a:r>
              <a:rPr lang="en-US" dirty="0" err="1">
                <a:hlinkClick r:id="rId5"/>
              </a:rPr>
              <a:t>CryptoKey</a:t>
            </a:r>
            <a:endParaRPr lang="en-US" dirty="0"/>
          </a:p>
          <a:p>
            <a:r>
              <a:rPr lang="en-US" dirty="0" err="1">
                <a:hlinkClick r:id="rId6"/>
              </a:rPr>
              <a:t>SubtleCrypto</a:t>
            </a:r>
            <a:endParaRPr lang="en-US" dirty="0"/>
          </a:p>
          <a:p>
            <a:pPr lvl="1"/>
            <a:r>
              <a:rPr lang="en-US" dirty="0">
                <a:hlinkClick r:id="rId7"/>
              </a:rPr>
              <a:t>encrypt</a:t>
            </a:r>
            <a:r>
              <a:rPr lang="en-US" dirty="0"/>
              <a:t>(algorithm, key, data)</a:t>
            </a:r>
          </a:p>
          <a:p>
            <a:pPr lvl="1"/>
            <a:r>
              <a:rPr lang="en-US" dirty="0">
                <a:hlinkClick r:id="rId8"/>
              </a:rPr>
              <a:t>decrypt</a:t>
            </a:r>
            <a:r>
              <a:rPr lang="en-US" dirty="0"/>
              <a:t>(…)</a:t>
            </a:r>
          </a:p>
          <a:p>
            <a:pPr lvl="1"/>
            <a:r>
              <a:rPr lang="en-US" dirty="0">
                <a:hlinkClick r:id="rId9"/>
              </a:rPr>
              <a:t>sign</a:t>
            </a:r>
            <a:r>
              <a:rPr lang="en-US" dirty="0"/>
              <a:t>(algorithm, key, data)</a:t>
            </a:r>
          </a:p>
          <a:p>
            <a:pPr lvl="1"/>
            <a:r>
              <a:rPr lang="en-US" dirty="0">
                <a:hlinkClick r:id="rId10"/>
              </a:rPr>
              <a:t>verify</a:t>
            </a:r>
            <a:r>
              <a:rPr lang="en-US" dirty="0"/>
              <a:t>(algorithm, key, signature, data)</a:t>
            </a:r>
          </a:p>
          <a:p>
            <a:pPr lvl="1"/>
            <a:r>
              <a:rPr lang="en-US" dirty="0">
                <a:hlinkClick r:id="rId11"/>
              </a:rPr>
              <a:t>digest</a:t>
            </a:r>
            <a:r>
              <a:rPr lang="en-US" dirty="0"/>
              <a:t>(algorithm, data)</a:t>
            </a:r>
          </a:p>
          <a:p>
            <a:endParaRPr lang="en-US" dirty="0"/>
          </a:p>
        </p:txBody>
      </p:sp>
      <p:sp>
        <p:nvSpPr>
          <p:cNvPr id="4" name="Slide Number Placeholder 3">
            <a:extLst>
              <a:ext uri="{FF2B5EF4-FFF2-40B4-BE49-F238E27FC236}">
                <a16:creationId xmlns:a16="http://schemas.microsoft.com/office/drawing/2014/main" id="{8C361234-E884-BB57-B8AF-75855E883818}"/>
              </a:ext>
            </a:extLst>
          </p:cNvPr>
          <p:cNvSpPr>
            <a:spLocks noGrp="1"/>
          </p:cNvSpPr>
          <p:nvPr>
            <p:ph type="sldNum" sz="quarter" idx="12"/>
          </p:nvPr>
        </p:nvSpPr>
        <p:spPr/>
        <p:txBody>
          <a:bodyPr/>
          <a:lstStyle/>
          <a:p>
            <a:fld id="{452BA717-4DED-4A38-BDE4-30D0F0A142DB}" type="slidenum">
              <a:rPr lang="cs-CZ" smtClean="0"/>
              <a:pPr/>
              <a:t>17</a:t>
            </a:fld>
            <a:endParaRPr lang="cs-CZ"/>
          </a:p>
        </p:txBody>
      </p:sp>
    </p:spTree>
    <p:extLst>
      <p:ext uri="{BB962C8B-B14F-4D97-AF65-F5344CB8AC3E}">
        <p14:creationId xmlns:p14="http://schemas.microsoft.com/office/powerpoint/2010/main" val="1333321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9DA9D-4927-B964-150D-D928C0293E70}"/>
              </a:ext>
            </a:extLst>
          </p:cNvPr>
          <p:cNvSpPr>
            <a:spLocks noGrp="1"/>
          </p:cNvSpPr>
          <p:nvPr>
            <p:ph type="title"/>
          </p:nvPr>
        </p:nvSpPr>
        <p:spPr/>
        <p:txBody>
          <a:bodyPr/>
          <a:lstStyle/>
          <a:p>
            <a:r>
              <a:rPr lang="en-US" dirty="0"/>
              <a:t>WebSocket Protocol</a:t>
            </a:r>
          </a:p>
        </p:txBody>
      </p:sp>
      <p:sp>
        <p:nvSpPr>
          <p:cNvPr id="5" name="Content Placeholder 4">
            <a:extLst>
              <a:ext uri="{FF2B5EF4-FFF2-40B4-BE49-F238E27FC236}">
                <a16:creationId xmlns:a16="http://schemas.microsoft.com/office/drawing/2014/main" id="{3CBF06D4-B913-EE16-0DC3-8CBE5605BC8A}"/>
              </a:ext>
            </a:extLst>
          </p:cNvPr>
          <p:cNvSpPr>
            <a:spLocks noGrp="1"/>
          </p:cNvSpPr>
          <p:nvPr>
            <p:ph sz="half" idx="1"/>
          </p:nvPr>
        </p:nvSpPr>
        <p:spPr/>
        <p:txBody>
          <a:bodyPr/>
          <a:lstStyle/>
          <a:p>
            <a:r>
              <a:rPr lang="en-US" dirty="0"/>
              <a:t>Extension of HTTP(S) Protocols</a:t>
            </a:r>
          </a:p>
          <a:p>
            <a:r>
              <a:rPr lang="en-US" dirty="0"/>
              <a:t>Two-way communication</a:t>
            </a:r>
          </a:p>
          <a:p>
            <a:r>
              <a:rPr lang="en-US" dirty="0"/>
              <a:t>Persistent connections</a:t>
            </a:r>
          </a:p>
          <a:p>
            <a:r>
              <a:rPr lang="en-US" dirty="0"/>
              <a:t>Layered over TCP or SSL/TLS connection</a:t>
            </a:r>
          </a:p>
          <a:p>
            <a:r>
              <a:rPr lang="en-US" dirty="0"/>
              <a:t>Defined in detail in RFC 6455</a:t>
            </a:r>
          </a:p>
          <a:p>
            <a:r>
              <a:rPr lang="en-US" dirty="0"/>
              <a:t>Handshake is compatible with HTTP handshake</a:t>
            </a:r>
          </a:p>
          <a:p>
            <a:r>
              <a:rPr lang="en-US" dirty="0"/>
              <a:t>Simple message-based communication</a:t>
            </a:r>
          </a:p>
          <a:p>
            <a:endParaRPr lang="en-US" dirty="0"/>
          </a:p>
          <a:p>
            <a:pPr marL="0" indent="0">
              <a:buNone/>
            </a:pPr>
            <a:endParaRPr lang="en-US" dirty="0"/>
          </a:p>
          <a:p>
            <a:endParaRPr lang="en-US" dirty="0"/>
          </a:p>
        </p:txBody>
      </p:sp>
      <p:sp>
        <p:nvSpPr>
          <p:cNvPr id="6" name="Content Placeholder 5">
            <a:extLst>
              <a:ext uri="{FF2B5EF4-FFF2-40B4-BE49-F238E27FC236}">
                <a16:creationId xmlns:a16="http://schemas.microsoft.com/office/drawing/2014/main" id="{1D9CC4BE-81D9-D464-6268-CDCE9023406C}"/>
              </a:ext>
            </a:extLst>
          </p:cNvPr>
          <p:cNvSpPr>
            <a:spLocks noGrp="1"/>
          </p:cNvSpPr>
          <p:nvPr>
            <p:ph sz="half" idx="2"/>
          </p:nvPr>
        </p:nvSpPr>
        <p:spPr/>
        <p:txBody>
          <a:bodyPr/>
          <a:lstStyle/>
          <a:p>
            <a:r>
              <a:rPr lang="en-US" dirty="0"/>
              <a:t>User can specify custom sub-protocols</a:t>
            </a:r>
            <a:br>
              <a:rPr lang="en-US" dirty="0"/>
            </a:br>
            <a:r>
              <a:rPr lang="en-US" dirty="0"/>
              <a:t>(i.e., the contents and semantics of the messages)</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F0D76862-6035-AC92-EA14-9E3129CC7E65}"/>
              </a:ext>
            </a:extLst>
          </p:cNvPr>
          <p:cNvSpPr>
            <a:spLocks noGrp="1"/>
          </p:cNvSpPr>
          <p:nvPr>
            <p:ph type="sldNum" sz="quarter" idx="12"/>
          </p:nvPr>
        </p:nvSpPr>
        <p:spPr/>
        <p:txBody>
          <a:bodyPr/>
          <a:lstStyle/>
          <a:p>
            <a:fld id="{452BA717-4DED-4A38-BDE4-30D0F0A142DB}" type="slidenum">
              <a:rPr lang="cs-CZ" smtClean="0"/>
              <a:pPr/>
              <a:t>18</a:t>
            </a:fld>
            <a:endParaRPr lang="cs-CZ"/>
          </a:p>
        </p:txBody>
      </p:sp>
    </p:spTree>
    <p:extLst>
      <p:ext uri="{BB962C8B-B14F-4D97-AF65-F5344CB8AC3E}">
        <p14:creationId xmlns:p14="http://schemas.microsoft.com/office/powerpoint/2010/main" val="2637902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A23C8-5FFA-458A-9DD9-3AA737D75883}"/>
              </a:ext>
            </a:extLst>
          </p:cNvPr>
          <p:cNvSpPr>
            <a:spLocks noGrp="1"/>
          </p:cNvSpPr>
          <p:nvPr>
            <p:ph type="title"/>
          </p:nvPr>
        </p:nvSpPr>
        <p:spPr/>
        <p:txBody>
          <a:bodyPr/>
          <a:lstStyle/>
          <a:p>
            <a:r>
              <a:rPr lang="en-US" dirty="0"/>
              <a:t>WebSocket example</a:t>
            </a:r>
          </a:p>
        </p:txBody>
      </p:sp>
      <p:sp>
        <p:nvSpPr>
          <p:cNvPr id="3" name="Slide Number Placeholder 2">
            <a:extLst>
              <a:ext uri="{FF2B5EF4-FFF2-40B4-BE49-F238E27FC236}">
                <a16:creationId xmlns:a16="http://schemas.microsoft.com/office/drawing/2014/main" id="{AAA36004-6D8E-5A35-DA3E-7C3F2032A5CF}"/>
              </a:ext>
            </a:extLst>
          </p:cNvPr>
          <p:cNvSpPr>
            <a:spLocks noGrp="1"/>
          </p:cNvSpPr>
          <p:nvPr>
            <p:ph type="sldNum" sz="quarter" idx="12"/>
          </p:nvPr>
        </p:nvSpPr>
        <p:spPr/>
        <p:txBody>
          <a:bodyPr/>
          <a:lstStyle/>
          <a:p>
            <a:fld id="{651B8B48-CD68-422A-981A-F7D1D2E08DD1}" type="slidenum">
              <a:rPr lang="en-US" smtClean="0"/>
              <a:t>19</a:t>
            </a:fld>
            <a:endParaRPr lang="en-US"/>
          </a:p>
        </p:txBody>
      </p:sp>
      <p:sp>
        <p:nvSpPr>
          <p:cNvPr id="4" name="Rectangle 3">
            <a:extLst>
              <a:ext uri="{FF2B5EF4-FFF2-40B4-BE49-F238E27FC236}">
                <a16:creationId xmlns:a16="http://schemas.microsoft.com/office/drawing/2014/main" id="{634D6AB8-18FD-BA86-9FC7-D16A5ADE4ACB}"/>
              </a:ext>
            </a:extLst>
          </p:cNvPr>
          <p:cNvSpPr/>
          <p:nvPr/>
        </p:nvSpPr>
        <p:spPr>
          <a:xfrm>
            <a:off x="94708" y="1562520"/>
            <a:ext cx="11713299" cy="23762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tx1"/>
                </a:solidFill>
              </a:rPr>
              <a:t>GET /chat HTTP/1.1</a:t>
            </a:r>
          </a:p>
          <a:p>
            <a:r>
              <a:rPr lang="en-US" sz="2000" dirty="0">
                <a:solidFill>
                  <a:schemeClr val="tx1"/>
                </a:solidFill>
              </a:rPr>
              <a:t>Host: server.example.com</a:t>
            </a:r>
          </a:p>
          <a:p>
            <a:r>
              <a:rPr lang="en-US" sz="2000" dirty="0">
                <a:solidFill>
                  <a:schemeClr val="accent6"/>
                </a:solidFill>
              </a:rPr>
              <a:t>Upgrade: </a:t>
            </a:r>
            <a:r>
              <a:rPr lang="en-US" sz="2000" dirty="0" err="1">
                <a:solidFill>
                  <a:schemeClr val="accent6"/>
                </a:solidFill>
              </a:rPr>
              <a:t>websocket</a:t>
            </a:r>
            <a:endParaRPr lang="en-US" sz="2000" dirty="0">
              <a:solidFill>
                <a:schemeClr val="accent6"/>
              </a:solidFill>
            </a:endParaRPr>
          </a:p>
          <a:p>
            <a:r>
              <a:rPr lang="en-US" sz="2000" dirty="0">
                <a:solidFill>
                  <a:schemeClr val="accent6"/>
                </a:solidFill>
              </a:rPr>
              <a:t>Connection: Upgrade</a:t>
            </a:r>
            <a:br>
              <a:rPr lang="en-US" sz="2000" dirty="0">
                <a:solidFill>
                  <a:schemeClr val="accent6"/>
                </a:solidFill>
              </a:rPr>
            </a:br>
            <a:r>
              <a:rPr lang="en-US" sz="2000" dirty="0">
                <a:solidFill>
                  <a:schemeClr val="accent1"/>
                </a:solidFill>
              </a:rPr>
              <a:t>Sec-WebSocket-Key: dGhlIHNhbXBsZSBub25jZQ== Origin: http://example.com</a:t>
            </a:r>
          </a:p>
          <a:p>
            <a:r>
              <a:rPr lang="en-US" sz="2000" dirty="0">
                <a:solidFill>
                  <a:schemeClr val="accent5"/>
                </a:solidFill>
              </a:rPr>
              <a:t>Sec-WebSocket-Protocol: chat, </a:t>
            </a:r>
            <a:r>
              <a:rPr lang="en-US" sz="2000" dirty="0" err="1">
                <a:solidFill>
                  <a:schemeClr val="accent5"/>
                </a:solidFill>
              </a:rPr>
              <a:t>superchat</a:t>
            </a:r>
            <a:endParaRPr lang="en-US" sz="2000" dirty="0">
              <a:solidFill>
                <a:schemeClr val="accent5"/>
              </a:solidFill>
            </a:endParaRPr>
          </a:p>
          <a:p>
            <a:r>
              <a:rPr lang="en-US" sz="2000" dirty="0">
                <a:solidFill>
                  <a:schemeClr val="accent5"/>
                </a:solidFill>
              </a:rPr>
              <a:t>Sec-WebSocket-Version: 13 </a:t>
            </a:r>
          </a:p>
        </p:txBody>
      </p:sp>
      <p:sp>
        <p:nvSpPr>
          <p:cNvPr id="5" name="Rectangle 4">
            <a:extLst>
              <a:ext uri="{FF2B5EF4-FFF2-40B4-BE49-F238E27FC236}">
                <a16:creationId xmlns:a16="http://schemas.microsoft.com/office/drawing/2014/main" id="{8A0587BF-9526-876E-4C32-6FECD9E4272F}"/>
              </a:ext>
            </a:extLst>
          </p:cNvPr>
          <p:cNvSpPr/>
          <p:nvPr/>
        </p:nvSpPr>
        <p:spPr>
          <a:xfrm>
            <a:off x="94708" y="4217718"/>
            <a:ext cx="11713299" cy="1737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tx1"/>
                </a:solidFill>
              </a:rPr>
              <a:t>HTTP/1.1 101 </a:t>
            </a:r>
            <a:r>
              <a:rPr lang="en-US" sz="2000" dirty="0">
                <a:solidFill>
                  <a:schemeClr val="accent6"/>
                </a:solidFill>
              </a:rPr>
              <a:t>Switching Protocols</a:t>
            </a:r>
          </a:p>
          <a:p>
            <a:r>
              <a:rPr lang="en-US" sz="2000" dirty="0">
                <a:solidFill>
                  <a:schemeClr val="accent6"/>
                </a:solidFill>
              </a:rPr>
              <a:t>Upgrade: </a:t>
            </a:r>
            <a:r>
              <a:rPr lang="en-US" sz="2000" dirty="0" err="1">
                <a:solidFill>
                  <a:schemeClr val="accent6"/>
                </a:solidFill>
              </a:rPr>
              <a:t>websocket</a:t>
            </a:r>
            <a:endParaRPr lang="en-US" sz="2000" dirty="0">
              <a:solidFill>
                <a:schemeClr val="accent6"/>
              </a:solidFill>
            </a:endParaRPr>
          </a:p>
          <a:p>
            <a:r>
              <a:rPr lang="en-US" sz="2000" dirty="0">
                <a:solidFill>
                  <a:schemeClr val="accent6"/>
                </a:solidFill>
              </a:rPr>
              <a:t>Connection: Upgrade</a:t>
            </a:r>
          </a:p>
          <a:p>
            <a:r>
              <a:rPr lang="en-US" sz="2000" dirty="0">
                <a:solidFill>
                  <a:schemeClr val="accent1"/>
                </a:solidFill>
              </a:rPr>
              <a:t>Sec-WebSocket-Accept: s3pPLMBiTxaQ9kYGz...</a:t>
            </a:r>
          </a:p>
          <a:p>
            <a:r>
              <a:rPr lang="en-US" sz="2000" dirty="0">
                <a:solidFill>
                  <a:schemeClr val="accent5"/>
                </a:solidFill>
              </a:rPr>
              <a:t>Sec-WebSocket-Protocol: chat</a:t>
            </a:r>
          </a:p>
        </p:txBody>
      </p:sp>
    </p:spTree>
    <p:extLst>
      <p:ext uri="{BB962C8B-B14F-4D97-AF65-F5344CB8AC3E}">
        <p14:creationId xmlns:p14="http://schemas.microsoft.com/office/powerpoint/2010/main" val="3020078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8A2D76-4E6D-5EEE-098E-229777834C92}"/>
              </a:ext>
            </a:extLst>
          </p:cNvPr>
          <p:cNvSpPr>
            <a:spLocks noGrp="1"/>
          </p:cNvSpPr>
          <p:nvPr>
            <p:ph type="body" sz="quarter" idx="13"/>
          </p:nvPr>
        </p:nvSpPr>
        <p:spPr/>
        <p:txBody>
          <a:bodyPr/>
          <a:lstStyle/>
          <a:p>
            <a:r>
              <a:rPr lang="en-US" dirty="0"/>
              <a:t>Showcase</a:t>
            </a:r>
          </a:p>
        </p:txBody>
      </p:sp>
      <p:sp>
        <p:nvSpPr>
          <p:cNvPr id="3" name="Text Placeholder 2">
            <a:extLst>
              <a:ext uri="{FF2B5EF4-FFF2-40B4-BE49-F238E27FC236}">
                <a16:creationId xmlns:a16="http://schemas.microsoft.com/office/drawing/2014/main" id="{526CB0D9-572F-FB1D-6CC0-5EACB219330F}"/>
              </a:ext>
            </a:extLst>
          </p:cNvPr>
          <p:cNvSpPr>
            <a:spLocks noGrp="1"/>
          </p:cNvSpPr>
          <p:nvPr>
            <p:ph type="body" sz="quarter" idx="14"/>
          </p:nvPr>
        </p:nvSpPr>
        <p:spPr/>
        <p:txBody>
          <a:bodyPr/>
          <a:lstStyle/>
          <a:p>
            <a:r>
              <a:rPr lang="en-US" dirty="0"/>
              <a:t>HTML5TEST</a:t>
            </a:r>
          </a:p>
        </p:txBody>
      </p:sp>
      <p:sp>
        <p:nvSpPr>
          <p:cNvPr id="4" name="TextBox 3">
            <a:extLst>
              <a:ext uri="{FF2B5EF4-FFF2-40B4-BE49-F238E27FC236}">
                <a16:creationId xmlns:a16="http://schemas.microsoft.com/office/drawing/2014/main" id="{ADCD73F0-15BF-E097-CE0C-EC6610EEE5CC}"/>
              </a:ext>
            </a:extLst>
          </p:cNvPr>
          <p:cNvSpPr txBox="1"/>
          <p:nvPr/>
        </p:nvSpPr>
        <p:spPr>
          <a:xfrm>
            <a:off x="1415480" y="5373216"/>
            <a:ext cx="2376264" cy="369332"/>
          </a:xfrm>
          <a:prstGeom prst="rect">
            <a:avLst/>
          </a:prstGeom>
          <a:noFill/>
        </p:spPr>
        <p:txBody>
          <a:bodyPr wrap="square" rtlCol="0">
            <a:spAutoFit/>
          </a:bodyPr>
          <a:lstStyle/>
          <a:p>
            <a:pPr algn="ctr"/>
            <a:r>
              <a:rPr lang="en-US" dirty="0">
                <a:hlinkClick r:id="rId3"/>
              </a:rPr>
              <a:t>html5test.com</a:t>
            </a:r>
            <a:r>
              <a:rPr lang="en-US" dirty="0"/>
              <a:t> (dead)</a:t>
            </a:r>
          </a:p>
        </p:txBody>
      </p:sp>
      <p:sp>
        <p:nvSpPr>
          <p:cNvPr id="5" name="TextBox 4">
            <a:extLst>
              <a:ext uri="{FF2B5EF4-FFF2-40B4-BE49-F238E27FC236}">
                <a16:creationId xmlns:a16="http://schemas.microsoft.com/office/drawing/2014/main" id="{8A87F197-3DCE-EEF1-5362-B948F9151718}"/>
              </a:ext>
            </a:extLst>
          </p:cNvPr>
          <p:cNvSpPr txBox="1"/>
          <p:nvPr/>
        </p:nvSpPr>
        <p:spPr>
          <a:xfrm>
            <a:off x="3791744" y="5373216"/>
            <a:ext cx="2088232" cy="369332"/>
          </a:xfrm>
          <a:prstGeom prst="rect">
            <a:avLst/>
          </a:prstGeom>
          <a:noFill/>
        </p:spPr>
        <p:txBody>
          <a:bodyPr wrap="square" rtlCol="0">
            <a:spAutoFit/>
          </a:bodyPr>
          <a:lstStyle/>
          <a:p>
            <a:pPr algn="ctr"/>
            <a:r>
              <a:rPr lang="en-US" dirty="0">
                <a:hlinkClick r:id="rId4"/>
              </a:rPr>
              <a:t>html5test.co</a:t>
            </a:r>
            <a:endParaRPr lang="en-US" dirty="0"/>
          </a:p>
        </p:txBody>
      </p:sp>
    </p:spTree>
    <p:extLst>
      <p:ext uri="{BB962C8B-B14F-4D97-AF65-F5344CB8AC3E}">
        <p14:creationId xmlns:p14="http://schemas.microsoft.com/office/powerpoint/2010/main" val="2722190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14CDCD-1552-B714-34DA-D8A1AEB24DDF}"/>
              </a:ext>
            </a:extLst>
          </p:cNvPr>
          <p:cNvSpPr>
            <a:spLocks noGrp="1"/>
          </p:cNvSpPr>
          <p:nvPr>
            <p:ph type="title"/>
          </p:nvPr>
        </p:nvSpPr>
        <p:spPr/>
        <p:txBody>
          <a:bodyPr>
            <a:normAutofit/>
          </a:bodyPr>
          <a:lstStyle/>
          <a:p>
            <a:r>
              <a:rPr lang="en-US" dirty="0"/>
              <a:t>WebSocket Protocol FRAME</a:t>
            </a:r>
          </a:p>
        </p:txBody>
      </p:sp>
      <p:sp>
        <p:nvSpPr>
          <p:cNvPr id="5" name="Content Placeholder 4">
            <a:extLst>
              <a:ext uri="{FF2B5EF4-FFF2-40B4-BE49-F238E27FC236}">
                <a16:creationId xmlns:a16="http://schemas.microsoft.com/office/drawing/2014/main" id="{C552F53A-8E7B-F9FF-8785-7943549CFC68}"/>
              </a:ext>
            </a:extLst>
          </p:cNvPr>
          <p:cNvSpPr>
            <a:spLocks noGrp="1"/>
          </p:cNvSpPr>
          <p:nvPr>
            <p:ph idx="1"/>
          </p:nvPr>
        </p:nvSpPr>
        <p:spPr>
          <a:xfrm>
            <a:off x="335360" y="1268760"/>
            <a:ext cx="4752528" cy="5040560"/>
          </a:xfrm>
        </p:spPr>
        <p:txBody>
          <a:bodyPr/>
          <a:lstStyle/>
          <a:p>
            <a:pPr marL="0" indent="0">
              <a:buNone/>
            </a:pPr>
            <a:r>
              <a:rPr lang="en-US" dirty="0"/>
              <a:t>Data Frames</a:t>
            </a:r>
          </a:p>
          <a:p>
            <a:r>
              <a:rPr lang="en-US" dirty="0"/>
              <a:t>Message may be fragmented</a:t>
            </a:r>
          </a:p>
          <a:p>
            <a:r>
              <a:rPr lang="en-US" dirty="0"/>
              <a:t>Text message in UTF8</a:t>
            </a:r>
          </a:p>
          <a:p>
            <a:r>
              <a:rPr lang="en-US" dirty="0"/>
              <a:t>Binary messages are interpreted only by the application</a:t>
            </a:r>
          </a:p>
          <a:p>
            <a:pPr marL="0" indent="0">
              <a:buNone/>
            </a:pPr>
            <a:endParaRPr lang="en-US" dirty="0"/>
          </a:p>
          <a:p>
            <a:pPr marL="0" indent="0">
              <a:buNone/>
            </a:pPr>
            <a:r>
              <a:rPr lang="en-US" dirty="0"/>
              <a:t>Control Frames</a:t>
            </a:r>
          </a:p>
          <a:p>
            <a:r>
              <a:rPr lang="en-US" dirty="0"/>
              <a:t>Close frame initiates graceful connection shutdown</a:t>
            </a:r>
          </a:p>
          <a:p>
            <a:r>
              <a:rPr lang="en-US" dirty="0"/>
              <a:t>Ping/pong frames verify the connection is still alive</a:t>
            </a:r>
          </a:p>
          <a:p>
            <a:endParaRPr lang="en-US" dirty="0"/>
          </a:p>
        </p:txBody>
      </p:sp>
      <p:sp>
        <p:nvSpPr>
          <p:cNvPr id="3" name="Slide Number Placeholder 2">
            <a:extLst>
              <a:ext uri="{FF2B5EF4-FFF2-40B4-BE49-F238E27FC236}">
                <a16:creationId xmlns:a16="http://schemas.microsoft.com/office/drawing/2014/main" id="{8C874D5F-08E7-78E2-9073-F6D7B58B6878}"/>
              </a:ext>
            </a:extLst>
          </p:cNvPr>
          <p:cNvSpPr>
            <a:spLocks noGrp="1"/>
          </p:cNvSpPr>
          <p:nvPr>
            <p:ph type="sldNum" sz="quarter" idx="12"/>
          </p:nvPr>
        </p:nvSpPr>
        <p:spPr/>
        <p:txBody>
          <a:bodyPr/>
          <a:lstStyle/>
          <a:p>
            <a:fld id="{651B8B48-CD68-422A-981A-F7D1D2E08DD1}" type="slidenum">
              <a:rPr lang="en-US" smtClean="0"/>
              <a:t>20</a:t>
            </a:fld>
            <a:endParaRPr lang="en-US"/>
          </a:p>
        </p:txBody>
      </p:sp>
      <p:grpSp>
        <p:nvGrpSpPr>
          <p:cNvPr id="6" name="Group 5">
            <a:extLst>
              <a:ext uri="{FF2B5EF4-FFF2-40B4-BE49-F238E27FC236}">
                <a16:creationId xmlns:a16="http://schemas.microsoft.com/office/drawing/2014/main" id="{5AD43979-9D55-B911-EB76-A5D13B0F1571}"/>
              </a:ext>
            </a:extLst>
          </p:cNvPr>
          <p:cNvGrpSpPr/>
          <p:nvPr/>
        </p:nvGrpSpPr>
        <p:grpSpPr>
          <a:xfrm>
            <a:off x="5087888" y="1484784"/>
            <a:ext cx="7005762" cy="3600400"/>
            <a:chOff x="3720157" y="2996952"/>
            <a:chExt cx="7920038" cy="3600400"/>
          </a:xfrm>
        </p:grpSpPr>
        <p:sp>
          <p:nvSpPr>
            <p:cNvPr id="7" name="Rectangle 6">
              <a:extLst>
                <a:ext uri="{FF2B5EF4-FFF2-40B4-BE49-F238E27FC236}">
                  <a16:creationId xmlns:a16="http://schemas.microsoft.com/office/drawing/2014/main" id="{9CBA9F49-24DF-7D1C-FAB7-D472E41B4EB2}"/>
                </a:ext>
              </a:extLst>
            </p:cNvPr>
            <p:cNvSpPr/>
            <p:nvPr/>
          </p:nvSpPr>
          <p:spPr>
            <a:xfrm>
              <a:off x="3793895" y="2996952"/>
              <a:ext cx="7770829" cy="36004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Skupina 29">
              <a:extLst>
                <a:ext uri="{FF2B5EF4-FFF2-40B4-BE49-F238E27FC236}">
                  <a16:creationId xmlns:a16="http://schemas.microsoft.com/office/drawing/2014/main" id="{743A83ED-B9B2-47D6-A2D4-683AA1C5217F}"/>
                </a:ext>
              </a:extLst>
            </p:cNvPr>
            <p:cNvGrpSpPr/>
            <p:nvPr/>
          </p:nvGrpSpPr>
          <p:grpSpPr>
            <a:xfrm>
              <a:off x="3720157" y="3141266"/>
              <a:ext cx="7920038" cy="3240062"/>
              <a:chOff x="618455" y="1989138"/>
              <a:chExt cx="7920038" cy="3240062"/>
            </a:xfrm>
          </p:grpSpPr>
          <p:sp>
            <p:nvSpPr>
              <p:cNvPr id="9" name="Rectangle 5">
                <a:extLst>
                  <a:ext uri="{FF2B5EF4-FFF2-40B4-BE49-F238E27FC236}">
                    <a16:creationId xmlns:a16="http://schemas.microsoft.com/office/drawing/2014/main" id="{35156217-B5C7-703B-2773-E343F704DCA1}"/>
                  </a:ext>
                </a:extLst>
              </p:cNvPr>
              <p:cNvSpPr>
                <a:spLocks noChangeArrowheads="1"/>
              </p:cNvSpPr>
              <p:nvPr/>
            </p:nvSpPr>
            <p:spPr bwMode="auto">
              <a:xfrm>
                <a:off x="832768" y="2279651"/>
                <a:ext cx="863600"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Lucida Sans Unicode"/>
                  </a:rPr>
                  <a:t>Ctrl. bits</a:t>
                </a:r>
              </a:p>
            </p:txBody>
          </p:sp>
          <p:sp>
            <p:nvSpPr>
              <p:cNvPr id="10" name="Rectangle 6">
                <a:extLst>
                  <a:ext uri="{FF2B5EF4-FFF2-40B4-BE49-F238E27FC236}">
                    <a16:creationId xmlns:a16="http://schemas.microsoft.com/office/drawing/2014/main" id="{1BE575A2-96DF-4BF1-6458-B6617678788C}"/>
                  </a:ext>
                </a:extLst>
              </p:cNvPr>
              <p:cNvSpPr>
                <a:spLocks noChangeArrowheads="1"/>
              </p:cNvSpPr>
              <p:nvPr/>
            </p:nvSpPr>
            <p:spPr bwMode="auto">
              <a:xfrm>
                <a:off x="1767805" y="2279651"/>
                <a:ext cx="863600"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Lucida Sans Unicode"/>
                  </a:rPr>
                  <a:t>Op. Code</a:t>
                </a:r>
              </a:p>
            </p:txBody>
          </p:sp>
          <p:sp>
            <p:nvSpPr>
              <p:cNvPr id="11" name="Rectangle 7">
                <a:extLst>
                  <a:ext uri="{FF2B5EF4-FFF2-40B4-BE49-F238E27FC236}">
                    <a16:creationId xmlns:a16="http://schemas.microsoft.com/office/drawing/2014/main" id="{BCB35932-332B-D381-CC9F-DAF21BF15E24}"/>
                  </a:ext>
                </a:extLst>
              </p:cNvPr>
              <p:cNvSpPr>
                <a:spLocks noChangeArrowheads="1"/>
              </p:cNvSpPr>
              <p:nvPr/>
            </p:nvSpPr>
            <p:spPr bwMode="auto">
              <a:xfrm>
                <a:off x="2915816" y="2279651"/>
                <a:ext cx="1588839"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Length</a:t>
                </a:r>
              </a:p>
            </p:txBody>
          </p:sp>
          <p:sp>
            <p:nvSpPr>
              <p:cNvPr id="12" name="Rectangle 8">
                <a:extLst>
                  <a:ext uri="{FF2B5EF4-FFF2-40B4-BE49-F238E27FC236}">
                    <a16:creationId xmlns:a16="http://schemas.microsoft.com/office/drawing/2014/main" id="{26B4E137-2A4A-8909-7BAD-72C2B617395A}"/>
                  </a:ext>
                </a:extLst>
              </p:cNvPr>
              <p:cNvSpPr>
                <a:spLocks noChangeArrowheads="1"/>
              </p:cNvSpPr>
              <p:nvPr/>
            </p:nvSpPr>
            <p:spPr bwMode="auto">
              <a:xfrm>
                <a:off x="4576093" y="2279651"/>
                <a:ext cx="3671888"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Extended Length (if length &gt; 125)</a:t>
                </a:r>
              </a:p>
            </p:txBody>
          </p:sp>
          <p:sp>
            <p:nvSpPr>
              <p:cNvPr id="13" name="Rectangle 15">
                <a:extLst>
                  <a:ext uri="{FF2B5EF4-FFF2-40B4-BE49-F238E27FC236}">
                    <a16:creationId xmlns:a16="http://schemas.microsoft.com/office/drawing/2014/main" id="{5CDAE804-FABB-1A9B-E925-9CD97C5BB20A}"/>
                  </a:ext>
                </a:extLst>
              </p:cNvPr>
              <p:cNvSpPr>
                <a:spLocks noChangeArrowheads="1"/>
              </p:cNvSpPr>
              <p:nvPr/>
            </p:nvSpPr>
            <p:spPr bwMode="auto">
              <a:xfrm>
                <a:off x="4576886" y="3790951"/>
                <a:ext cx="3673475" cy="431800"/>
              </a:xfrm>
              <a:prstGeom prst="rect">
                <a:avLst/>
              </a:prstGeom>
              <a:gradFill rotWithShape="1">
                <a:gsLst>
                  <a:gs pos="0">
                    <a:sysClr val="window" lastClr="FFFFFF"/>
                  </a:gs>
                  <a:gs pos="100000">
                    <a:srgbClr val="EAEAEA"/>
                  </a:gs>
                </a:gsLst>
                <a:lin ang="5400000" scaled="1"/>
              </a:gradFill>
              <a:ln w="9525">
                <a:solidFill>
                  <a:srgbClr val="96969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Payload Data</a:t>
                </a:r>
              </a:p>
            </p:txBody>
          </p:sp>
          <p:sp>
            <p:nvSpPr>
              <p:cNvPr id="14" name="Rectangle 16">
                <a:extLst>
                  <a:ext uri="{FF2B5EF4-FFF2-40B4-BE49-F238E27FC236}">
                    <a16:creationId xmlns:a16="http://schemas.microsoft.com/office/drawing/2014/main" id="{E8E77861-7C99-8384-CD2D-C97D5A673A1B}"/>
                  </a:ext>
                </a:extLst>
              </p:cNvPr>
              <p:cNvSpPr>
                <a:spLocks noChangeArrowheads="1"/>
              </p:cNvSpPr>
              <p:nvPr/>
            </p:nvSpPr>
            <p:spPr bwMode="auto">
              <a:xfrm>
                <a:off x="832768" y="4295776"/>
                <a:ext cx="7416800" cy="933424"/>
              </a:xfrm>
              <a:prstGeom prst="rect">
                <a:avLst/>
              </a:prstGeom>
              <a:gradFill rotWithShape="1">
                <a:gsLst>
                  <a:gs pos="0">
                    <a:sysClr val="window" lastClr="FFFFFF"/>
                  </a:gs>
                  <a:gs pos="100000">
                    <a:srgbClr val="EAEAEA"/>
                  </a:gs>
                </a:gsLst>
                <a:lin ang="5400000" scaled="1"/>
              </a:gradFill>
              <a:ln w="9525">
                <a:solidFill>
                  <a:srgbClr val="96969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Payload Data</a:t>
                </a:r>
              </a:p>
            </p:txBody>
          </p:sp>
          <p:sp>
            <p:nvSpPr>
              <p:cNvPr id="15" name="Text Box 19">
                <a:extLst>
                  <a:ext uri="{FF2B5EF4-FFF2-40B4-BE49-F238E27FC236}">
                    <a16:creationId xmlns:a16="http://schemas.microsoft.com/office/drawing/2014/main" id="{3DF8EAED-56C3-4E73-0C2F-DF3D845D12E1}"/>
                  </a:ext>
                </a:extLst>
              </p:cNvPr>
              <p:cNvSpPr txBox="1">
                <a:spLocks noChangeArrowheads="1"/>
              </p:cNvSpPr>
              <p:nvPr/>
            </p:nvSpPr>
            <p:spPr bwMode="auto">
              <a:xfrm>
                <a:off x="618455" y="1989138"/>
                <a:ext cx="4318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600" b="0" i="0" u="none" strike="noStrike" kern="0" cap="none" spc="0" normalizeH="0" baseline="0" noProof="0" dirty="0">
                    <a:ln>
                      <a:noFill/>
                    </a:ln>
                    <a:solidFill>
                      <a:prstClr val="black"/>
                    </a:solidFill>
                    <a:effectLst/>
                    <a:uLnTx/>
                    <a:uFillTx/>
                    <a:latin typeface="Lucida Sans Unicode"/>
                  </a:rPr>
                  <a:t>0</a:t>
                </a:r>
              </a:p>
            </p:txBody>
          </p:sp>
          <p:sp>
            <p:nvSpPr>
              <p:cNvPr id="16" name="Text Box 20">
                <a:extLst>
                  <a:ext uri="{FF2B5EF4-FFF2-40B4-BE49-F238E27FC236}">
                    <a16:creationId xmlns:a16="http://schemas.microsoft.com/office/drawing/2014/main" id="{00D9FF84-8C93-28C5-5FB6-BC73F1F24DD3}"/>
                  </a:ext>
                </a:extLst>
              </p:cNvPr>
              <p:cNvSpPr txBox="1">
                <a:spLocks noChangeArrowheads="1"/>
              </p:cNvSpPr>
              <p:nvPr/>
            </p:nvSpPr>
            <p:spPr bwMode="auto">
              <a:xfrm>
                <a:off x="1553493" y="1989138"/>
                <a:ext cx="360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600" b="0" i="0" u="none" strike="noStrike" kern="0" cap="none" spc="0" normalizeH="0" baseline="0" noProof="0">
                    <a:ln>
                      <a:noFill/>
                    </a:ln>
                    <a:solidFill>
                      <a:prstClr val="black"/>
                    </a:solidFill>
                    <a:effectLst/>
                    <a:uLnTx/>
                    <a:uFillTx/>
                    <a:latin typeface="Lucida Sans Unicode"/>
                  </a:rPr>
                  <a:t>4</a:t>
                </a:r>
              </a:p>
            </p:txBody>
          </p:sp>
          <p:sp>
            <p:nvSpPr>
              <p:cNvPr id="17" name="Text Box 21">
                <a:extLst>
                  <a:ext uri="{FF2B5EF4-FFF2-40B4-BE49-F238E27FC236}">
                    <a16:creationId xmlns:a16="http://schemas.microsoft.com/office/drawing/2014/main" id="{D572C317-5FA4-9BAF-5C89-71C268A614B4}"/>
                  </a:ext>
                </a:extLst>
              </p:cNvPr>
              <p:cNvSpPr txBox="1">
                <a:spLocks noChangeArrowheads="1"/>
              </p:cNvSpPr>
              <p:nvPr/>
            </p:nvSpPr>
            <p:spPr bwMode="auto">
              <a:xfrm>
                <a:off x="2490118" y="1989138"/>
                <a:ext cx="360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600" b="0" i="0" u="none" strike="noStrike" kern="0" cap="none" spc="0" normalizeH="0" baseline="0" noProof="0">
                    <a:ln>
                      <a:noFill/>
                    </a:ln>
                    <a:solidFill>
                      <a:prstClr val="black"/>
                    </a:solidFill>
                    <a:effectLst/>
                    <a:uLnTx/>
                    <a:uFillTx/>
                    <a:latin typeface="Lucida Sans Unicode"/>
                  </a:rPr>
                  <a:t>8</a:t>
                </a:r>
              </a:p>
            </p:txBody>
          </p:sp>
          <p:sp>
            <p:nvSpPr>
              <p:cNvPr id="18" name="Text Box 22">
                <a:extLst>
                  <a:ext uri="{FF2B5EF4-FFF2-40B4-BE49-F238E27FC236}">
                    <a16:creationId xmlns:a16="http://schemas.microsoft.com/office/drawing/2014/main" id="{D05C59D8-CEFD-626F-470C-AD309F26972C}"/>
                  </a:ext>
                </a:extLst>
              </p:cNvPr>
              <p:cNvSpPr txBox="1">
                <a:spLocks noChangeArrowheads="1"/>
              </p:cNvSpPr>
              <p:nvPr/>
            </p:nvSpPr>
            <p:spPr bwMode="auto">
              <a:xfrm>
                <a:off x="4290343" y="1989138"/>
                <a:ext cx="50323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600" b="0" i="0" u="none" strike="noStrike" kern="0" cap="none" spc="0" normalizeH="0" baseline="0" noProof="0">
                    <a:ln>
                      <a:noFill/>
                    </a:ln>
                    <a:solidFill>
                      <a:prstClr val="black"/>
                    </a:solidFill>
                    <a:effectLst/>
                    <a:uLnTx/>
                    <a:uFillTx/>
                    <a:latin typeface="Lucida Sans Unicode"/>
                  </a:rPr>
                  <a:t>16</a:t>
                </a:r>
              </a:p>
            </p:txBody>
          </p:sp>
          <p:sp>
            <p:nvSpPr>
              <p:cNvPr id="19" name="Text Box 23">
                <a:extLst>
                  <a:ext uri="{FF2B5EF4-FFF2-40B4-BE49-F238E27FC236}">
                    <a16:creationId xmlns:a16="http://schemas.microsoft.com/office/drawing/2014/main" id="{43DB190C-F452-8341-2972-2CB429CC44F1}"/>
                  </a:ext>
                </a:extLst>
              </p:cNvPr>
              <p:cNvSpPr txBox="1">
                <a:spLocks noChangeArrowheads="1"/>
              </p:cNvSpPr>
              <p:nvPr/>
            </p:nvSpPr>
            <p:spPr bwMode="auto">
              <a:xfrm>
                <a:off x="7962230" y="1989138"/>
                <a:ext cx="5762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600" b="0" i="0" u="none" strike="noStrike" kern="0" cap="none" spc="0" normalizeH="0" baseline="0" noProof="0">
                    <a:ln>
                      <a:noFill/>
                    </a:ln>
                    <a:solidFill>
                      <a:prstClr val="black"/>
                    </a:solidFill>
                    <a:effectLst/>
                    <a:uLnTx/>
                    <a:uFillTx/>
                    <a:latin typeface="Lucida Sans Unicode"/>
                  </a:rPr>
                  <a:t>32</a:t>
                </a:r>
              </a:p>
            </p:txBody>
          </p:sp>
          <p:sp>
            <p:nvSpPr>
              <p:cNvPr id="20" name="Rectangle 7">
                <a:extLst>
                  <a:ext uri="{FF2B5EF4-FFF2-40B4-BE49-F238E27FC236}">
                    <a16:creationId xmlns:a16="http://schemas.microsoft.com/office/drawing/2014/main" id="{1258C0F5-345D-D044-14F3-558C74407437}"/>
                  </a:ext>
                </a:extLst>
              </p:cNvPr>
              <p:cNvSpPr>
                <a:spLocks noChangeArrowheads="1"/>
              </p:cNvSpPr>
              <p:nvPr/>
            </p:nvSpPr>
            <p:spPr bwMode="auto">
              <a:xfrm>
                <a:off x="2704430" y="2273302"/>
                <a:ext cx="146051"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Lucida Sans Unicode"/>
                  </a:rPr>
                  <a:t>Mask</a:t>
                </a:r>
              </a:p>
            </p:txBody>
          </p:sp>
          <p:sp>
            <p:nvSpPr>
              <p:cNvPr id="21" name="Rectangle 8">
                <a:extLst>
                  <a:ext uri="{FF2B5EF4-FFF2-40B4-BE49-F238E27FC236}">
                    <a16:creationId xmlns:a16="http://schemas.microsoft.com/office/drawing/2014/main" id="{11D3927A-A4A1-B209-C98D-73D3FE3D4B1C}"/>
                  </a:ext>
                </a:extLst>
              </p:cNvPr>
              <p:cNvSpPr>
                <a:spLocks noChangeArrowheads="1"/>
              </p:cNvSpPr>
              <p:nvPr/>
            </p:nvSpPr>
            <p:spPr bwMode="auto">
              <a:xfrm>
                <a:off x="832767" y="2780928"/>
                <a:ext cx="7415214"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Extended Length (if length == 127)</a:t>
                </a:r>
              </a:p>
            </p:txBody>
          </p:sp>
          <p:sp>
            <p:nvSpPr>
              <p:cNvPr id="22" name="Rectangle 8">
                <a:extLst>
                  <a:ext uri="{FF2B5EF4-FFF2-40B4-BE49-F238E27FC236}">
                    <a16:creationId xmlns:a16="http://schemas.microsoft.com/office/drawing/2014/main" id="{DC80841D-5F25-E553-6AB7-6A29A7652008}"/>
                  </a:ext>
                </a:extLst>
              </p:cNvPr>
              <p:cNvSpPr>
                <a:spLocks noChangeArrowheads="1"/>
              </p:cNvSpPr>
              <p:nvPr/>
            </p:nvSpPr>
            <p:spPr bwMode="auto">
              <a:xfrm>
                <a:off x="834355" y="3287713"/>
                <a:ext cx="3671888"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Extended Length (if length == 127)</a:t>
                </a:r>
              </a:p>
            </p:txBody>
          </p:sp>
          <p:sp>
            <p:nvSpPr>
              <p:cNvPr id="23" name="Rectangle 8">
                <a:extLst>
                  <a:ext uri="{FF2B5EF4-FFF2-40B4-BE49-F238E27FC236}">
                    <a16:creationId xmlns:a16="http://schemas.microsoft.com/office/drawing/2014/main" id="{E413AFA5-FEA2-D0FF-A40D-C5C8B7E65387}"/>
                  </a:ext>
                </a:extLst>
              </p:cNvPr>
              <p:cNvSpPr>
                <a:spLocks noChangeArrowheads="1"/>
              </p:cNvSpPr>
              <p:nvPr/>
            </p:nvSpPr>
            <p:spPr bwMode="auto">
              <a:xfrm>
                <a:off x="4576093" y="3287713"/>
                <a:ext cx="3671888"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Masking Key (if mask == 1)</a:t>
                </a:r>
              </a:p>
            </p:txBody>
          </p:sp>
          <p:sp>
            <p:nvSpPr>
              <p:cNvPr id="24" name="Rectangle 8">
                <a:extLst>
                  <a:ext uri="{FF2B5EF4-FFF2-40B4-BE49-F238E27FC236}">
                    <a16:creationId xmlns:a16="http://schemas.microsoft.com/office/drawing/2014/main" id="{8FE4A0A9-16E9-2275-B15A-3D37C2EDBD73}"/>
                  </a:ext>
                </a:extLst>
              </p:cNvPr>
              <p:cNvSpPr>
                <a:spLocks noChangeArrowheads="1"/>
              </p:cNvSpPr>
              <p:nvPr/>
            </p:nvSpPr>
            <p:spPr bwMode="auto">
              <a:xfrm>
                <a:off x="834355" y="3790951"/>
                <a:ext cx="3671888" cy="431800"/>
              </a:xfrm>
              <a:prstGeom prst="rect">
                <a:avLst/>
              </a:prstGeom>
              <a:gradFill rotWithShape="1">
                <a:gsLst>
                  <a:gs pos="0">
                    <a:srgbClr val="FFFF66"/>
                  </a:gs>
                  <a:gs pos="100000">
                    <a:srgbClr val="FFCC00"/>
                  </a:gs>
                </a:gsLst>
                <a:lin ang="5400000" scaled="1"/>
              </a:gradFill>
              <a:ln w="9525">
                <a:solidFill>
                  <a:sysClr val="windowText" lastClr="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Lucida Sans Unicode"/>
                  </a:rPr>
                  <a:t>Masking Key (continuation)</a:t>
                </a:r>
              </a:p>
            </p:txBody>
          </p:sp>
        </p:grpSp>
      </p:grpSp>
      <p:sp>
        <p:nvSpPr>
          <p:cNvPr id="25" name="TextBox 24">
            <a:extLst>
              <a:ext uri="{FF2B5EF4-FFF2-40B4-BE49-F238E27FC236}">
                <a16:creationId xmlns:a16="http://schemas.microsoft.com/office/drawing/2014/main" id="{AF69E8EB-0262-6D24-D78C-E1EB0AFDD842}"/>
              </a:ext>
            </a:extLst>
          </p:cNvPr>
          <p:cNvSpPr txBox="1"/>
          <p:nvPr/>
        </p:nvSpPr>
        <p:spPr>
          <a:xfrm>
            <a:off x="0" y="6516052"/>
            <a:ext cx="6096000" cy="369332"/>
          </a:xfrm>
          <a:prstGeom prst="rect">
            <a:avLst/>
          </a:prstGeom>
          <a:noFill/>
        </p:spPr>
        <p:txBody>
          <a:bodyPr wrap="square" rtlCol="0">
            <a:spAutoFit/>
          </a:bodyPr>
          <a:lstStyle/>
          <a:p>
            <a:r>
              <a:rPr lang="en-US" dirty="0">
                <a:solidFill>
                  <a:schemeClr val="bg1"/>
                </a:solidFill>
              </a:rPr>
              <a:t>Optional: 2023/2024</a:t>
            </a:r>
          </a:p>
        </p:txBody>
      </p:sp>
    </p:spTree>
    <p:extLst>
      <p:ext uri="{BB962C8B-B14F-4D97-AF65-F5344CB8AC3E}">
        <p14:creationId xmlns:p14="http://schemas.microsoft.com/office/powerpoint/2010/main" val="39967976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EF394-61B8-061E-82B9-B608742154A8}"/>
              </a:ext>
            </a:extLst>
          </p:cNvPr>
          <p:cNvSpPr>
            <a:spLocks noGrp="1"/>
          </p:cNvSpPr>
          <p:nvPr>
            <p:ph type="title"/>
          </p:nvPr>
        </p:nvSpPr>
        <p:spPr/>
        <p:txBody>
          <a:bodyPr/>
          <a:lstStyle/>
          <a:p>
            <a:r>
              <a:rPr lang="en-US" dirty="0"/>
              <a:t>WebSocket API</a:t>
            </a:r>
          </a:p>
        </p:txBody>
      </p:sp>
      <p:sp>
        <p:nvSpPr>
          <p:cNvPr id="3" name="Content Placeholder 2">
            <a:extLst>
              <a:ext uri="{FF2B5EF4-FFF2-40B4-BE49-F238E27FC236}">
                <a16:creationId xmlns:a16="http://schemas.microsoft.com/office/drawing/2014/main" id="{48727793-0602-0169-DF9E-2AB404E9E781}"/>
              </a:ext>
            </a:extLst>
          </p:cNvPr>
          <p:cNvSpPr>
            <a:spLocks noGrp="1"/>
          </p:cNvSpPr>
          <p:nvPr>
            <p:ph idx="1"/>
          </p:nvPr>
        </p:nvSpPr>
        <p:spPr>
          <a:xfrm>
            <a:off x="335360" y="1268760"/>
            <a:ext cx="5616624" cy="5040560"/>
          </a:xfrm>
        </p:spPr>
        <p:txBody>
          <a:bodyPr/>
          <a:lstStyle/>
          <a:p>
            <a:pPr marL="0" indent="0">
              <a:buNone/>
            </a:pPr>
            <a:r>
              <a:rPr lang="en-US" dirty="0">
                <a:hlinkClick r:id="rId3"/>
              </a:rPr>
              <a:t>WebSocket</a:t>
            </a:r>
            <a:r>
              <a:rPr lang="en-US" dirty="0"/>
              <a:t> object:</a:t>
            </a:r>
          </a:p>
          <a:p>
            <a:r>
              <a:rPr lang="en-US" dirty="0">
                <a:hlinkClick r:id="rId4"/>
              </a:rPr>
              <a:t>constructor</a:t>
            </a:r>
            <a:r>
              <a:rPr lang="en-US" dirty="0"/>
              <a:t>(</a:t>
            </a:r>
            <a:r>
              <a:rPr lang="en-US" dirty="0" err="1"/>
              <a:t>url</a:t>
            </a:r>
            <a:r>
              <a:rPr lang="en-US" dirty="0"/>
              <a:t>, protocols)</a:t>
            </a:r>
          </a:p>
          <a:p>
            <a:r>
              <a:rPr lang="en-US" dirty="0">
                <a:hlinkClick r:id="rId5"/>
              </a:rPr>
              <a:t>send</a:t>
            </a:r>
            <a:r>
              <a:rPr lang="en-US" dirty="0"/>
              <a:t>(data)</a:t>
            </a:r>
          </a:p>
          <a:p>
            <a:r>
              <a:rPr lang="en-US" dirty="0">
                <a:hlinkClick r:id="rId6"/>
              </a:rPr>
              <a:t>close</a:t>
            </a:r>
            <a:r>
              <a:rPr lang="en-US" dirty="0"/>
              <a:t>(code, reason)</a:t>
            </a:r>
          </a:p>
          <a:p>
            <a:r>
              <a:rPr lang="en-US" dirty="0" err="1">
                <a:hlinkClick r:id="rId7"/>
              </a:rPr>
              <a:t>onopen</a:t>
            </a:r>
            <a:endParaRPr lang="en-US" dirty="0"/>
          </a:p>
          <a:p>
            <a:r>
              <a:rPr lang="en-US" dirty="0" err="1">
                <a:hlinkClick r:id="rId8"/>
              </a:rPr>
              <a:t>onmessage</a:t>
            </a:r>
            <a:endParaRPr lang="en-US" dirty="0"/>
          </a:p>
          <a:p>
            <a:r>
              <a:rPr lang="en-US" dirty="0" err="1">
                <a:hlinkClick r:id="rId9"/>
              </a:rPr>
              <a:t>onerror</a:t>
            </a:r>
            <a:endParaRPr lang="en-US" dirty="0"/>
          </a:p>
          <a:p>
            <a:r>
              <a:rPr lang="en-US" dirty="0" err="1">
                <a:hlinkClick r:id="rId10"/>
              </a:rPr>
              <a:t>onclose</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B208235-FF00-FF5E-9910-6BDE370E980A}"/>
              </a:ext>
            </a:extLst>
          </p:cNvPr>
          <p:cNvSpPr>
            <a:spLocks noGrp="1"/>
          </p:cNvSpPr>
          <p:nvPr>
            <p:ph type="sldNum" sz="quarter" idx="12"/>
          </p:nvPr>
        </p:nvSpPr>
        <p:spPr/>
        <p:txBody>
          <a:bodyPr/>
          <a:lstStyle/>
          <a:p>
            <a:fld id="{452BA717-4DED-4A38-BDE4-30D0F0A142DB}" type="slidenum">
              <a:rPr lang="cs-CZ" smtClean="0"/>
              <a:pPr/>
              <a:t>21</a:t>
            </a:fld>
            <a:endParaRPr lang="cs-CZ"/>
          </a:p>
        </p:txBody>
      </p:sp>
      <p:sp>
        <p:nvSpPr>
          <p:cNvPr id="5" name="Rectangle 4">
            <a:extLst>
              <a:ext uri="{FF2B5EF4-FFF2-40B4-BE49-F238E27FC236}">
                <a16:creationId xmlns:a16="http://schemas.microsoft.com/office/drawing/2014/main" id="{140CE92B-334A-7460-DF6F-D071ECB29EC8}"/>
              </a:ext>
            </a:extLst>
          </p:cNvPr>
          <p:cNvSpPr/>
          <p:nvPr/>
        </p:nvSpPr>
        <p:spPr>
          <a:xfrm>
            <a:off x="4797625" y="1628800"/>
            <a:ext cx="7008776" cy="24594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a:solidFill>
                  <a:schemeClr val="accent6"/>
                </a:solidFill>
              </a:rPr>
              <a:t>// Create WebSocket connection.</a:t>
            </a:r>
          </a:p>
          <a:p>
            <a:r>
              <a:rPr lang="en-US" sz="2000" dirty="0">
                <a:solidFill>
                  <a:schemeClr val="accent1"/>
                </a:solidFill>
              </a:rPr>
              <a:t>const</a:t>
            </a:r>
            <a:r>
              <a:rPr lang="en-US" sz="2000" dirty="0">
                <a:solidFill>
                  <a:schemeClr val="tx1"/>
                </a:solidFill>
              </a:rPr>
              <a:t> socket = new WebSocket('</a:t>
            </a:r>
            <a:r>
              <a:rPr lang="en-US" sz="2000" dirty="0" err="1">
                <a:solidFill>
                  <a:schemeClr val="tx1"/>
                </a:solidFill>
              </a:rPr>
              <a:t>ws</a:t>
            </a:r>
            <a:r>
              <a:rPr lang="en-US" sz="2000" dirty="0">
                <a:solidFill>
                  <a:schemeClr val="tx1"/>
                </a:solidFill>
              </a:rPr>
              <a:t>://localhost:8080');</a:t>
            </a:r>
          </a:p>
          <a:p>
            <a:endParaRPr lang="en-US" sz="2000" dirty="0">
              <a:solidFill>
                <a:schemeClr val="tx1"/>
              </a:solidFill>
            </a:endParaRPr>
          </a:p>
          <a:p>
            <a:r>
              <a:rPr lang="en-US" sz="2000" dirty="0">
                <a:solidFill>
                  <a:schemeClr val="accent6"/>
                </a:solidFill>
              </a:rPr>
              <a:t>// Listen for messages</a:t>
            </a:r>
          </a:p>
          <a:p>
            <a:r>
              <a:rPr lang="en-US" sz="2000" dirty="0" err="1">
                <a:solidFill>
                  <a:schemeClr val="tx1"/>
                </a:solidFill>
              </a:rPr>
              <a:t>socket.addEventListener</a:t>
            </a:r>
            <a:r>
              <a:rPr lang="en-US" sz="2000" dirty="0">
                <a:solidFill>
                  <a:schemeClr val="tx1"/>
                </a:solidFill>
              </a:rPr>
              <a:t>('message', </a:t>
            </a:r>
            <a:r>
              <a:rPr lang="en-US" sz="2000" dirty="0">
                <a:solidFill>
                  <a:schemeClr val="accent1"/>
                </a:solidFill>
              </a:rPr>
              <a:t>function</a:t>
            </a:r>
            <a:r>
              <a:rPr lang="en-US" sz="2000" dirty="0">
                <a:solidFill>
                  <a:schemeClr val="tx1"/>
                </a:solidFill>
              </a:rPr>
              <a:t> (event) {</a:t>
            </a:r>
          </a:p>
          <a:p>
            <a:r>
              <a:rPr lang="en-US" sz="2000" dirty="0">
                <a:solidFill>
                  <a:schemeClr val="tx1"/>
                </a:solidFill>
              </a:rPr>
              <a:t>    console.log('Message from server ', </a:t>
            </a:r>
            <a:r>
              <a:rPr lang="en-US" sz="2000" dirty="0" err="1">
                <a:solidFill>
                  <a:schemeClr val="tx1"/>
                </a:solidFill>
              </a:rPr>
              <a:t>event.data</a:t>
            </a:r>
            <a:r>
              <a:rPr lang="en-US" sz="2000" dirty="0">
                <a:solidFill>
                  <a:schemeClr val="tx1"/>
                </a:solidFill>
              </a:rPr>
              <a:t>);</a:t>
            </a:r>
          </a:p>
          <a:p>
            <a:r>
              <a:rPr lang="en-US" sz="2000" dirty="0">
                <a:solidFill>
                  <a:schemeClr val="tx1"/>
                </a:solidFill>
              </a:rPr>
              <a:t>});</a:t>
            </a:r>
          </a:p>
        </p:txBody>
      </p:sp>
    </p:spTree>
    <p:extLst>
      <p:ext uri="{BB962C8B-B14F-4D97-AF65-F5344CB8AC3E}">
        <p14:creationId xmlns:p14="http://schemas.microsoft.com/office/powerpoint/2010/main" val="3802480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DAF7F4-4245-BA36-F2C3-C6F6B8F5A64B}"/>
              </a:ext>
            </a:extLst>
          </p:cNvPr>
          <p:cNvSpPr>
            <a:spLocks noGrp="1"/>
          </p:cNvSpPr>
          <p:nvPr>
            <p:ph type="title"/>
          </p:nvPr>
        </p:nvSpPr>
        <p:spPr/>
        <p:txBody>
          <a:bodyPr/>
          <a:lstStyle/>
          <a:p>
            <a:r>
              <a:rPr lang="en-US" dirty="0"/>
              <a:t>Prompt API</a:t>
            </a:r>
          </a:p>
        </p:txBody>
      </p:sp>
      <p:sp>
        <p:nvSpPr>
          <p:cNvPr id="3" name="Slide Number Placeholder 2">
            <a:extLst>
              <a:ext uri="{FF2B5EF4-FFF2-40B4-BE49-F238E27FC236}">
                <a16:creationId xmlns:a16="http://schemas.microsoft.com/office/drawing/2014/main" id="{43B60636-2954-310C-D1CE-71440BD7F55A}"/>
              </a:ext>
            </a:extLst>
          </p:cNvPr>
          <p:cNvSpPr>
            <a:spLocks noGrp="1"/>
          </p:cNvSpPr>
          <p:nvPr>
            <p:ph type="sldNum" sz="quarter" idx="12"/>
          </p:nvPr>
        </p:nvSpPr>
        <p:spPr/>
        <p:txBody>
          <a:bodyPr/>
          <a:lstStyle/>
          <a:p>
            <a:fld id="{4FAB73BC-B049-4115-A692-8D63A059BFB8}" type="slidenum">
              <a:rPr lang="en-US" smtClean="0"/>
              <a:pPr/>
              <a:t>22</a:t>
            </a:fld>
            <a:endParaRPr lang="en-US" dirty="0"/>
          </a:p>
        </p:txBody>
      </p:sp>
      <p:pic>
        <p:nvPicPr>
          <p:cNvPr id="6" name="Picture 5">
            <a:extLst>
              <a:ext uri="{FF2B5EF4-FFF2-40B4-BE49-F238E27FC236}">
                <a16:creationId xmlns:a16="http://schemas.microsoft.com/office/drawing/2014/main" id="{88B7123F-ADB6-8F5C-58D9-9347DB9C5CD3}"/>
              </a:ext>
            </a:extLst>
          </p:cNvPr>
          <p:cNvPicPr>
            <a:picLocks noChangeAspect="1"/>
          </p:cNvPicPr>
          <p:nvPr/>
        </p:nvPicPr>
        <p:blipFill>
          <a:blip r:embed="rId2"/>
          <a:stretch>
            <a:fillRect/>
          </a:stretch>
        </p:blipFill>
        <p:spPr>
          <a:xfrm>
            <a:off x="561202" y="1552313"/>
            <a:ext cx="11069595" cy="3753374"/>
          </a:xfrm>
          <a:prstGeom prst="rect">
            <a:avLst/>
          </a:prstGeom>
        </p:spPr>
      </p:pic>
    </p:spTree>
    <p:extLst>
      <p:ext uri="{BB962C8B-B14F-4D97-AF65-F5344CB8AC3E}">
        <p14:creationId xmlns:p14="http://schemas.microsoft.com/office/powerpoint/2010/main" val="274414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7A215-BDD0-BAC8-49FA-19BD8C7F8AE2}"/>
              </a:ext>
            </a:extLst>
          </p:cNvPr>
          <p:cNvSpPr>
            <a:spLocks noGrp="1"/>
          </p:cNvSpPr>
          <p:nvPr>
            <p:ph type="title"/>
          </p:nvPr>
        </p:nvSpPr>
        <p:spPr/>
        <p:txBody>
          <a:bodyPr/>
          <a:lstStyle/>
          <a:p>
            <a:r>
              <a:rPr lang="en-US" dirty="0"/>
              <a:t>Navigation</a:t>
            </a:r>
          </a:p>
        </p:txBody>
      </p:sp>
      <p:sp>
        <p:nvSpPr>
          <p:cNvPr id="3" name="Content Placeholder 2">
            <a:extLst>
              <a:ext uri="{FF2B5EF4-FFF2-40B4-BE49-F238E27FC236}">
                <a16:creationId xmlns:a16="http://schemas.microsoft.com/office/drawing/2014/main" id="{61A0CEA0-123A-A68D-FF5D-ADA149ED86D5}"/>
              </a:ext>
            </a:extLst>
          </p:cNvPr>
          <p:cNvSpPr>
            <a:spLocks noGrp="1"/>
          </p:cNvSpPr>
          <p:nvPr>
            <p:ph sz="half" idx="1"/>
          </p:nvPr>
        </p:nvSpPr>
        <p:spPr>
          <a:xfrm>
            <a:off x="335360" y="1260583"/>
            <a:ext cx="5699679" cy="2960505"/>
          </a:xfrm>
        </p:spPr>
        <p:txBody>
          <a:bodyPr/>
          <a:lstStyle/>
          <a:p>
            <a:pPr marL="0" indent="0">
              <a:buNone/>
            </a:pPr>
            <a:r>
              <a:rPr lang="en-US" dirty="0">
                <a:hlinkClick r:id="rId3"/>
              </a:rPr>
              <a:t>Location</a:t>
            </a:r>
            <a:r>
              <a:rPr lang="en-US" dirty="0"/>
              <a:t> Object</a:t>
            </a:r>
          </a:p>
          <a:p>
            <a:r>
              <a:rPr lang="en-US" dirty="0"/>
              <a:t>Parsed URL (host, pathname, hash, .. )</a:t>
            </a:r>
          </a:p>
          <a:p>
            <a:r>
              <a:rPr lang="en-US" dirty="0"/>
              <a:t>assign(…), reload(…), replace(…)</a:t>
            </a:r>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1D9166E3-5EE6-7764-85BE-F1A6A981AE4B}"/>
              </a:ext>
            </a:extLst>
          </p:cNvPr>
          <p:cNvSpPr>
            <a:spLocks noGrp="1"/>
          </p:cNvSpPr>
          <p:nvPr>
            <p:ph sz="half" idx="2"/>
          </p:nvPr>
        </p:nvSpPr>
        <p:spPr>
          <a:xfrm>
            <a:off x="6217920" y="1260583"/>
            <a:ext cx="5566712" cy="2960505"/>
          </a:xfrm>
        </p:spPr>
        <p:txBody>
          <a:bodyPr/>
          <a:lstStyle/>
          <a:p>
            <a:pPr marL="0" indent="0">
              <a:buNone/>
            </a:pPr>
            <a:r>
              <a:rPr lang="en-US" dirty="0"/>
              <a:t>Window Object</a:t>
            </a:r>
          </a:p>
          <a:p>
            <a:r>
              <a:rPr lang="en-US" dirty="0">
                <a:hlinkClick r:id="rId4"/>
              </a:rPr>
              <a:t>open</a:t>
            </a:r>
            <a:r>
              <a:rPr lang="en-US" dirty="0"/>
              <a:t>(</a:t>
            </a:r>
            <a:r>
              <a:rPr lang="en-US" dirty="0" err="1"/>
              <a:t>url</a:t>
            </a:r>
            <a:r>
              <a:rPr lang="en-US" dirty="0"/>
              <a:t>, target, </a:t>
            </a:r>
            <a:r>
              <a:rPr lang="en-US" dirty="0" err="1"/>
              <a:t>windowFeatures</a:t>
            </a:r>
            <a:r>
              <a:rPr lang="en-US" dirty="0"/>
              <a:t>)</a:t>
            </a:r>
          </a:p>
          <a:p>
            <a:r>
              <a:rPr lang="en-US" dirty="0">
                <a:hlinkClick r:id="rId5"/>
              </a:rPr>
              <a:t>onload</a:t>
            </a:r>
            <a:endParaRPr lang="en-US" dirty="0"/>
          </a:p>
          <a:p>
            <a:r>
              <a:rPr lang="en-US" dirty="0" err="1">
                <a:hlinkClick r:id="rId6"/>
              </a:rPr>
              <a:t>onbeforeunload</a:t>
            </a:r>
            <a:r>
              <a:rPr lang="en-US" dirty="0"/>
              <a:t> </a:t>
            </a:r>
          </a:p>
          <a:p>
            <a:r>
              <a:rPr lang="en-US" dirty="0" err="1">
                <a:hlinkClick r:id="rId7"/>
              </a:rPr>
              <a:t>onunload</a:t>
            </a:r>
            <a:endParaRPr lang="en-US" dirty="0"/>
          </a:p>
          <a:p>
            <a:r>
              <a:rPr lang="en-US" dirty="0"/>
              <a:t>location</a:t>
            </a:r>
          </a:p>
          <a:p>
            <a:endParaRPr lang="en-US" dirty="0"/>
          </a:p>
          <a:p>
            <a:endParaRPr lang="en-US" dirty="0"/>
          </a:p>
        </p:txBody>
      </p:sp>
      <p:sp>
        <p:nvSpPr>
          <p:cNvPr id="5" name="Slide Number Placeholder 4">
            <a:extLst>
              <a:ext uri="{FF2B5EF4-FFF2-40B4-BE49-F238E27FC236}">
                <a16:creationId xmlns:a16="http://schemas.microsoft.com/office/drawing/2014/main" id="{68B960DE-E27C-914D-1264-DB149F50A05D}"/>
              </a:ext>
            </a:extLst>
          </p:cNvPr>
          <p:cNvSpPr>
            <a:spLocks noGrp="1"/>
          </p:cNvSpPr>
          <p:nvPr>
            <p:ph type="sldNum" sz="quarter" idx="12"/>
          </p:nvPr>
        </p:nvSpPr>
        <p:spPr/>
        <p:txBody>
          <a:bodyPr/>
          <a:lstStyle/>
          <a:p>
            <a:fld id="{651B8B48-CD68-422A-981A-F7D1D2E08DD1}" type="slidenum">
              <a:rPr lang="en-US" smtClean="0"/>
              <a:t>3</a:t>
            </a:fld>
            <a:endParaRPr lang="en-US"/>
          </a:p>
        </p:txBody>
      </p:sp>
      <p:sp>
        <p:nvSpPr>
          <p:cNvPr id="6" name="Rectangle 5">
            <a:extLst>
              <a:ext uri="{FF2B5EF4-FFF2-40B4-BE49-F238E27FC236}">
                <a16:creationId xmlns:a16="http://schemas.microsoft.com/office/drawing/2014/main" id="{38155C8A-8413-AC6E-7565-D580743EE3A2}"/>
              </a:ext>
            </a:extLst>
          </p:cNvPr>
          <p:cNvSpPr/>
          <p:nvPr/>
        </p:nvSpPr>
        <p:spPr>
          <a:xfrm>
            <a:off x="6239384" y="4314887"/>
            <a:ext cx="5568616" cy="4442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err="1">
                <a:solidFill>
                  <a:schemeClr val="tx1"/>
                </a:solidFill>
              </a:rPr>
              <a:t>document.location</a:t>
            </a:r>
            <a:r>
              <a:rPr lang="en-US" sz="2000" dirty="0">
                <a:solidFill>
                  <a:schemeClr val="tx1"/>
                </a:solidFill>
              </a:rPr>
              <a:t> === </a:t>
            </a:r>
            <a:r>
              <a:rPr lang="en-US" sz="2000" dirty="0" err="1">
                <a:solidFill>
                  <a:schemeClr val="tx1"/>
                </a:solidFill>
              </a:rPr>
              <a:t>window.location</a:t>
            </a:r>
            <a:endParaRPr lang="en-US" sz="2000" dirty="0">
              <a:solidFill>
                <a:schemeClr val="tx1"/>
              </a:solidFill>
            </a:endParaRPr>
          </a:p>
        </p:txBody>
      </p:sp>
      <p:sp>
        <p:nvSpPr>
          <p:cNvPr id="7" name="Rectangle 6">
            <a:extLst>
              <a:ext uri="{FF2B5EF4-FFF2-40B4-BE49-F238E27FC236}">
                <a16:creationId xmlns:a16="http://schemas.microsoft.com/office/drawing/2014/main" id="{87AB8C0F-99BC-BDBB-B21B-285458AE0A60}"/>
              </a:ext>
            </a:extLst>
          </p:cNvPr>
          <p:cNvSpPr/>
          <p:nvPr/>
        </p:nvSpPr>
        <p:spPr>
          <a:xfrm>
            <a:off x="400891" y="4314887"/>
            <a:ext cx="5568616" cy="14819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br>
              <a:rPr lang="en-US" sz="2000" dirty="0">
                <a:solidFill>
                  <a:schemeClr val="tx1"/>
                </a:solidFill>
              </a:rPr>
            </a:br>
            <a:r>
              <a:rPr lang="en-US" sz="2000" dirty="0" err="1">
                <a:solidFill>
                  <a:schemeClr val="tx1"/>
                </a:solidFill>
              </a:rPr>
              <a:t>addEventListener</a:t>
            </a:r>
            <a:r>
              <a:rPr lang="en-US" sz="2000" dirty="0">
                <a:solidFill>
                  <a:schemeClr val="tx1"/>
                </a:solidFill>
              </a:rPr>
              <a:t>(load', event =&gt; { });</a:t>
            </a:r>
          </a:p>
          <a:p>
            <a:br>
              <a:rPr lang="en-US" sz="2000" dirty="0">
                <a:solidFill>
                  <a:schemeClr val="tx1"/>
                </a:solidFill>
              </a:rPr>
            </a:br>
            <a:r>
              <a:rPr lang="en-US" sz="2000" dirty="0" err="1">
                <a:solidFill>
                  <a:schemeClr val="tx1"/>
                </a:solidFill>
              </a:rPr>
              <a:t>window.onload</a:t>
            </a:r>
            <a:r>
              <a:rPr lang="en-US" sz="2000" dirty="0">
                <a:solidFill>
                  <a:schemeClr val="tx1"/>
                </a:solidFill>
              </a:rPr>
              <a:t> = event =&gt; { };</a:t>
            </a:r>
          </a:p>
        </p:txBody>
      </p:sp>
    </p:spTree>
    <p:extLst>
      <p:ext uri="{BB962C8B-B14F-4D97-AF65-F5344CB8AC3E}">
        <p14:creationId xmlns:p14="http://schemas.microsoft.com/office/powerpoint/2010/main" val="2440394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577FBC6-B4F2-17DA-0F9A-698C996AD6D9}"/>
              </a:ext>
            </a:extLst>
          </p:cNvPr>
          <p:cNvSpPr>
            <a:spLocks noGrp="1"/>
          </p:cNvSpPr>
          <p:nvPr>
            <p:ph type="title"/>
          </p:nvPr>
        </p:nvSpPr>
        <p:spPr/>
        <p:txBody>
          <a:bodyPr/>
          <a:lstStyle/>
          <a:p>
            <a:r>
              <a:rPr lang="en-US" dirty="0"/>
              <a:t>History</a:t>
            </a:r>
          </a:p>
        </p:txBody>
      </p:sp>
      <p:sp>
        <p:nvSpPr>
          <p:cNvPr id="6" name="Content Placeholder 5">
            <a:extLst>
              <a:ext uri="{FF2B5EF4-FFF2-40B4-BE49-F238E27FC236}">
                <a16:creationId xmlns:a16="http://schemas.microsoft.com/office/drawing/2014/main" id="{9AFC7F87-7FCE-D9F8-FA32-677E511FB894}"/>
              </a:ext>
            </a:extLst>
          </p:cNvPr>
          <p:cNvSpPr>
            <a:spLocks noGrp="1"/>
          </p:cNvSpPr>
          <p:nvPr>
            <p:ph sz="half" idx="1"/>
          </p:nvPr>
        </p:nvSpPr>
        <p:spPr/>
        <p:txBody>
          <a:bodyPr/>
          <a:lstStyle/>
          <a:p>
            <a:pPr marL="0" indent="0">
              <a:buNone/>
            </a:pPr>
            <a:r>
              <a:rPr lang="en-US" dirty="0"/>
              <a:t>The Concept of History</a:t>
            </a:r>
          </a:p>
          <a:p>
            <a:r>
              <a:rPr lang="en-US" dirty="0"/>
              <a:t>Inherited from original browsing concept.</a:t>
            </a:r>
          </a:p>
          <a:p>
            <a:r>
              <a:rPr lang="en-US" dirty="0"/>
              <a:t>The user reads a page, then browses on another page.</a:t>
            </a:r>
          </a:p>
          <a:p>
            <a:r>
              <a:rPr lang="en-US" dirty="0"/>
              <a:t>Not entirely suitable for modern web applications.</a:t>
            </a:r>
            <a:br>
              <a:rPr lang="en-US" dirty="0"/>
            </a:br>
            <a:br>
              <a:rPr lang="en-US" dirty="0"/>
            </a:br>
            <a:r>
              <a:rPr lang="en-US" dirty="0"/>
              <a:t>State (view) of the application may change, yet the browser is still on the same page</a:t>
            </a:r>
          </a:p>
          <a:p>
            <a:pPr marL="0" indent="0">
              <a:buNone/>
            </a:pPr>
            <a:endParaRPr lang="en-US" dirty="0"/>
          </a:p>
        </p:txBody>
      </p:sp>
      <p:sp>
        <p:nvSpPr>
          <p:cNvPr id="7" name="Content Placeholder 6">
            <a:extLst>
              <a:ext uri="{FF2B5EF4-FFF2-40B4-BE49-F238E27FC236}">
                <a16:creationId xmlns:a16="http://schemas.microsoft.com/office/drawing/2014/main" id="{10FEDB47-CC2A-A91F-7592-D94DAEE66CDB}"/>
              </a:ext>
            </a:extLst>
          </p:cNvPr>
          <p:cNvSpPr>
            <a:spLocks noGrp="1"/>
          </p:cNvSpPr>
          <p:nvPr>
            <p:ph sz="half" idx="2"/>
          </p:nvPr>
        </p:nvSpPr>
        <p:spPr/>
        <p:txBody>
          <a:bodyPr/>
          <a:lstStyle/>
          <a:p>
            <a:pPr marL="0" indent="0">
              <a:buNone/>
            </a:pPr>
            <a:r>
              <a:rPr lang="en-US" dirty="0">
                <a:hlinkClick r:id="rId3"/>
              </a:rPr>
              <a:t>History object</a:t>
            </a:r>
            <a:endParaRPr lang="en-US" dirty="0"/>
          </a:p>
          <a:p>
            <a:r>
              <a:rPr lang="en-US" dirty="0"/>
              <a:t>back(…), forward(…), go(…), …</a:t>
            </a:r>
          </a:p>
          <a:p>
            <a:r>
              <a:rPr lang="en-US" dirty="0" err="1">
                <a:hlinkClick r:id="rId4"/>
              </a:rPr>
              <a:t>pushState</a:t>
            </a:r>
            <a:r>
              <a:rPr lang="en-US" dirty="0"/>
              <a:t>(state, unused, </a:t>
            </a:r>
            <a:r>
              <a:rPr lang="en-US" dirty="0" err="1"/>
              <a:t>url</a:t>
            </a:r>
            <a:r>
              <a:rPr lang="en-US" dirty="0"/>
              <a:t>)</a:t>
            </a:r>
          </a:p>
          <a:p>
            <a:r>
              <a:rPr lang="en-US" dirty="0" err="1">
                <a:hlinkClick r:id="rId5"/>
              </a:rPr>
              <a:t>repalceState</a:t>
            </a:r>
            <a:r>
              <a:rPr lang="en-US" dirty="0"/>
              <a:t>(</a:t>
            </a:r>
            <a:r>
              <a:rPr lang="en-US" dirty="0" err="1"/>
              <a:t>stateObj</a:t>
            </a:r>
            <a:r>
              <a:rPr lang="en-US" dirty="0"/>
              <a:t>, unused, </a:t>
            </a:r>
            <a:r>
              <a:rPr lang="en-US" dirty="0" err="1"/>
              <a:t>url</a:t>
            </a:r>
            <a:r>
              <a:rPr lang="en-US" dirty="0"/>
              <a:t>)</a:t>
            </a:r>
          </a:p>
          <a:p>
            <a:r>
              <a:rPr lang="en-US" dirty="0">
                <a:hlinkClick r:id="rId6"/>
              </a:rPr>
              <a:t>state</a:t>
            </a:r>
            <a:endParaRPr lang="en-US" dirty="0"/>
          </a:p>
          <a:p>
            <a:endParaRPr lang="en-US" dirty="0"/>
          </a:p>
          <a:p>
            <a:pPr marL="0" indent="0">
              <a:buNone/>
            </a:pPr>
            <a:r>
              <a:rPr lang="en-US" dirty="0"/>
              <a:t>Window Object</a:t>
            </a:r>
          </a:p>
          <a:p>
            <a:r>
              <a:rPr lang="en-US" dirty="0"/>
              <a:t>history</a:t>
            </a:r>
          </a:p>
          <a:p>
            <a:r>
              <a:rPr lang="en-US" dirty="0" err="1">
                <a:hlinkClick r:id="rId7"/>
              </a:rPr>
              <a:t>onpopstate</a:t>
            </a:r>
            <a:endParaRPr lang="en-US" dirty="0"/>
          </a:p>
          <a:p>
            <a:endParaRPr lang="en-US" dirty="0"/>
          </a:p>
        </p:txBody>
      </p:sp>
      <p:sp>
        <p:nvSpPr>
          <p:cNvPr id="4" name="Slide Number Placeholder 3">
            <a:extLst>
              <a:ext uri="{FF2B5EF4-FFF2-40B4-BE49-F238E27FC236}">
                <a16:creationId xmlns:a16="http://schemas.microsoft.com/office/drawing/2014/main" id="{03454F10-32FF-BDAE-8020-8E0C3C655938}"/>
              </a:ext>
            </a:extLst>
          </p:cNvPr>
          <p:cNvSpPr>
            <a:spLocks noGrp="1"/>
          </p:cNvSpPr>
          <p:nvPr>
            <p:ph type="sldNum" sz="quarter" idx="12"/>
          </p:nvPr>
        </p:nvSpPr>
        <p:spPr/>
        <p:txBody>
          <a:bodyPr/>
          <a:lstStyle/>
          <a:p>
            <a:fld id="{452BA717-4DED-4A38-BDE4-30D0F0A142DB}" type="slidenum">
              <a:rPr lang="cs-CZ" smtClean="0"/>
              <a:pPr/>
              <a:t>4</a:t>
            </a:fld>
            <a:endParaRPr lang="cs-CZ"/>
          </a:p>
        </p:txBody>
      </p:sp>
    </p:spTree>
    <p:extLst>
      <p:ext uri="{BB962C8B-B14F-4D97-AF65-F5344CB8AC3E}">
        <p14:creationId xmlns:p14="http://schemas.microsoft.com/office/powerpoint/2010/main" val="1187939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C690F-F5FD-1C28-6F19-18DCEB6C11DB}"/>
              </a:ext>
            </a:extLst>
          </p:cNvPr>
          <p:cNvSpPr>
            <a:spLocks noGrp="1"/>
          </p:cNvSpPr>
          <p:nvPr>
            <p:ph type="title"/>
          </p:nvPr>
        </p:nvSpPr>
        <p:spPr/>
        <p:txBody>
          <a:bodyPr/>
          <a:lstStyle/>
          <a:p>
            <a:r>
              <a:rPr lang="en-US" dirty="0"/>
              <a:t>Web pages</a:t>
            </a:r>
          </a:p>
        </p:txBody>
      </p:sp>
      <p:sp>
        <p:nvSpPr>
          <p:cNvPr id="3" name="Content Placeholder 2">
            <a:extLst>
              <a:ext uri="{FF2B5EF4-FFF2-40B4-BE49-F238E27FC236}">
                <a16:creationId xmlns:a16="http://schemas.microsoft.com/office/drawing/2014/main" id="{B3A8459E-1D36-C868-DA3D-8D1322305F64}"/>
              </a:ext>
            </a:extLst>
          </p:cNvPr>
          <p:cNvSpPr>
            <a:spLocks noGrp="1"/>
          </p:cNvSpPr>
          <p:nvPr>
            <p:ph idx="1"/>
          </p:nvPr>
        </p:nvSpPr>
        <p:spPr/>
        <p:txBody>
          <a:bodyPr/>
          <a:lstStyle/>
          <a:p>
            <a:pPr marL="0" indent="0">
              <a:buNone/>
            </a:pPr>
            <a:r>
              <a:rPr lang="en-US" dirty="0"/>
              <a:t>Visibility API</a:t>
            </a:r>
          </a:p>
          <a:p>
            <a:r>
              <a:rPr lang="en-US" dirty="0" err="1"/>
              <a:t>Document.</a:t>
            </a:r>
            <a:r>
              <a:rPr lang="en-US" dirty="0" err="1">
                <a:hlinkClick r:id="rId3"/>
              </a:rPr>
              <a:t>visibilityState</a:t>
            </a:r>
            <a:endParaRPr lang="en-US" dirty="0"/>
          </a:p>
          <a:p>
            <a:r>
              <a:rPr lang="en-US" dirty="0" err="1"/>
              <a:t>Document.</a:t>
            </a:r>
            <a:r>
              <a:rPr lang="en-US" dirty="0" err="1">
                <a:hlinkClick r:id="rId4"/>
              </a:rPr>
              <a:t>onvisibilitychange</a:t>
            </a:r>
            <a:endParaRPr lang="en-US" dirty="0"/>
          </a:p>
          <a:p>
            <a:endParaRPr lang="en-US" dirty="0"/>
          </a:p>
          <a:p>
            <a:pPr marL="0" indent="0">
              <a:buNone/>
            </a:pPr>
            <a:r>
              <a:rPr lang="en-US" dirty="0"/>
              <a:t>Scrolling:</a:t>
            </a:r>
          </a:p>
          <a:p>
            <a:r>
              <a:rPr lang="en-US" dirty="0" err="1"/>
              <a:t>Element.</a:t>
            </a:r>
            <a:r>
              <a:rPr lang="en-US" dirty="0" err="1">
                <a:hlinkClick r:id="rId5"/>
              </a:rPr>
              <a:t>scrollIntoView</a:t>
            </a:r>
            <a:r>
              <a:rPr lang="en-US" dirty="0"/>
              <a:t>(…)</a:t>
            </a:r>
          </a:p>
          <a:p>
            <a:r>
              <a:rPr lang="en-US" dirty="0" err="1"/>
              <a:t>Element.</a:t>
            </a:r>
            <a:r>
              <a:rPr lang="en-US" dirty="0" err="1">
                <a:hlinkClick r:id="rId6"/>
              </a:rPr>
              <a:t>scrollTo</a:t>
            </a:r>
            <a:r>
              <a:rPr lang="en-US" dirty="0"/>
              <a:t>(…)</a:t>
            </a:r>
          </a:p>
          <a:p>
            <a:r>
              <a:rPr lang="en-US" dirty="0" err="1"/>
              <a:t>Element.</a:t>
            </a:r>
            <a:r>
              <a:rPr lang="en-US" dirty="0" err="1">
                <a:hlinkClick r:id="rId7"/>
              </a:rPr>
              <a:t>scrollBy</a:t>
            </a:r>
            <a:r>
              <a:rPr lang="en-US" dirty="0"/>
              <a:t>(..,)</a:t>
            </a:r>
          </a:p>
          <a:p>
            <a:endParaRPr lang="en-US" dirty="0"/>
          </a:p>
        </p:txBody>
      </p:sp>
      <p:sp>
        <p:nvSpPr>
          <p:cNvPr id="4" name="Slide Number Placeholder 3">
            <a:extLst>
              <a:ext uri="{FF2B5EF4-FFF2-40B4-BE49-F238E27FC236}">
                <a16:creationId xmlns:a16="http://schemas.microsoft.com/office/drawing/2014/main" id="{9B5A5831-7026-3727-7160-1735B920A4DF}"/>
              </a:ext>
            </a:extLst>
          </p:cNvPr>
          <p:cNvSpPr>
            <a:spLocks noGrp="1"/>
          </p:cNvSpPr>
          <p:nvPr>
            <p:ph type="sldNum" sz="quarter" idx="12"/>
          </p:nvPr>
        </p:nvSpPr>
        <p:spPr/>
        <p:txBody>
          <a:bodyPr/>
          <a:lstStyle/>
          <a:p>
            <a:fld id="{452BA717-4DED-4A38-BDE4-30D0F0A142DB}" type="slidenum">
              <a:rPr lang="cs-CZ" smtClean="0"/>
              <a:pPr/>
              <a:t>5</a:t>
            </a:fld>
            <a:endParaRPr lang="cs-CZ"/>
          </a:p>
        </p:txBody>
      </p:sp>
    </p:spTree>
    <p:extLst>
      <p:ext uri="{BB962C8B-B14F-4D97-AF65-F5344CB8AC3E}">
        <p14:creationId xmlns:p14="http://schemas.microsoft.com/office/powerpoint/2010/main" val="3570403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E5978-CFB2-940C-2FBD-2098FA705764}"/>
              </a:ext>
            </a:extLst>
          </p:cNvPr>
          <p:cNvSpPr>
            <a:spLocks noGrp="1"/>
          </p:cNvSpPr>
          <p:nvPr>
            <p:ph type="title"/>
          </p:nvPr>
        </p:nvSpPr>
        <p:spPr/>
        <p:txBody>
          <a:bodyPr/>
          <a:lstStyle/>
          <a:p>
            <a:r>
              <a:rPr lang="en-US" dirty="0"/>
              <a:t>Multiple windows / tabs</a:t>
            </a:r>
          </a:p>
        </p:txBody>
      </p:sp>
      <p:sp>
        <p:nvSpPr>
          <p:cNvPr id="3" name="Content Placeholder 2">
            <a:extLst>
              <a:ext uri="{FF2B5EF4-FFF2-40B4-BE49-F238E27FC236}">
                <a16:creationId xmlns:a16="http://schemas.microsoft.com/office/drawing/2014/main" id="{86B5CBD3-D5D3-8461-7BD3-77939EF1675D}"/>
              </a:ext>
            </a:extLst>
          </p:cNvPr>
          <p:cNvSpPr>
            <a:spLocks noGrp="1"/>
          </p:cNvSpPr>
          <p:nvPr>
            <p:ph sz="half" idx="1"/>
          </p:nvPr>
        </p:nvSpPr>
        <p:spPr/>
        <p:txBody>
          <a:bodyPr/>
          <a:lstStyle/>
          <a:p>
            <a:pPr marL="0" indent="0">
              <a:buNone/>
            </a:pPr>
            <a:r>
              <a:rPr lang="en-US" dirty="0"/>
              <a:t>State</a:t>
            </a:r>
          </a:p>
          <a:p>
            <a:r>
              <a:rPr lang="en-US" dirty="0"/>
              <a:t>Session-specific state</a:t>
            </a:r>
          </a:p>
          <a:p>
            <a:r>
              <a:rPr lang="en-US" dirty="0"/>
              <a:t>Application-wide intermediate state</a:t>
            </a:r>
          </a:p>
          <a:p>
            <a:r>
              <a:rPr lang="en-US" dirty="0"/>
              <a:t>Application-wide persisted state</a:t>
            </a:r>
          </a:p>
          <a:p>
            <a:endParaRPr lang="en-US" dirty="0"/>
          </a:p>
        </p:txBody>
      </p:sp>
      <p:sp>
        <p:nvSpPr>
          <p:cNvPr id="4" name="Content Placeholder 3">
            <a:extLst>
              <a:ext uri="{FF2B5EF4-FFF2-40B4-BE49-F238E27FC236}">
                <a16:creationId xmlns:a16="http://schemas.microsoft.com/office/drawing/2014/main" id="{ED42BD26-7136-FF5A-5022-0F9E7EB1FA1C}"/>
              </a:ext>
            </a:extLst>
          </p:cNvPr>
          <p:cNvSpPr>
            <a:spLocks noGrp="1"/>
          </p:cNvSpPr>
          <p:nvPr>
            <p:ph sz="half" idx="2"/>
          </p:nvPr>
        </p:nvSpPr>
        <p:spPr/>
        <p:txBody>
          <a:bodyPr/>
          <a:lstStyle/>
          <a:p>
            <a:pPr marL="0" indent="0">
              <a:buNone/>
            </a:pPr>
            <a:r>
              <a:rPr lang="en-US" dirty="0"/>
              <a:t>Window Messaging</a:t>
            </a:r>
          </a:p>
          <a:p>
            <a:r>
              <a:rPr lang="en-US" dirty="0" err="1"/>
              <a:t>Window.</a:t>
            </a:r>
            <a:r>
              <a:rPr lang="en-US" dirty="0" err="1">
                <a:hlinkClick r:id="rId3"/>
              </a:rPr>
              <a:t>onmessage</a:t>
            </a:r>
            <a:endParaRPr lang="en-US" dirty="0"/>
          </a:p>
          <a:p>
            <a:r>
              <a:rPr lang="en-US" dirty="0" err="1"/>
              <a:t>Window.</a:t>
            </a:r>
            <a:r>
              <a:rPr lang="en-US" dirty="0" err="1">
                <a:hlinkClick r:id="rId4"/>
              </a:rPr>
              <a:t>postMessage</a:t>
            </a:r>
            <a:r>
              <a:rPr lang="en-US" dirty="0"/>
              <a:t>(…)</a:t>
            </a:r>
            <a:br>
              <a:rPr lang="en-US" dirty="0"/>
            </a:br>
            <a:br>
              <a:rPr lang="en-US" dirty="0"/>
            </a:br>
            <a:endParaRPr lang="en-US" dirty="0"/>
          </a:p>
          <a:p>
            <a:endParaRPr lang="en-US" dirty="0"/>
          </a:p>
        </p:txBody>
      </p:sp>
      <p:sp>
        <p:nvSpPr>
          <p:cNvPr id="5" name="Slide Number Placeholder 4">
            <a:extLst>
              <a:ext uri="{FF2B5EF4-FFF2-40B4-BE49-F238E27FC236}">
                <a16:creationId xmlns:a16="http://schemas.microsoft.com/office/drawing/2014/main" id="{17E41C0E-4E60-664D-720B-6A2B8156B50D}"/>
              </a:ext>
            </a:extLst>
          </p:cNvPr>
          <p:cNvSpPr>
            <a:spLocks noGrp="1"/>
          </p:cNvSpPr>
          <p:nvPr>
            <p:ph type="sldNum" sz="quarter" idx="12"/>
          </p:nvPr>
        </p:nvSpPr>
        <p:spPr/>
        <p:txBody>
          <a:bodyPr/>
          <a:lstStyle/>
          <a:p>
            <a:fld id="{651B8B48-CD68-422A-981A-F7D1D2E08DD1}" type="slidenum">
              <a:rPr lang="en-US" smtClean="0"/>
              <a:t>6</a:t>
            </a:fld>
            <a:endParaRPr lang="en-US"/>
          </a:p>
        </p:txBody>
      </p:sp>
    </p:spTree>
    <p:extLst>
      <p:ext uri="{BB962C8B-B14F-4D97-AF65-F5344CB8AC3E}">
        <p14:creationId xmlns:p14="http://schemas.microsoft.com/office/powerpoint/2010/main" val="236735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880CA-317B-DB74-E7A4-6DBD1198FD2E}"/>
              </a:ext>
            </a:extLst>
          </p:cNvPr>
          <p:cNvSpPr>
            <a:spLocks noGrp="1"/>
          </p:cNvSpPr>
          <p:nvPr>
            <p:ph type="title"/>
          </p:nvPr>
        </p:nvSpPr>
        <p:spPr/>
        <p:txBody>
          <a:bodyPr/>
          <a:lstStyle/>
          <a:p>
            <a:r>
              <a:rPr lang="en-US" dirty="0"/>
              <a:t>Mouse and pointer</a:t>
            </a:r>
          </a:p>
        </p:txBody>
      </p:sp>
      <p:sp>
        <p:nvSpPr>
          <p:cNvPr id="3" name="Content Placeholder 2">
            <a:extLst>
              <a:ext uri="{FF2B5EF4-FFF2-40B4-BE49-F238E27FC236}">
                <a16:creationId xmlns:a16="http://schemas.microsoft.com/office/drawing/2014/main" id="{58B7497E-9BC2-F2D9-0144-B264AC38313D}"/>
              </a:ext>
            </a:extLst>
          </p:cNvPr>
          <p:cNvSpPr>
            <a:spLocks noGrp="1"/>
          </p:cNvSpPr>
          <p:nvPr>
            <p:ph sz="half" idx="1"/>
          </p:nvPr>
        </p:nvSpPr>
        <p:spPr/>
        <p:txBody>
          <a:bodyPr/>
          <a:lstStyle/>
          <a:p>
            <a:pPr marL="0" indent="0">
              <a:buNone/>
            </a:pPr>
            <a:r>
              <a:rPr lang="en-US" dirty="0"/>
              <a:t>Capturing Mouse Movement</a:t>
            </a:r>
          </a:p>
          <a:p>
            <a:r>
              <a:rPr lang="en-US" dirty="0"/>
              <a:t>Special cases of dragging mouse gesture</a:t>
            </a:r>
          </a:p>
          <a:p>
            <a:r>
              <a:rPr lang="en-US" dirty="0"/>
              <a:t>Continuous delivery of mouse events</a:t>
            </a:r>
          </a:p>
          <a:p>
            <a:r>
              <a:rPr lang="en-US" dirty="0" err="1"/>
              <a:t>Element.</a:t>
            </a:r>
            <a:r>
              <a:rPr lang="en-US" dirty="0" err="1">
                <a:hlinkClick r:id="rId3"/>
              </a:rPr>
              <a:t>setCaputure</a:t>
            </a:r>
            <a:r>
              <a:rPr lang="en-US" dirty="0"/>
              <a:t>(…) </a:t>
            </a:r>
            <a:br>
              <a:rPr lang="en-US" dirty="0"/>
            </a:br>
            <a:r>
              <a:rPr lang="en-US" b="1" dirty="0"/>
              <a:t>Deprecated</a:t>
            </a:r>
            <a:r>
              <a:rPr lang="en-US" dirty="0"/>
              <a:t>: This feature is no longer recommended</a:t>
            </a:r>
          </a:p>
          <a:p>
            <a:r>
              <a:rPr lang="en-US" dirty="0" err="1"/>
              <a:t>Element.</a:t>
            </a:r>
            <a:r>
              <a:rPr lang="en-US" dirty="0" err="1">
                <a:hlinkClick r:id="rId4"/>
              </a:rPr>
              <a:t>setPointerCapture</a:t>
            </a:r>
            <a:r>
              <a:rPr lang="en-US" dirty="0"/>
              <a:t>(…)</a:t>
            </a:r>
          </a:p>
          <a:p>
            <a:r>
              <a:rPr lang="en-US" dirty="0" err="1"/>
              <a:t>Element.</a:t>
            </a:r>
            <a:r>
              <a:rPr lang="en-US" dirty="0" err="1">
                <a:hlinkClick r:id="rId5"/>
              </a:rPr>
              <a:t>releasePointerCapture</a:t>
            </a:r>
            <a:r>
              <a:rPr lang="en-US" dirty="0"/>
              <a:t>(…)</a:t>
            </a:r>
          </a:p>
          <a:p>
            <a:endParaRPr lang="en-US" dirty="0"/>
          </a:p>
        </p:txBody>
      </p:sp>
      <p:sp>
        <p:nvSpPr>
          <p:cNvPr id="4" name="Content Placeholder 3">
            <a:extLst>
              <a:ext uri="{FF2B5EF4-FFF2-40B4-BE49-F238E27FC236}">
                <a16:creationId xmlns:a16="http://schemas.microsoft.com/office/drawing/2014/main" id="{33EA859F-6843-2903-BCC4-583DF7A81D8A}"/>
              </a:ext>
            </a:extLst>
          </p:cNvPr>
          <p:cNvSpPr>
            <a:spLocks noGrp="1"/>
          </p:cNvSpPr>
          <p:nvPr>
            <p:ph sz="half" idx="2"/>
          </p:nvPr>
        </p:nvSpPr>
        <p:spPr/>
        <p:txBody>
          <a:bodyPr/>
          <a:lstStyle/>
          <a:p>
            <a:pPr marL="0" indent="0">
              <a:buNone/>
            </a:pPr>
            <a:r>
              <a:rPr lang="en-US" dirty="0"/>
              <a:t>Locking the Mouse Pointer</a:t>
            </a:r>
          </a:p>
          <a:p>
            <a:r>
              <a:rPr lang="en-US" dirty="0"/>
              <a:t>The pointer gets locked within one element</a:t>
            </a:r>
          </a:p>
          <a:p>
            <a:r>
              <a:rPr lang="en-US" dirty="0"/>
              <a:t>The cursor is hidden</a:t>
            </a:r>
          </a:p>
          <a:p>
            <a:r>
              <a:rPr lang="en-US" dirty="0"/>
              <a:t>Element. </a:t>
            </a:r>
            <a:r>
              <a:rPr lang="en-US" dirty="0" err="1">
                <a:hlinkClick r:id="rId6"/>
              </a:rPr>
              <a:t>requestPointerLock</a:t>
            </a:r>
            <a:r>
              <a:rPr lang="en-US" dirty="0"/>
              <a:t>(…)</a:t>
            </a:r>
            <a:br>
              <a:rPr lang="en-US" dirty="0"/>
            </a:br>
            <a:r>
              <a:rPr lang="en-US" dirty="0"/>
              <a:t>Experimental</a:t>
            </a:r>
          </a:p>
          <a:p>
            <a:r>
              <a:rPr lang="en-US" dirty="0" err="1"/>
              <a:t>Document.</a:t>
            </a:r>
            <a:r>
              <a:rPr lang="en-US" dirty="0" err="1">
                <a:hlinkClick r:id="rId7"/>
              </a:rPr>
              <a:t>exitPointerLock</a:t>
            </a:r>
            <a:r>
              <a:rPr lang="en-US" dirty="0"/>
              <a:t>(…)</a:t>
            </a:r>
          </a:p>
          <a:p>
            <a:pPr marL="0" indent="0">
              <a:buNone/>
            </a:pPr>
            <a:endParaRPr lang="en-US" dirty="0"/>
          </a:p>
          <a:p>
            <a:pPr marL="0" indent="0">
              <a:buNone/>
            </a:pPr>
            <a:r>
              <a:rPr lang="en-US" dirty="0"/>
              <a:t>Screen</a:t>
            </a:r>
          </a:p>
          <a:p>
            <a:r>
              <a:rPr lang="en-US" dirty="0" err="1"/>
              <a:t>Element.</a:t>
            </a:r>
            <a:r>
              <a:rPr lang="en-US" dirty="0" err="1">
                <a:hlinkClick r:id="rId8"/>
              </a:rPr>
              <a:t>requestFullscreen</a:t>
            </a:r>
            <a:r>
              <a:rPr lang="en-US" dirty="0"/>
              <a:t>(…)</a:t>
            </a:r>
          </a:p>
          <a:p>
            <a:endParaRPr lang="en-US" dirty="0"/>
          </a:p>
          <a:p>
            <a:endParaRPr lang="en-US" dirty="0"/>
          </a:p>
        </p:txBody>
      </p:sp>
      <p:sp>
        <p:nvSpPr>
          <p:cNvPr id="5" name="Slide Number Placeholder 4">
            <a:extLst>
              <a:ext uri="{FF2B5EF4-FFF2-40B4-BE49-F238E27FC236}">
                <a16:creationId xmlns:a16="http://schemas.microsoft.com/office/drawing/2014/main" id="{707A2A0D-08DF-F45F-54A3-F93FDF9D80CC}"/>
              </a:ext>
            </a:extLst>
          </p:cNvPr>
          <p:cNvSpPr>
            <a:spLocks noGrp="1"/>
          </p:cNvSpPr>
          <p:nvPr>
            <p:ph type="sldNum" sz="quarter" idx="12"/>
          </p:nvPr>
        </p:nvSpPr>
        <p:spPr/>
        <p:txBody>
          <a:bodyPr/>
          <a:lstStyle/>
          <a:p>
            <a:fld id="{651B8B48-CD68-422A-981A-F7D1D2E08DD1}" type="slidenum">
              <a:rPr lang="en-US" smtClean="0"/>
              <a:t>7</a:t>
            </a:fld>
            <a:endParaRPr lang="en-US"/>
          </a:p>
        </p:txBody>
      </p:sp>
    </p:spTree>
    <p:extLst>
      <p:ext uri="{BB962C8B-B14F-4D97-AF65-F5344CB8AC3E}">
        <p14:creationId xmlns:p14="http://schemas.microsoft.com/office/powerpoint/2010/main" val="361399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7DB5A-4FBC-A788-EB9D-1BA4742E7EDD}"/>
              </a:ext>
            </a:extLst>
          </p:cNvPr>
          <p:cNvSpPr>
            <a:spLocks noGrp="1"/>
          </p:cNvSpPr>
          <p:nvPr>
            <p:ph type="title"/>
          </p:nvPr>
        </p:nvSpPr>
        <p:spPr/>
        <p:txBody>
          <a:bodyPr/>
          <a:lstStyle/>
          <a:p>
            <a:r>
              <a:rPr lang="en-US" dirty="0"/>
              <a:t>Text</a:t>
            </a:r>
          </a:p>
        </p:txBody>
      </p:sp>
      <p:sp>
        <p:nvSpPr>
          <p:cNvPr id="3" name="Content Placeholder 2">
            <a:extLst>
              <a:ext uri="{FF2B5EF4-FFF2-40B4-BE49-F238E27FC236}">
                <a16:creationId xmlns:a16="http://schemas.microsoft.com/office/drawing/2014/main" id="{32AA4C51-87F3-0AB8-8894-F5C07D30573C}"/>
              </a:ext>
            </a:extLst>
          </p:cNvPr>
          <p:cNvSpPr>
            <a:spLocks noGrp="1"/>
          </p:cNvSpPr>
          <p:nvPr>
            <p:ph sz="half" idx="1"/>
          </p:nvPr>
        </p:nvSpPr>
        <p:spPr/>
        <p:txBody>
          <a:bodyPr/>
          <a:lstStyle/>
          <a:p>
            <a:pPr marL="0" indent="0">
              <a:buNone/>
            </a:pPr>
            <a:r>
              <a:rPr lang="en-US" dirty="0"/>
              <a:t>Text </a:t>
            </a:r>
            <a:r>
              <a:rPr lang="en-US" dirty="0">
                <a:hlinkClick r:id="rId3"/>
              </a:rPr>
              <a:t>Selection</a:t>
            </a:r>
            <a:endParaRPr lang="en-US" dirty="0"/>
          </a:p>
          <a:p>
            <a:r>
              <a:rPr lang="en-US" dirty="0"/>
              <a:t>Operate on ranges</a:t>
            </a:r>
          </a:p>
          <a:p>
            <a:pPr lvl="1"/>
            <a:r>
              <a:rPr lang="en-US" dirty="0" err="1"/>
              <a:t>rangeCount</a:t>
            </a:r>
            <a:r>
              <a:rPr lang="en-US" dirty="0"/>
              <a:t>, </a:t>
            </a:r>
            <a:r>
              <a:rPr lang="en-US" dirty="0" err="1"/>
              <a:t>getRangeAt</a:t>
            </a:r>
            <a:r>
              <a:rPr lang="en-US" dirty="0"/>
              <a:t>(…),</a:t>
            </a:r>
          </a:p>
          <a:p>
            <a:pPr lvl="1"/>
            <a:r>
              <a:rPr lang="en-US" dirty="0" err="1"/>
              <a:t>addRange</a:t>
            </a:r>
            <a:r>
              <a:rPr lang="en-US" dirty="0"/>
              <a:t>(…), </a:t>
            </a:r>
            <a:r>
              <a:rPr lang="en-US" dirty="0" err="1"/>
              <a:t>removeRange</a:t>
            </a:r>
            <a:r>
              <a:rPr lang="en-US" dirty="0"/>
              <a:t>(…),</a:t>
            </a:r>
          </a:p>
          <a:p>
            <a:pPr lvl="1"/>
            <a:r>
              <a:rPr lang="en-US" dirty="0" err="1"/>
              <a:t>removeAllRanges</a:t>
            </a:r>
            <a:r>
              <a:rPr lang="en-US" dirty="0"/>
              <a:t>()</a:t>
            </a:r>
          </a:p>
          <a:p>
            <a:r>
              <a:rPr lang="en-US" dirty="0" err="1"/>
              <a:t>Document.</a:t>
            </a:r>
            <a:r>
              <a:rPr lang="en-US" dirty="0" err="1">
                <a:hlinkClick r:id="rId4"/>
              </a:rPr>
              <a:t>getSelection</a:t>
            </a:r>
            <a:r>
              <a:rPr lang="en-US" dirty="0"/>
              <a:t>()</a:t>
            </a:r>
          </a:p>
          <a:p>
            <a:r>
              <a:rPr lang="en-US" dirty="0"/>
              <a:t>Start : </a:t>
            </a:r>
            <a:r>
              <a:rPr lang="en-US" dirty="0" err="1"/>
              <a:t>anchorNode</a:t>
            </a:r>
            <a:r>
              <a:rPr lang="en-US" dirty="0"/>
              <a:t>, </a:t>
            </a:r>
            <a:r>
              <a:rPr lang="en-US" dirty="0" err="1"/>
              <a:t>anchorOffset</a:t>
            </a:r>
            <a:endParaRPr lang="en-US" dirty="0"/>
          </a:p>
          <a:p>
            <a:r>
              <a:rPr lang="en-US" dirty="0"/>
              <a:t>End: </a:t>
            </a:r>
            <a:r>
              <a:rPr lang="en-US" dirty="0" err="1"/>
              <a:t>focusNode</a:t>
            </a:r>
            <a:r>
              <a:rPr lang="en-US" dirty="0"/>
              <a:t>, </a:t>
            </a:r>
            <a:r>
              <a:rPr lang="en-US" dirty="0" err="1"/>
              <a:t>focusOffset</a:t>
            </a:r>
            <a:endParaRPr lang="en-US" dirty="0"/>
          </a:p>
          <a:p>
            <a:endParaRPr lang="en-US" dirty="0"/>
          </a:p>
          <a:p>
            <a:endParaRPr lang="en-US" dirty="0"/>
          </a:p>
        </p:txBody>
      </p:sp>
      <p:sp>
        <p:nvSpPr>
          <p:cNvPr id="4" name="Content Placeholder 3">
            <a:extLst>
              <a:ext uri="{FF2B5EF4-FFF2-40B4-BE49-F238E27FC236}">
                <a16:creationId xmlns:a16="http://schemas.microsoft.com/office/drawing/2014/main" id="{ADB24178-825A-A0D6-F59F-00196D43742D}"/>
              </a:ext>
            </a:extLst>
          </p:cNvPr>
          <p:cNvSpPr>
            <a:spLocks noGrp="1"/>
          </p:cNvSpPr>
          <p:nvPr>
            <p:ph sz="half" idx="2"/>
          </p:nvPr>
        </p:nvSpPr>
        <p:spPr/>
        <p:txBody>
          <a:bodyPr/>
          <a:lstStyle/>
          <a:p>
            <a:pPr marL="0" indent="0">
              <a:buNone/>
            </a:pPr>
            <a:r>
              <a:rPr lang="en-US" dirty="0"/>
              <a:t>Clipboard</a:t>
            </a:r>
          </a:p>
          <a:p>
            <a:r>
              <a:rPr lang="en-US" dirty="0" err="1">
                <a:hlinkClick r:id="rId5"/>
              </a:rPr>
              <a:t>Navigator.clipboard</a:t>
            </a:r>
            <a:endParaRPr lang="en-US" dirty="0"/>
          </a:p>
          <a:p>
            <a:r>
              <a:rPr lang="en-US" dirty="0"/>
              <a:t>Promised base API</a:t>
            </a:r>
          </a:p>
          <a:p>
            <a:r>
              <a:rPr lang="en-US" dirty="0"/>
              <a:t>Permission "clipboard-read"</a:t>
            </a:r>
          </a:p>
          <a:p>
            <a:r>
              <a:rPr lang="en-US" dirty="0" err="1"/>
              <a:t>Clipboard.</a:t>
            </a:r>
            <a:r>
              <a:rPr lang="en-US" dirty="0" err="1">
                <a:hlinkClick r:id="rId6"/>
              </a:rPr>
              <a:t>read</a:t>
            </a:r>
            <a:r>
              <a:rPr lang="en-US" dirty="0"/>
              <a:t>(…) </a:t>
            </a:r>
          </a:p>
          <a:p>
            <a:r>
              <a:rPr lang="en-US" dirty="0" err="1"/>
              <a:t>Clipboard.</a:t>
            </a:r>
            <a:r>
              <a:rPr lang="en-US" dirty="0" err="1">
                <a:hlinkClick r:id="rId7"/>
              </a:rPr>
              <a:t>readText</a:t>
            </a:r>
            <a:r>
              <a:rPr lang="en-US" dirty="0"/>
              <a:t>(…)</a:t>
            </a:r>
          </a:p>
          <a:p>
            <a:r>
              <a:rPr lang="en-US" dirty="0" err="1"/>
              <a:t>Clipboard.</a:t>
            </a:r>
            <a:r>
              <a:rPr lang="en-US" dirty="0" err="1">
                <a:hlinkClick r:id="rId8"/>
              </a:rPr>
              <a:t>write</a:t>
            </a:r>
            <a:r>
              <a:rPr lang="en-US" dirty="0"/>
              <a:t>(…) </a:t>
            </a:r>
          </a:p>
          <a:p>
            <a:r>
              <a:rPr lang="en-US" dirty="0" err="1"/>
              <a:t>Clipboard.</a:t>
            </a:r>
            <a:r>
              <a:rPr lang="en-US" dirty="0" err="1">
                <a:hlinkClick r:id="rId9"/>
              </a:rPr>
              <a:t>writeText</a:t>
            </a:r>
            <a:r>
              <a:rPr lang="en-US" dirty="0"/>
              <a:t>(…)</a:t>
            </a:r>
            <a:br>
              <a:rPr lang="en-US" dirty="0"/>
            </a:br>
            <a:endParaRPr lang="en-US" dirty="0"/>
          </a:p>
          <a:p>
            <a:r>
              <a:rPr lang="en-US" dirty="0" err="1"/>
              <a:t>Document.</a:t>
            </a:r>
            <a:r>
              <a:rPr lang="en-US" dirty="0" err="1">
                <a:hlinkClick r:id="rId10"/>
              </a:rPr>
              <a:t>execCommand</a:t>
            </a:r>
            <a:r>
              <a:rPr lang="en-US" dirty="0"/>
              <a:t>()</a:t>
            </a:r>
            <a:br>
              <a:rPr lang="en-US" dirty="0"/>
            </a:br>
            <a:r>
              <a:rPr lang="en-US" dirty="0"/>
              <a:t>Deprecated</a:t>
            </a:r>
          </a:p>
          <a:p>
            <a:endParaRPr lang="en-US" dirty="0"/>
          </a:p>
        </p:txBody>
      </p:sp>
      <p:sp>
        <p:nvSpPr>
          <p:cNvPr id="5" name="Slide Number Placeholder 4">
            <a:extLst>
              <a:ext uri="{FF2B5EF4-FFF2-40B4-BE49-F238E27FC236}">
                <a16:creationId xmlns:a16="http://schemas.microsoft.com/office/drawing/2014/main" id="{A110D3AF-E7DC-BD81-4FE5-BD81900A67A1}"/>
              </a:ext>
            </a:extLst>
          </p:cNvPr>
          <p:cNvSpPr>
            <a:spLocks noGrp="1"/>
          </p:cNvSpPr>
          <p:nvPr>
            <p:ph type="sldNum" sz="quarter" idx="12"/>
          </p:nvPr>
        </p:nvSpPr>
        <p:spPr/>
        <p:txBody>
          <a:bodyPr/>
          <a:lstStyle/>
          <a:p>
            <a:fld id="{651B8B48-CD68-422A-981A-F7D1D2E08DD1}" type="slidenum">
              <a:rPr lang="en-US" smtClean="0"/>
              <a:t>8</a:t>
            </a:fld>
            <a:endParaRPr lang="en-US"/>
          </a:p>
        </p:txBody>
      </p:sp>
    </p:spTree>
    <p:extLst>
      <p:ext uri="{BB962C8B-B14F-4D97-AF65-F5344CB8AC3E}">
        <p14:creationId xmlns:p14="http://schemas.microsoft.com/office/powerpoint/2010/main" val="2131134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0051FB7-A17E-BEFE-FF78-556BD0C9FA81}"/>
              </a:ext>
            </a:extLst>
          </p:cNvPr>
          <p:cNvSpPr>
            <a:spLocks noGrp="1"/>
          </p:cNvSpPr>
          <p:nvPr>
            <p:ph type="body" sz="quarter" idx="13"/>
          </p:nvPr>
        </p:nvSpPr>
        <p:spPr/>
        <p:txBody>
          <a:bodyPr/>
          <a:lstStyle/>
          <a:p>
            <a:r>
              <a:rPr lang="en-US" dirty="0"/>
              <a:t>Showcase</a:t>
            </a:r>
          </a:p>
        </p:txBody>
      </p:sp>
      <p:sp>
        <p:nvSpPr>
          <p:cNvPr id="3" name="Text Placeholder 2">
            <a:extLst>
              <a:ext uri="{FF2B5EF4-FFF2-40B4-BE49-F238E27FC236}">
                <a16:creationId xmlns:a16="http://schemas.microsoft.com/office/drawing/2014/main" id="{1CFE4E6E-3A78-326C-E16F-D4198D7355A6}"/>
              </a:ext>
            </a:extLst>
          </p:cNvPr>
          <p:cNvSpPr>
            <a:spLocks noGrp="1"/>
          </p:cNvSpPr>
          <p:nvPr>
            <p:ph type="body" sz="quarter" idx="14"/>
          </p:nvPr>
        </p:nvSpPr>
        <p:spPr/>
        <p:txBody>
          <a:bodyPr/>
          <a:lstStyle/>
          <a:p>
            <a:r>
              <a:rPr lang="en-US" dirty="0"/>
              <a:t>Code editor</a:t>
            </a:r>
          </a:p>
        </p:txBody>
      </p:sp>
      <p:sp>
        <p:nvSpPr>
          <p:cNvPr id="4" name="TextBox 3">
            <a:extLst>
              <a:ext uri="{FF2B5EF4-FFF2-40B4-BE49-F238E27FC236}">
                <a16:creationId xmlns:a16="http://schemas.microsoft.com/office/drawing/2014/main" id="{889A1FF8-98BC-2E4C-4B00-910FDB5D2C60}"/>
              </a:ext>
            </a:extLst>
          </p:cNvPr>
          <p:cNvSpPr txBox="1"/>
          <p:nvPr/>
        </p:nvSpPr>
        <p:spPr>
          <a:xfrm>
            <a:off x="1415480" y="5373216"/>
            <a:ext cx="2376264" cy="369332"/>
          </a:xfrm>
          <a:prstGeom prst="rect">
            <a:avLst/>
          </a:prstGeom>
          <a:noFill/>
        </p:spPr>
        <p:txBody>
          <a:bodyPr wrap="square" rtlCol="0">
            <a:spAutoFit/>
          </a:bodyPr>
          <a:lstStyle/>
          <a:p>
            <a:pPr algn="ctr"/>
            <a:r>
              <a:rPr lang="en-US" dirty="0" err="1">
                <a:hlinkClick r:id="rId2"/>
              </a:rPr>
              <a:t>CodeMirror</a:t>
            </a:r>
            <a:endParaRPr lang="en-US" dirty="0"/>
          </a:p>
        </p:txBody>
      </p:sp>
      <p:sp>
        <p:nvSpPr>
          <p:cNvPr id="5" name="TextBox 4">
            <a:extLst>
              <a:ext uri="{FF2B5EF4-FFF2-40B4-BE49-F238E27FC236}">
                <a16:creationId xmlns:a16="http://schemas.microsoft.com/office/drawing/2014/main" id="{D7C51C23-5491-D183-EC08-736278F63077}"/>
              </a:ext>
            </a:extLst>
          </p:cNvPr>
          <p:cNvSpPr txBox="1"/>
          <p:nvPr/>
        </p:nvSpPr>
        <p:spPr>
          <a:xfrm>
            <a:off x="3575720" y="5373216"/>
            <a:ext cx="2376264" cy="369332"/>
          </a:xfrm>
          <a:prstGeom prst="rect">
            <a:avLst/>
          </a:prstGeom>
          <a:noFill/>
        </p:spPr>
        <p:txBody>
          <a:bodyPr wrap="square" rtlCol="0">
            <a:spAutoFit/>
          </a:bodyPr>
          <a:lstStyle/>
          <a:p>
            <a:pPr algn="ctr"/>
            <a:r>
              <a:rPr lang="en-US" dirty="0">
                <a:hlinkClick r:id="rId3"/>
              </a:rPr>
              <a:t>Ace</a:t>
            </a:r>
            <a:endParaRPr lang="en-US" dirty="0"/>
          </a:p>
        </p:txBody>
      </p:sp>
      <p:sp>
        <p:nvSpPr>
          <p:cNvPr id="6" name="TextBox 5">
            <a:extLst>
              <a:ext uri="{FF2B5EF4-FFF2-40B4-BE49-F238E27FC236}">
                <a16:creationId xmlns:a16="http://schemas.microsoft.com/office/drawing/2014/main" id="{9286A2B8-0BF8-8CB5-1365-5D59F1DFAF6E}"/>
              </a:ext>
            </a:extLst>
          </p:cNvPr>
          <p:cNvSpPr txBox="1"/>
          <p:nvPr/>
        </p:nvSpPr>
        <p:spPr>
          <a:xfrm>
            <a:off x="5951984" y="5373216"/>
            <a:ext cx="2376264" cy="369332"/>
          </a:xfrm>
          <a:prstGeom prst="rect">
            <a:avLst/>
          </a:prstGeom>
          <a:noFill/>
        </p:spPr>
        <p:txBody>
          <a:bodyPr wrap="square" rtlCol="0">
            <a:spAutoFit/>
          </a:bodyPr>
          <a:lstStyle/>
          <a:p>
            <a:pPr algn="ctr"/>
            <a:r>
              <a:rPr lang="en-US" dirty="0">
                <a:hlinkClick r:id="rId4"/>
              </a:rPr>
              <a:t>Monaco</a:t>
            </a:r>
            <a:endParaRPr lang="en-US" dirty="0"/>
          </a:p>
        </p:txBody>
      </p:sp>
    </p:spTree>
    <p:extLst>
      <p:ext uri="{BB962C8B-B14F-4D97-AF65-F5344CB8AC3E}">
        <p14:creationId xmlns:p14="http://schemas.microsoft.com/office/powerpoint/2010/main" val="3661812726"/>
      </p:ext>
    </p:extLst>
  </p:cSld>
  <p:clrMapOvr>
    <a:masterClrMapping/>
  </p:clrMapOvr>
</p:sld>
</file>

<file path=ppt/theme/theme1.xml><?xml version="1.0" encoding="utf-8"?>
<a:theme xmlns:a="http://schemas.openxmlformats.org/drawingml/2006/main" name="2026 presentation theme">
  <a:themeElements>
    <a:clrScheme name="Research Group">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2026 presentation theme" id="{7FFEBCA7-CFEC-47A0-A420-539049DE4B4A}" vid="{D5459190-8C96-4628-9BF3-9BCB72646EF8}"/>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2026 presentation theme</Template>
  <TotalTime>24285</TotalTime>
  <Words>1473</Words>
  <Application>Microsoft Office PowerPoint</Application>
  <PresentationFormat>Widescreen</PresentationFormat>
  <Paragraphs>337</Paragraphs>
  <Slides>22</Slides>
  <Notes>19</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Lucida Sans Unicode</vt:lpstr>
      <vt:lpstr>2026 presentation theme</vt:lpstr>
      <vt:lpstr>Browser APIs</vt:lpstr>
      <vt:lpstr>PowerPoint Presentation</vt:lpstr>
      <vt:lpstr>Navigation</vt:lpstr>
      <vt:lpstr>History</vt:lpstr>
      <vt:lpstr>Web pages</vt:lpstr>
      <vt:lpstr>Multiple windows / tabs</vt:lpstr>
      <vt:lpstr>Mouse and pointer</vt:lpstr>
      <vt:lpstr>Text</vt:lpstr>
      <vt:lpstr>PowerPoint Presentation</vt:lpstr>
      <vt:lpstr>Portable devices</vt:lpstr>
      <vt:lpstr>Geolocation</vt:lpstr>
      <vt:lpstr>Web notifications</vt:lpstr>
      <vt:lpstr>Multimedia</vt:lpstr>
      <vt:lpstr>Canvas</vt:lpstr>
      <vt:lpstr>Canvas 2D</vt:lpstr>
      <vt:lpstr>Canvas WebGL</vt:lpstr>
      <vt:lpstr>Web Cryptography</vt:lpstr>
      <vt:lpstr>WebSocket Protocol</vt:lpstr>
      <vt:lpstr>WebSocket example</vt:lpstr>
      <vt:lpstr>WebSocket Protocol FRAME</vt:lpstr>
      <vt:lpstr>WebSocket API</vt:lpstr>
      <vt:lpstr>Prompt API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Beaver</dc:creator>
  <cp:lastModifiedBy>Petr Škoda</cp:lastModifiedBy>
  <cp:revision>399</cp:revision>
  <dcterms:created xsi:type="dcterms:W3CDTF">2011-06-05T13:18:40Z</dcterms:created>
  <dcterms:modified xsi:type="dcterms:W3CDTF">2026-05-20T19:41:50Z</dcterms:modified>
</cp:coreProperties>
</file>