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12"/>
  </p:notesMasterIdLst>
  <p:sldIdLst>
    <p:sldId id="256" r:id="rId2"/>
    <p:sldId id="257" r:id="rId3"/>
    <p:sldId id="262" r:id="rId4"/>
    <p:sldId id="261" r:id="rId5"/>
    <p:sldId id="258" r:id="rId6"/>
    <p:sldId id="259" r:id="rId7"/>
    <p:sldId id="260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CC"/>
    <a:srgbClr val="1AC408"/>
    <a:srgbClr val="FF33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147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AB1D78-8396-4744-A9B9-B5A7A098DCB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398040A-9785-4220-ACF4-1B863C543F2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pic>
        <p:nvPicPr>
          <p:cNvPr id="5129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56734-D80C-415A-8D24-C3BD915687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765C3-834D-4EDB-B7C3-69547BCC0F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AABED-45D8-4DDF-812D-7F746F4729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7DAAD-EF20-4BB1-B7BC-6EBBD59B5C0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972B-CB60-4E9D-9271-89D7BF1DA4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381F5-8A4E-4A23-9B0D-315BBA644B6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5F0C3-8B66-468C-A64F-566F12D546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AC518-2287-4829-B975-79FD7895DC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D6ADC-46D1-4438-9D7A-72E41455DC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38EDF-A201-4002-B671-C664166618F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1EDA160-C6C3-4450-A530-A6C6FCD513F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105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Virtualization Infrastructure Administration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827684"/>
          </a:xfrm>
        </p:spPr>
        <p:txBody>
          <a:bodyPr/>
          <a:lstStyle/>
          <a:p>
            <a:r>
              <a:rPr lang="en-US" dirty="0" smtClean="0"/>
              <a:t>Other</a:t>
            </a:r>
            <a:endParaRPr lang="cs-CZ" dirty="0"/>
          </a:p>
          <a:p>
            <a:endParaRPr lang="cs-CZ" dirty="0"/>
          </a:p>
          <a:p>
            <a:endParaRPr lang="en-US" dirty="0" smtClean="0"/>
          </a:p>
          <a:p>
            <a:r>
              <a:rPr lang="cs-CZ" dirty="0" smtClean="0"/>
              <a:t>Jakub </a:t>
            </a:r>
            <a:r>
              <a:rPr lang="cs-CZ" dirty="0" err="1" smtClean="0"/>
              <a:t>Yaghob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backup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Backup</a:t>
            </a:r>
          </a:p>
          <a:p>
            <a:pPr lvl="1"/>
            <a:r>
              <a:rPr lang="en-US" dirty="0" smtClean="0"/>
              <a:t>Snapshots</a:t>
            </a:r>
          </a:p>
          <a:p>
            <a:pPr lvl="1"/>
            <a:r>
              <a:rPr lang="en-US" dirty="0" err="1" smtClean="0"/>
              <a:t>Quiescing</a:t>
            </a:r>
            <a:r>
              <a:rPr lang="en-US" dirty="0" smtClean="0"/>
              <a:t> VM using VMware Tools</a:t>
            </a:r>
          </a:p>
          <a:p>
            <a:pPr lvl="1"/>
            <a:r>
              <a:rPr lang="en-US" dirty="0" smtClean="0"/>
              <a:t>Deduplication</a:t>
            </a:r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part tools (</a:t>
            </a:r>
            <a:r>
              <a:rPr lang="en-US" dirty="0" err="1" smtClean="0"/>
              <a:t>Veeam</a:t>
            </a:r>
            <a:r>
              <a:rPr lang="en-US" dirty="0" smtClean="0"/>
              <a:t>, Acronis, </a:t>
            </a:r>
            <a:r>
              <a:rPr lang="en-US" dirty="0" err="1" smtClean="0"/>
              <a:t>Vembu</a:t>
            </a:r>
            <a:r>
              <a:rPr lang="en-US" smtClean="0"/>
              <a:t>, …)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performance monitoring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monitoring</a:t>
            </a:r>
          </a:p>
          <a:p>
            <a:pPr lvl="1"/>
            <a:r>
              <a:rPr lang="en-US" dirty="0" smtClean="0"/>
              <a:t>Performance charts</a:t>
            </a:r>
          </a:p>
          <a:p>
            <a:pPr lvl="2"/>
            <a:r>
              <a:rPr lang="en-US" dirty="0" smtClean="0"/>
              <a:t>Overview</a:t>
            </a:r>
          </a:p>
          <a:p>
            <a:pPr lvl="2"/>
            <a:r>
              <a:rPr lang="en-US" dirty="0" smtClean="0"/>
              <a:t>Advanced</a:t>
            </a:r>
          </a:p>
          <a:p>
            <a:pPr lvl="1"/>
            <a:r>
              <a:rPr lang="en-US" dirty="0" smtClean="0"/>
              <a:t>Predefined time ranges with different granularity</a:t>
            </a:r>
          </a:p>
          <a:p>
            <a:pPr lvl="1"/>
            <a:r>
              <a:rPr lang="en-US" dirty="0" smtClean="0"/>
              <a:t>Requires a lot of space for storing performance data in SQL server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alarms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Alarms</a:t>
            </a:r>
          </a:p>
          <a:p>
            <a:pPr lvl="1"/>
            <a:r>
              <a:rPr lang="en-US" dirty="0" smtClean="0"/>
              <a:t>A notification that occurs in response to selected events or conditions that occur with an object in the inventory</a:t>
            </a:r>
          </a:p>
          <a:p>
            <a:pPr lvl="1"/>
            <a:r>
              <a:rPr lang="en-US" dirty="0" smtClean="0"/>
              <a:t>Default alarms exist for various inventory objects</a:t>
            </a:r>
          </a:p>
          <a:p>
            <a:pPr lvl="1"/>
            <a:r>
              <a:rPr lang="en-US" dirty="0" smtClean="0"/>
              <a:t>Custom alarms for a wide range of inventory objects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scheduling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Scheduling</a:t>
            </a:r>
          </a:p>
          <a:p>
            <a:pPr lvl="1"/>
            <a:r>
              <a:rPr lang="en-US" dirty="0" smtClean="0"/>
              <a:t>Automation of tasks</a:t>
            </a:r>
          </a:p>
          <a:p>
            <a:pPr lvl="1"/>
            <a:r>
              <a:rPr lang="en-US" dirty="0" smtClean="0"/>
              <a:t>Different tasks</a:t>
            </a:r>
          </a:p>
          <a:p>
            <a:pPr lvl="1"/>
            <a:r>
              <a:rPr lang="en-US" dirty="0" smtClean="0"/>
              <a:t>Time scheduling, frequency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Update Manager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Update manager</a:t>
            </a:r>
          </a:p>
          <a:p>
            <a:pPr lvl="1"/>
            <a:r>
              <a:rPr lang="en-US" dirty="0" smtClean="0"/>
              <a:t>Patching hosts</a:t>
            </a:r>
          </a:p>
          <a:p>
            <a:pPr lvl="1"/>
            <a:r>
              <a:rPr lang="en-US" dirty="0" smtClean="0"/>
              <a:t>Upgrading hosts</a:t>
            </a:r>
          </a:p>
          <a:p>
            <a:pPr lvl="1"/>
            <a:r>
              <a:rPr lang="en-US" dirty="0" smtClean="0"/>
              <a:t>Distributing extensions</a:t>
            </a:r>
          </a:p>
          <a:p>
            <a:pPr lvl="1"/>
            <a:r>
              <a:rPr lang="en-US" dirty="0" smtClean="0"/>
              <a:t>Upgrading VMware Tools</a:t>
            </a:r>
          </a:p>
          <a:p>
            <a:pPr lvl="1"/>
            <a:r>
              <a:rPr lang="en-US" dirty="0" smtClean="0"/>
              <a:t>Upgrading virtual hardware</a:t>
            </a:r>
          </a:p>
          <a:p>
            <a:pPr lvl="1"/>
            <a:r>
              <a:rPr lang="en-US" dirty="0" smtClean="0"/>
              <a:t>Scan, stage, </a:t>
            </a:r>
            <a:r>
              <a:rPr lang="en-US" dirty="0" smtClean="0"/>
              <a:t>remediate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licensing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Licensing</a:t>
            </a:r>
          </a:p>
          <a:p>
            <a:pPr lvl="1"/>
            <a:r>
              <a:rPr lang="en-US" dirty="0" smtClean="0"/>
              <a:t>Centralized management from </a:t>
            </a:r>
            <a:r>
              <a:rPr lang="en-US" dirty="0" err="1" smtClean="0"/>
              <a:t>vCenter</a:t>
            </a:r>
            <a:r>
              <a:rPr lang="en-US" dirty="0" smtClean="0"/>
              <a:t> Server</a:t>
            </a:r>
          </a:p>
          <a:p>
            <a:pPr lvl="1"/>
            <a:r>
              <a:rPr lang="en-US" dirty="0" smtClean="0"/>
              <a:t>Different editions</a:t>
            </a:r>
          </a:p>
          <a:p>
            <a:pPr lvl="1"/>
            <a:r>
              <a:rPr lang="en-US" dirty="0" err="1" smtClean="0"/>
              <a:t>vSphere</a:t>
            </a:r>
            <a:r>
              <a:rPr lang="en-US" dirty="0" smtClean="0"/>
              <a:t> licensing based on physical sockets</a:t>
            </a:r>
          </a:p>
          <a:p>
            <a:pPr lvl="1"/>
            <a:r>
              <a:rPr lang="en-US" dirty="0" smtClean="0"/>
              <a:t>Assigning license keys to assets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SSO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SSO (Single Sign-On)</a:t>
            </a:r>
          </a:p>
          <a:p>
            <a:pPr lvl="1"/>
            <a:r>
              <a:rPr lang="en-US" dirty="0" smtClean="0"/>
              <a:t>Identity sources</a:t>
            </a:r>
          </a:p>
          <a:p>
            <a:pPr lvl="2"/>
            <a:r>
              <a:rPr lang="en-US" dirty="0" err="1" smtClean="0"/>
              <a:t>OpenLDAP</a:t>
            </a:r>
            <a:endParaRPr lang="en-US" dirty="0" smtClean="0"/>
          </a:p>
          <a:p>
            <a:pPr lvl="2"/>
            <a:r>
              <a:rPr lang="en-US" dirty="0" smtClean="0"/>
              <a:t>Active Directory</a:t>
            </a:r>
          </a:p>
          <a:p>
            <a:pPr lvl="2"/>
            <a:r>
              <a:rPr lang="en-US" dirty="0" smtClean="0"/>
              <a:t>Local OS users</a:t>
            </a:r>
          </a:p>
          <a:p>
            <a:pPr lvl="1"/>
            <a:r>
              <a:rPr lang="en-US" dirty="0" smtClean="0"/>
              <a:t>Managed only from Web Client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security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Roles</a:t>
            </a:r>
          </a:p>
          <a:p>
            <a:pPr lvl="1"/>
            <a:r>
              <a:rPr lang="en-US" dirty="0" smtClean="0"/>
              <a:t>Assigning roles to the users</a:t>
            </a:r>
          </a:p>
          <a:p>
            <a:pPr lvl="1"/>
            <a:r>
              <a:rPr lang="en-US" dirty="0" smtClean="0"/>
              <a:t>Assigning permissions for different objects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vSphere</a:t>
            </a:r>
            <a:r>
              <a:rPr lang="en-US" dirty="0" smtClean="0"/>
              <a:t> CLI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PowerCLI</a:t>
            </a:r>
            <a:endParaRPr lang="en-US" dirty="0" smtClean="0"/>
          </a:p>
          <a:p>
            <a:pPr lvl="1"/>
            <a:r>
              <a:rPr lang="en-US" dirty="0" smtClean="0"/>
              <a:t>Extension to the </a:t>
            </a:r>
            <a:r>
              <a:rPr lang="en-US" dirty="0" err="1" smtClean="0"/>
              <a:t>PowerShell</a:t>
            </a:r>
            <a:endParaRPr lang="en-US" dirty="0" smtClean="0"/>
          </a:p>
          <a:p>
            <a:pPr lvl="1"/>
            <a:r>
              <a:rPr lang="en-US" dirty="0" smtClean="0"/>
              <a:t>All operations</a:t>
            </a:r>
          </a:p>
          <a:p>
            <a:pPr lvl="2"/>
            <a:r>
              <a:rPr lang="en-US" dirty="0" smtClean="0"/>
              <a:t>Managing hosts</a:t>
            </a:r>
          </a:p>
          <a:p>
            <a:pPr lvl="2"/>
            <a:r>
              <a:rPr lang="en-US" dirty="0" smtClean="0"/>
              <a:t>Managing VMs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1371</TotalTime>
  <Words>194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Wingdings</vt:lpstr>
      <vt:lpstr>kuba</vt:lpstr>
      <vt:lpstr>Virtualization Infrastructure Administration</vt:lpstr>
      <vt:lpstr>vSphere performance monitoring</vt:lpstr>
      <vt:lpstr>vSphere alarms</vt:lpstr>
      <vt:lpstr>vSphere scheduling</vt:lpstr>
      <vt:lpstr>vSphere Update Manager</vt:lpstr>
      <vt:lpstr>vSphere licensing</vt:lpstr>
      <vt:lpstr>vSphere SSO</vt:lpstr>
      <vt:lpstr>vSphere security</vt:lpstr>
      <vt:lpstr>vSphere CLI</vt:lpstr>
      <vt:lpstr>vSphere backup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Jakub Yaghob</cp:lastModifiedBy>
  <cp:revision>165</cp:revision>
  <dcterms:created xsi:type="dcterms:W3CDTF">2005-09-28T09:53:52Z</dcterms:created>
  <dcterms:modified xsi:type="dcterms:W3CDTF">2021-02-09T17:04:08Z</dcterms:modified>
</cp:coreProperties>
</file>