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6699CC"/>
    <a:srgbClr val="1AC40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03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AB1D78-8396-4744-A9B9-B5A7A098DC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37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98040A-9785-4220-ACF4-1B863C543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56734-D80C-415A-8D24-C3BD915687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65C3-834D-4EDB-B7C3-69547BCC0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ABED-45D8-4DDF-812D-7F746F472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7DAAD-EF20-4BB1-B7BC-6EBBD59B5C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972B-CB60-4E9D-9271-89D7BF1DA4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381F5-8A4E-4A23-9B0D-315BBA644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5F0C3-8B66-468C-A64F-566F12D546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C518-2287-4829-B975-79FD7895DC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6ADC-46D1-4438-9D7A-72E41455D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8EDF-A201-4002-B671-C664166618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EDA160-C6C3-4450-A530-A6C6FCD513F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Virtualization Infrastructure Administration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827684"/>
          </a:xfrm>
        </p:spPr>
        <p:txBody>
          <a:bodyPr/>
          <a:lstStyle/>
          <a:p>
            <a:r>
              <a:rPr lang="en-US" dirty="0"/>
              <a:t>Virtual machine</a:t>
            </a:r>
            <a:endParaRPr lang="cs-CZ" dirty="0"/>
          </a:p>
          <a:p>
            <a:endParaRPr lang="cs-CZ" dirty="0"/>
          </a:p>
          <a:p>
            <a:endParaRPr lang="en-US" dirty="0"/>
          </a:p>
          <a:p>
            <a:r>
              <a:rPr lang="cs-CZ" dirty="0"/>
              <a:t>Jakub </a:t>
            </a:r>
            <a:r>
              <a:rPr lang="cs-CZ" dirty="0" err="1"/>
              <a:t>Yaghob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virtual machine?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3970784" cy="4411662"/>
          </a:xfrm>
        </p:spPr>
        <p:txBody>
          <a:bodyPr/>
          <a:lstStyle/>
          <a:p>
            <a:r>
              <a:rPr lang="en-US" dirty="0"/>
              <a:t>VM is</a:t>
            </a:r>
          </a:p>
          <a:p>
            <a:pPr lvl="1"/>
            <a:r>
              <a:rPr lang="en-US" dirty="0"/>
              <a:t>Set of virtual HW on which a supported guest OS and its applications run</a:t>
            </a:r>
          </a:p>
          <a:p>
            <a:pPr lvl="1"/>
            <a:r>
              <a:rPr lang="en-US" dirty="0"/>
              <a:t>A set of discrete files</a:t>
            </a:r>
          </a:p>
          <a:p>
            <a:pPr lvl="1"/>
            <a:r>
              <a:rPr lang="en-US" dirty="0"/>
              <a:t>Virtual machine configuration</a:t>
            </a:r>
          </a:p>
          <a:p>
            <a:pPr lvl="2"/>
            <a:r>
              <a:rPr lang="en-US" dirty="0"/>
              <a:t>.</a:t>
            </a:r>
            <a:r>
              <a:rPr lang="en-US" dirty="0" err="1"/>
              <a:t>vmx</a:t>
            </a:r>
            <a:endParaRPr lang="cs-CZ" dirty="0"/>
          </a:p>
        </p:txBody>
      </p:sp>
      <p:pic>
        <p:nvPicPr>
          <p:cNvPr id="4" name="Picture 3" descr="Mod7-7_Carla_What-Is-A-V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700808"/>
            <a:ext cx="3796291" cy="15671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machine HW</a:t>
            </a:r>
            <a:endParaRPr lang="cs-CZ" dirty="0"/>
          </a:p>
        </p:txBody>
      </p:sp>
      <p:pic>
        <p:nvPicPr>
          <p:cNvPr id="4" name="Picture 3" descr="Mod7-11_Carla_DGRM_Virtual-Machine-Hardware_Q210_R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484784"/>
            <a:ext cx="7059168" cy="517045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VMware tools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Install them into guest OS</a:t>
            </a:r>
          </a:p>
          <a:p>
            <a:pPr lvl="1"/>
            <a:r>
              <a:rPr lang="en-US" dirty="0"/>
              <a:t>Set of supported OS/prepared Tools</a:t>
            </a:r>
          </a:p>
          <a:p>
            <a:pPr lvl="1"/>
            <a:r>
              <a:rPr lang="en-US" dirty="0"/>
              <a:t>Possibility to compile Tools on *nix machines</a:t>
            </a:r>
          </a:p>
          <a:p>
            <a:r>
              <a:rPr lang="en-US" dirty="0" err="1"/>
              <a:t>Paravirtualized</a:t>
            </a:r>
            <a:r>
              <a:rPr lang="en-US" dirty="0"/>
              <a:t> virtual HW</a:t>
            </a:r>
          </a:p>
          <a:p>
            <a:pPr lvl="1"/>
            <a:r>
              <a:rPr lang="en-US" dirty="0"/>
              <a:t>VMXNET3</a:t>
            </a:r>
          </a:p>
          <a:p>
            <a:r>
              <a:rPr lang="en-US" dirty="0"/>
              <a:t>Better mouse movement in console</a:t>
            </a:r>
          </a:p>
          <a:p>
            <a:r>
              <a:rPr lang="en-US" dirty="0"/>
              <a:t>VM heartbeat</a:t>
            </a:r>
          </a:p>
          <a:p>
            <a:r>
              <a:rPr lang="en-US" dirty="0"/>
              <a:t>Graceful shutdown for guest OS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Create and provision VMs</a:t>
            </a:r>
          </a:p>
          <a:p>
            <a:pPr lvl="1"/>
            <a:r>
              <a:rPr lang="en-US" dirty="0"/>
              <a:t>Reduce VM creation time</a:t>
            </a:r>
          </a:p>
          <a:p>
            <a:r>
              <a:rPr lang="en-US" dirty="0"/>
              <a:t>Master image</a:t>
            </a:r>
          </a:p>
          <a:p>
            <a:pPr lvl="1"/>
            <a:r>
              <a:rPr lang="en-US" dirty="0"/>
              <a:t>Guest OS</a:t>
            </a:r>
          </a:p>
          <a:p>
            <a:pPr lvl="1"/>
            <a:r>
              <a:rPr lang="en-US" dirty="0"/>
              <a:t>Applications</a:t>
            </a:r>
          </a:p>
          <a:p>
            <a:pPr lvl="1"/>
            <a:r>
              <a:rPr lang="en-US" dirty="0"/>
              <a:t>Specific VM configuration</a:t>
            </a:r>
          </a:p>
          <a:p>
            <a:r>
              <a:rPr lang="en-US" dirty="0"/>
              <a:t>Creating a template</a:t>
            </a:r>
          </a:p>
          <a:p>
            <a:pPr lvl="1"/>
            <a:r>
              <a:rPr lang="en-US" dirty="0"/>
              <a:t>Clone the VM to a template</a:t>
            </a:r>
          </a:p>
          <a:p>
            <a:pPr lvl="1"/>
            <a:r>
              <a:rPr lang="en-US" dirty="0"/>
              <a:t>Convert the VM to a template</a:t>
            </a:r>
          </a:p>
          <a:p>
            <a:pPr lvl="1"/>
            <a:r>
              <a:rPr lang="en-US" dirty="0"/>
              <a:t>Clone a template</a:t>
            </a:r>
          </a:p>
          <a:p>
            <a:r>
              <a:rPr lang="en-US" dirty="0"/>
              <a:t>Deploying a template</a:t>
            </a:r>
          </a:p>
          <a:p>
            <a:pPr lvl="1"/>
            <a:r>
              <a:rPr lang="en-US" dirty="0"/>
              <a:t>Can be deployed across datacenters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Hot-adding devices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Certain devices can be added, while the VM is running</a:t>
            </a:r>
          </a:p>
          <a:p>
            <a:pPr lvl="1"/>
            <a:r>
              <a:rPr lang="en-US" dirty="0"/>
              <a:t>USB</a:t>
            </a:r>
          </a:p>
          <a:p>
            <a:pPr lvl="1"/>
            <a:r>
              <a:rPr lang="en-US" dirty="0"/>
              <a:t>Ethernet adapter</a:t>
            </a:r>
          </a:p>
          <a:p>
            <a:pPr lvl="1"/>
            <a:r>
              <a:rPr lang="en-US" dirty="0"/>
              <a:t>Hard disk</a:t>
            </a:r>
          </a:p>
          <a:p>
            <a:pPr lvl="1"/>
            <a:r>
              <a:rPr lang="en-US" dirty="0"/>
              <a:t>SCSI adapter</a:t>
            </a:r>
          </a:p>
          <a:p>
            <a:pPr lvl="1"/>
            <a:r>
              <a:rPr lang="en-US" dirty="0"/>
              <a:t>CPU</a:t>
            </a:r>
          </a:p>
          <a:p>
            <a:pPr lvl="1"/>
            <a:r>
              <a:rPr lang="en-US" dirty="0"/>
              <a:t>RAM</a:t>
            </a:r>
          </a:p>
          <a:p>
            <a:r>
              <a:rPr lang="en-US" dirty="0"/>
              <a:t>Guest OS must support hot-add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 </a:t>
            </a:r>
            <a:r>
              <a:rPr lang="en-US" dirty="0" err="1"/>
              <a:t>ESXi</a:t>
            </a:r>
            <a:r>
              <a:rPr lang="en-US" dirty="0"/>
              <a:t> for VCSA installation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Connect to the VSP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1 host client UI (port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1</a:t>
            </a:r>
            <a:r>
              <a:rPr lang="en-US" dirty="0"/>
              <a:t>)</a:t>
            </a:r>
          </a:p>
          <a:p>
            <a:r>
              <a:rPr lang="en-US" dirty="0"/>
              <a:t>Configure networking</a:t>
            </a:r>
          </a:p>
          <a:p>
            <a:pPr lvl="1"/>
            <a:r>
              <a:rPr lang="en-US" dirty="0"/>
              <a:t>Create new virtual switch</a:t>
            </a:r>
          </a:p>
          <a:p>
            <a:pPr lvl="2"/>
            <a:r>
              <a:rPr lang="en-US" dirty="0"/>
              <a:t>Enable forged transmits</a:t>
            </a:r>
          </a:p>
          <a:p>
            <a:pPr lvl="1"/>
            <a:r>
              <a:rPr lang="en-US" dirty="0"/>
              <a:t>Assign physical NIC connected to the “</a:t>
            </a:r>
            <a:r>
              <a:rPr lang="en-US" dirty="0" err="1"/>
              <a:t>Virt</a:t>
            </a:r>
            <a:r>
              <a:rPr lang="en-US" dirty="0"/>
              <a:t> SAN” network (use MAC for detection) as the uplink of the switch</a:t>
            </a:r>
          </a:p>
          <a:p>
            <a:pPr lvl="1"/>
            <a:r>
              <a:rPr lang="en-US" dirty="0"/>
              <a:t>Create </a:t>
            </a:r>
            <a:r>
              <a:rPr lang="en-US" dirty="0" err="1"/>
              <a:t>VMkernel</a:t>
            </a:r>
            <a:r>
              <a:rPr lang="en-US" dirty="0"/>
              <a:t> NIC (no services enabled)</a:t>
            </a:r>
          </a:p>
          <a:p>
            <a:pPr lvl="2"/>
            <a:r>
              <a:rPr lang="en-US" dirty="0"/>
              <a:t>Hypervisor </a:t>
            </a:r>
            <a:r>
              <a:rPr lang="en-US" dirty="0">
                <a:solidFill>
                  <a:srgbClr val="00B0F0"/>
                </a:solidFill>
              </a:rPr>
              <a:t>Y</a:t>
            </a:r>
            <a:r>
              <a:rPr lang="en-US" dirty="0"/>
              <a:t> IP = 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y</a:t>
            </a:r>
            <a:r>
              <a:rPr lang="en-US" dirty="0"/>
              <a:t>, network mask 255.255.0.0</a:t>
            </a:r>
          </a:p>
          <a:p>
            <a:r>
              <a:rPr lang="en-US" dirty="0"/>
              <a:t>Configure storage</a:t>
            </a:r>
          </a:p>
          <a:p>
            <a:pPr lvl="1"/>
            <a:r>
              <a:rPr lang="en-US" dirty="0"/>
              <a:t>Configure iSCSI</a:t>
            </a:r>
          </a:p>
          <a:p>
            <a:pPr lvl="2"/>
            <a:r>
              <a:rPr lang="en-US" dirty="0"/>
              <a:t>VIRTSAN IP = 10.251.0.1</a:t>
            </a:r>
          </a:p>
          <a:p>
            <a:pPr lvl="2"/>
            <a:r>
              <a:rPr lang="en-US" dirty="0"/>
              <a:t>iSCSI IQN = iqn.1991-05.com.microsoft:virtsan-virt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-target</a:t>
            </a:r>
          </a:p>
          <a:p>
            <a:pPr lvl="2"/>
            <a:r>
              <a:rPr lang="en-US" dirty="0"/>
              <a:t>No CHAP, static discovery</a:t>
            </a:r>
          </a:p>
          <a:p>
            <a:pPr lvl="1"/>
            <a:r>
              <a:rPr lang="en-US" dirty="0"/>
              <a:t>Create </a:t>
            </a:r>
            <a:r>
              <a:rPr lang="en-US" dirty="0" err="1"/>
              <a:t>datastores</a:t>
            </a:r>
            <a:endParaRPr lang="en-US" dirty="0"/>
          </a:p>
          <a:p>
            <a:pPr lvl="2"/>
            <a:r>
              <a:rPr lang="en-US" dirty="0"/>
              <a:t>Clear partition table</a:t>
            </a:r>
          </a:p>
          <a:p>
            <a:pPr lvl="3"/>
            <a:r>
              <a:rPr lang="en-US" dirty="0"/>
              <a:t>Use </a:t>
            </a:r>
            <a:r>
              <a:rPr lang="en-US" dirty="0" err="1"/>
              <a:t>partedUtil</a:t>
            </a:r>
            <a:r>
              <a:rPr lang="en-US" dirty="0"/>
              <a:t> </a:t>
            </a:r>
            <a:r>
              <a:rPr lang="en-US" dirty="0" err="1"/>
              <a:t>mklabel</a:t>
            </a:r>
            <a:r>
              <a:rPr lang="en-US" dirty="0"/>
              <a:t> &lt;disk&gt; </a:t>
            </a:r>
            <a:r>
              <a:rPr lang="en-US" dirty="0" err="1"/>
              <a:t>gpt</a:t>
            </a:r>
            <a:r>
              <a:rPr lang="en-US" dirty="0"/>
              <a:t>, when unable to erase partitions</a:t>
            </a:r>
          </a:p>
          <a:p>
            <a:pPr lvl="4"/>
            <a:r>
              <a:rPr lang="en-US" dirty="0"/>
              <a:t>&lt;disk&gt; is /</a:t>
            </a:r>
            <a:r>
              <a:rPr lang="en-US" dirty="0" err="1"/>
              <a:t>vmfs</a:t>
            </a:r>
            <a:r>
              <a:rPr lang="en-US" dirty="0"/>
              <a:t>/devices/disks/</a:t>
            </a:r>
            <a:r>
              <a:rPr lang="en-US" dirty="0" err="1"/>
              <a:t>naa</a:t>
            </a:r>
            <a:r>
              <a:rPr lang="en-US" dirty="0"/>
              <a:t>….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5250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observer Windows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Create new VM</a:t>
            </a:r>
          </a:p>
          <a:p>
            <a:pPr lvl="1"/>
            <a:r>
              <a:rPr lang="en-US" dirty="0"/>
              <a:t>Connect VSP</a:t>
            </a:r>
            <a:r>
              <a:rPr lang="en-US" dirty="0">
                <a:solidFill>
                  <a:srgbClr val="FF3300"/>
                </a:solidFill>
              </a:rPr>
              <a:t>xx</a:t>
            </a:r>
            <a:r>
              <a:rPr lang="en-US" dirty="0"/>
              <a:t>1 to the CD win10-demo.iso on datastore [</a:t>
            </a:r>
            <a:r>
              <a:rPr lang="en-US" strike="dblStrike" dirty="0"/>
              <a:t>IFT60-vmdata</a:t>
            </a:r>
            <a:r>
              <a:rPr lang="en-US" dirty="0"/>
              <a:t> </a:t>
            </a:r>
            <a:r>
              <a:rPr lang="en-US" dirty="0" err="1"/>
              <a:t>parlab-chiba</a:t>
            </a:r>
            <a:r>
              <a:rPr lang="en-US" dirty="0"/>
              <a:t>]/VIRTISO</a:t>
            </a:r>
          </a:p>
          <a:p>
            <a:pPr lvl="1"/>
            <a:r>
              <a:rPr lang="en-US" dirty="0"/>
              <a:t>MS Win 10 64-bit</a:t>
            </a:r>
          </a:p>
          <a:p>
            <a:pPr lvl="1"/>
            <a:r>
              <a:rPr lang="en-US" dirty="0"/>
              <a:t>Select CD on host</a:t>
            </a:r>
          </a:p>
          <a:p>
            <a:pPr lvl="1"/>
            <a:r>
              <a:rPr lang="en-US" dirty="0"/>
              <a:t>Select VMXNET3 network adapter</a:t>
            </a:r>
          </a:p>
          <a:p>
            <a:pPr lvl="1"/>
            <a:r>
              <a:rPr lang="en-US" dirty="0"/>
              <a:t>2 CPU (1 socket), 4 GB RAM</a:t>
            </a:r>
          </a:p>
          <a:p>
            <a:r>
              <a:rPr lang="en-US" dirty="0"/>
              <a:t>Setup Win VM</a:t>
            </a:r>
          </a:p>
          <a:p>
            <a:pPr lvl="1"/>
            <a:r>
              <a:rPr lang="en-US" dirty="0"/>
              <a:t>Install VMware Tools</a:t>
            </a:r>
          </a:p>
          <a:p>
            <a:pPr lvl="1"/>
            <a:r>
              <a:rPr lang="en-US" dirty="0"/>
              <a:t>Set the network: 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.251, mask 255.255.0.0, GW 10.2.0.1, DNS 195.113.19.71 and 195.113.19.77</a:t>
            </a:r>
          </a:p>
          <a:p>
            <a:pPr lvl="1"/>
            <a:r>
              <a:rPr lang="en-US" dirty="0"/>
              <a:t>Enable remote access</a:t>
            </a:r>
          </a:p>
          <a:p>
            <a:r>
              <a:rPr lang="en-US" dirty="0"/>
              <a:t>Use Win VM</a:t>
            </a:r>
            <a:endParaRPr lang="cs-CZ" dirty="0"/>
          </a:p>
          <a:p>
            <a:pPr lvl="1"/>
            <a:r>
              <a:rPr lang="en-US" dirty="0"/>
              <a:t>Connect to the observer VM using RDP (</a:t>
            </a:r>
            <a:r>
              <a:rPr lang="en-US" dirty="0" err="1"/>
              <a:t>acheron</a:t>
            </a:r>
            <a:r>
              <a:rPr lang="en-US" dirty="0"/>
              <a:t> port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0)</a:t>
            </a:r>
          </a:p>
        </p:txBody>
      </p:sp>
    </p:spTree>
    <p:extLst>
      <p:ext uri="{BB962C8B-B14F-4D97-AF65-F5344CB8AC3E}">
        <p14:creationId xmlns:p14="http://schemas.microsoft.com/office/powerpoint/2010/main" val="73666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VCSA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Deploy OVA</a:t>
            </a:r>
          </a:p>
          <a:p>
            <a:pPr lvl="1"/>
            <a:r>
              <a:rPr lang="en-US" dirty="0"/>
              <a:t>Connect VSP</a:t>
            </a:r>
            <a:r>
              <a:rPr lang="en-US" dirty="0">
                <a:solidFill>
                  <a:srgbClr val="FF3300"/>
                </a:solidFill>
              </a:rPr>
              <a:t>xx</a:t>
            </a:r>
            <a:r>
              <a:rPr lang="en-US" dirty="0"/>
              <a:t>1 to the CD vcsa80.iso on datastore [</a:t>
            </a:r>
            <a:r>
              <a:rPr lang="en-US" strike="dblStrike" dirty="0"/>
              <a:t>IFT60-vmdata</a:t>
            </a:r>
            <a:r>
              <a:rPr lang="en-US" dirty="0"/>
              <a:t> </a:t>
            </a:r>
            <a:r>
              <a:rPr lang="en-US" dirty="0" err="1"/>
              <a:t>parlab-chiba</a:t>
            </a:r>
            <a:r>
              <a:rPr lang="en-US" dirty="0"/>
              <a:t>]/VIRTISO </a:t>
            </a:r>
          </a:p>
          <a:p>
            <a:pPr lvl="1"/>
            <a:r>
              <a:rPr lang="en-US" dirty="0"/>
              <a:t>From observer Windows machine connect to the host 10.2.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.1 UI and connect observer VM to the host CD</a:t>
            </a:r>
          </a:p>
          <a:p>
            <a:pPr lvl="1"/>
            <a:r>
              <a:rPr lang="en-US" dirty="0"/>
              <a:t>Start VCSA installation</a:t>
            </a:r>
          </a:p>
          <a:p>
            <a:pPr lvl="2"/>
            <a:r>
              <a:rPr lang="en-US" dirty="0"/>
              <a:t>Start installer from </a:t>
            </a:r>
            <a:r>
              <a:rPr lang="en-US" dirty="0" err="1"/>
              <a:t>vcsa</a:t>
            </a:r>
            <a:r>
              <a:rPr lang="en-US" dirty="0"/>
              <a:t>-</a:t>
            </a:r>
            <a:r>
              <a:rPr lang="en-US" dirty="0" err="1"/>
              <a:t>ui</a:t>
            </a:r>
            <a:r>
              <a:rPr lang="en-US" dirty="0"/>
              <a:t>-installer\win32</a:t>
            </a:r>
          </a:p>
          <a:p>
            <a:pPr lvl="2"/>
            <a:r>
              <a:rPr lang="en-US" dirty="0"/>
              <a:t>IP and system name (FQDN) 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.250, prefix 16, GW 10.2.0.1, DNS 195.113.19.71 and 195.113.19.77</a:t>
            </a:r>
          </a:p>
          <a:p>
            <a:pPr lvl="2"/>
            <a:r>
              <a:rPr lang="en-US" dirty="0"/>
              <a:t>Tiny </a:t>
            </a:r>
            <a:r>
              <a:rPr lang="en-US" dirty="0" err="1"/>
              <a:t>size+PSC</a:t>
            </a:r>
            <a:endParaRPr lang="en-US" dirty="0"/>
          </a:p>
          <a:p>
            <a:pPr lvl="2"/>
            <a:r>
              <a:rPr lang="en-US" dirty="0"/>
              <a:t>Enable thin provisioning</a:t>
            </a:r>
          </a:p>
          <a:p>
            <a:pPr lvl="2"/>
            <a:r>
              <a:rPr lang="en-US" dirty="0"/>
              <a:t>Optionally, after the installation has finished, create snapshot</a:t>
            </a:r>
          </a:p>
          <a:p>
            <a:pPr lvl="2"/>
            <a:r>
              <a:rPr lang="en-US" dirty="0"/>
              <a:t>Connect to the VCSA admin web (</a:t>
            </a:r>
            <a:r>
              <a:rPr lang="en-US" dirty="0" err="1"/>
              <a:t>acheron</a:t>
            </a:r>
            <a:r>
              <a:rPr lang="en-US" dirty="0"/>
              <a:t> port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9)</a:t>
            </a:r>
          </a:p>
          <a:p>
            <a:pPr lvl="2"/>
            <a:r>
              <a:rPr lang="en-US" dirty="0"/>
              <a:t>Continue with the 2</a:t>
            </a:r>
            <a:r>
              <a:rPr lang="en-US" baseline="30000" dirty="0"/>
              <a:t>nd</a:t>
            </a:r>
            <a:r>
              <a:rPr lang="en-US" dirty="0"/>
              <a:t> phase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301969"/>
      </p:ext>
    </p:extLst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1677</TotalTime>
  <Words>467</Words>
  <Application>Microsoft Office PowerPoint</Application>
  <PresentationFormat>On-screen Show (4:3)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Wingdings</vt:lpstr>
      <vt:lpstr>Arial</vt:lpstr>
      <vt:lpstr>kuba</vt:lpstr>
      <vt:lpstr>Virtualization Infrastructure Administration</vt:lpstr>
      <vt:lpstr>What is virtual machine?</vt:lpstr>
      <vt:lpstr>Virtual machine HW</vt:lpstr>
      <vt:lpstr>VMware tools</vt:lpstr>
      <vt:lpstr>Templates</vt:lpstr>
      <vt:lpstr>Hot-adding devices</vt:lpstr>
      <vt:lpstr>Prepare ESXi for VCSA installation</vt:lpstr>
      <vt:lpstr>Install observer Windows machine</vt:lpstr>
      <vt:lpstr>Install VCSA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181</cp:revision>
  <dcterms:created xsi:type="dcterms:W3CDTF">2005-09-28T09:53:52Z</dcterms:created>
  <dcterms:modified xsi:type="dcterms:W3CDTF">2026-02-24T10:10:01Z</dcterms:modified>
</cp:coreProperties>
</file>