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9" r:id="rId12"/>
    <p:sldId id="265" r:id="rId13"/>
    <p:sldId id="267" r:id="rId14"/>
    <p:sldId id="270" r:id="rId15"/>
    <p:sldId id="271" r:id="rId16"/>
    <p:sldId id="272" r:id="rId17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984" autoAdjust="0"/>
  </p:normalViewPr>
  <p:slideViewPr>
    <p:cSldViewPr>
      <p:cViewPr varScale="1">
        <p:scale>
          <a:sx n="168" d="100"/>
          <a:sy n="168" d="100"/>
        </p:scale>
        <p:origin x="135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18.03.2021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18.03.2021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18.03.2021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CPU – principles of operation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8521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school multiplication algorithm in binary digits </a:t>
            </a:r>
          </a:p>
          <a:p>
            <a:pPr lvl="1"/>
            <a:r>
              <a:rPr lang="en-US" dirty="0"/>
              <a:t>Shown mirrored </a:t>
            </a:r>
            <a:r>
              <a:rPr lang="en-US" dirty="0" err="1"/>
              <a:t>wrt</a:t>
            </a:r>
            <a:r>
              <a:rPr lang="en-US" dirty="0"/>
              <a:t>. school convention, i.e. with LSB on the left and MSB on the right</a:t>
            </a:r>
          </a:p>
          <a:p>
            <a:pPr lvl="1"/>
            <a:r>
              <a:rPr lang="en-US" dirty="0"/>
              <a:t>One operand fixed, one being shifted by a shift register</a:t>
            </a:r>
          </a:p>
          <a:p>
            <a:pPr lvl="1"/>
            <a:r>
              <a:rPr lang="en-US" dirty="0"/>
              <a:t>1*N-bit multiplication implemented by N AND gates</a:t>
            </a:r>
          </a:p>
          <a:p>
            <a:pPr lvl="1"/>
            <a:r>
              <a:rPr lang="en-US" dirty="0"/>
              <a:t>Addition of N N-bit results implemented by 2N full adders with shifting loopback</a:t>
            </a:r>
          </a:p>
          <a:p>
            <a:pPr lvl="1"/>
            <a:r>
              <a:rPr lang="en-US" dirty="0"/>
              <a:t>Total delay O(N*N); may be improved to O(N*log N) with optimized 2N-bit adder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N*N-to-2N-bit multiplier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94525B7-4BD3-49E0-B1AA-6B38164D690B}"/>
              </a:ext>
            </a:extLst>
          </p:cNvPr>
          <p:cNvGrpSpPr/>
          <p:nvPr/>
        </p:nvGrpSpPr>
        <p:grpSpPr>
          <a:xfrm>
            <a:off x="4594859" y="2450270"/>
            <a:ext cx="693790" cy="693792"/>
            <a:chOff x="876733" y="1389915"/>
            <a:chExt cx="693790" cy="69379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29143EF-6143-4EC6-8D6B-D9F350E23ACF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F652645E-0FBC-4BE7-A727-C25DA7A5B386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8D256CF9-B2A9-4199-8870-C2506F057877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F52FA749-B1DA-4AC5-A4A7-40FFD26BA933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14C1FC98-972D-4682-95A7-60B913EA9D19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C2D805FD-4DA1-4140-AC69-B99CB0EE78A7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12370E23-69A4-4088-BC1E-4E3D62865020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6D07776-FF72-475F-9979-CE04D50C06B5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AB2884AB-2710-4EC0-B681-1251B4CEA8F8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EEF1240C-8D3B-40A0-9659-1B336BC984AF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79A20EDC-F6B9-43EE-9F6D-EB04018AFD7C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199" name="Connector: Elbow 198">
            <a:extLst>
              <a:ext uri="{FF2B5EF4-FFF2-40B4-BE49-F238E27FC236}">
                <a16:creationId xmlns:a16="http://schemas.microsoft.com/office/drawing/2014/main" id="{2789FE15-38D4-469A-AD34-FC9F24C86DEA}"/>
              </a:ext>
            </a:extLst>
          </p:cNvPr>
          <p:cNvCxnSpPr>
            <a:cxnSpLocks/>
            <a:stCxn id="100" idx="0"/>
            <a:endCxn id="17" idx="3"/>
          </p:cNvCxnSpPr>
          <p:nvPr/>
        </p:nvCxnSpPr>
        <p:spPr>
          <a:xfrm rot="16200000" flipH="1" flipV="1">
            <a:off x="4571241" y="2294313"/>
            <a:ext cx="57395" cy="369310"/>
          </a:xfrm>
          <a:prstGeom prst="bentConnector3">
            <a:avLst>
              <a:gd name="adj1" fmla="val -400625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nector: Elbow 199">
            <a:extLst>
              <a:ext uri="{FF2B5EF4-FFF2-40B4-BE49-F238E27FC236}">
                <a16:creationId xmlns:a16="http://schemas.microsoft.com/office/drawing/2014/main" id="{F6B840A2-926D-4C91-8EFF-526537AFAC06}"/>
              </a:ext>
            </a:extLst>
          </p:cNvPr>
          <p:cNvCxnSpPr>
            <a:cxnSpLocks/>
            <a:endCxn id="128" idx="3"/>
          </p:cNvCxnSpPr>
          <p:nvPr/>
        </p:nvCxnSpPr>
        <p:spPr>
          <a:xfrm rot="16200000" flipV="1">
            <a:off x="4711829" y="2112333"/>
            <a:ext cx="561438" cy="16015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ctor: Elbow 200">
            <a:extLst>
              <a:ext uri="{FF2B5EF4-FFF2-40B4-BE49-F238E27FC236}">
                <a16:creationId xmlns:a16="http://schemas.microsoft.com/office/drawing/2014/main" id="{59A09076-15B2-4D46-AB18-1DB1DE5F2004}"/>
              </a:ext>
            </a:extLst>
          </p:cNvPr>
          <p:cNvCxnSpPr>
            <a:cxnSpLocks/>
          </p:cNvCxnSpPr>
          <p:nvPr/>
        </p:nvCxnSpPr>
        <p:spPr>
          <a:xfrm rot="10800000">
            <a:off x="5288649" y="2793990"/>
            <a:ext cx="504056" cy="2921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nector: Elbow 202">
            <a:extLst>
              <a:ext uri="{FF2B5EF4-FFF2-40B4-BE49-F238E27FC236}">
                <a16:creationId xmlns:a16="http://schemas.microsoft.com/office/drawing/2014/main" id="{FA2CD034-C3B6-4631-8B60-55325936C831}"/>
              </a:ext>
            </a:extLst>
          </p:cNvPr>
          <p:cNvCxnSpPr>
            <a:cxnSpLocks/>
            <a:endCxn id="105" idx="4"/>
          </p:cNvCxnSpPr>
          <p:nvPr/>
        </p:nvCxnSpPr>
        <p:spPr>
          <a:xfrm rot="5400000" flipH="1" flipV="1">
            <a:off x="4849014" y="3236515"/>
            <a:ext cx="185192" cy="28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FB15BE8D-F071-4533-B143-B05AAA0099D0}"/>
              </a:ext>
            </a:extLst>
          </p:cNvPr>
          <p:cNvGrpSpPr/>
          <p:nvPr/>
        </p:nvGrpSpPr>
        <p:grpSpPr>
          <a:xfrm>
            <a:off x="5769846" y="2450270"/>
            <a:ext cx="693790" cy="693792"/>
            <a:chOff x="876733" y="1389915"/>
            <a:chExt cx="693790" cy="693792"/>
          </a:xfrm>
        </p:grpSpPr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2B75A516-9449-400B-A1A7-07E5B124556A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67FA8352-5D82-406E-84D8-6503DDDA85F4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8944BCB1-1386-4A68-B3F6-480530372242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5FD53180-A3ED-471F-B436-E667752915AB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8C909FE5-C82D-470B-87D4-6CEDCD015EBB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F4C2A8B0-906C-4FDF-B47D-AD28A4F23864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F983F02D-08E9-4793-9CA4-2DA19ECA76BE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D01DB8D1-63B8-49A7-A6E4-7EA241B3E8A4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A23C261A-AAD7-4CC1-8E9D-D8F9A6DF648C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CA1A6F57-C988-498C-8D59-6AEA88F7F09E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5BA11EAC-5EA1-43DD-8647-DE590729421C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216" name="Connector: Elbow 215">
            <a:extLst>
              <a:ext uri="{FF2B5EF4-FFF2-40B4-BE49-F238E27FC236}">
                <a16:creationId xmlns:a16="http://schemas.microsoft.com/office/drawing/2014/main" id="{91C1FDFD-7797-47BF-9DEA-7DA842347D6A}"/>
              </a:ext>
            </a:extLst>
          </p:cNvPr>
          <p:cNvCxnSpPr>
            <a:cxnSpLocks/>
          </p:cNvCxnSpPr>
          <p:nvPr/>
        </p:nvCxnSpPr>
        <p:spPr>
          <a:xfrm rot="10800000">
            <a:off x="6440777" y="2782562"/>
            <a:ext cx="530346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69F4F5B0-F6AE-48E0-9A11-4DDA5EA8D804}"/>
              </a:ext>
            </a:extLst>
          </p:cNvPr>
          <p:cNvGrpSpPr/>
          <p:nvPr/>
        </p:nvGrpSpPr>
        <p:grpSpPr>
          <a:xfrm>
            <a:off x="6948264" y="2450270"/>
            <a:ext cx="693790" cy="693792"/>
            <a:chOff x="876733" y="1389915"/>
            <a:chExt cx="693790" cy="693792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01A8E44E-96F5-484B-84B8-3487750FF973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D8E197F1-17F5-479B-9DE0-822F5699509A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4AD958C4-0E6F-4DCF-80F6-236976BE424B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975C6D3B-A150-4F22-AE0B-781D25471D0B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3BDDE16E-2D22-4A02-868B-4817FD305A86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89E13AB2-8832-4BD5-9D04-29538B0EC305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2212F08D-8DAD-4FCF-A347-910E258AF4AE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4F566EF1-DD9B-4F3F-8C71-1DB7956E88F4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25F97210-41FE-4D86-8BD1-7C6029FE7D2C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B3FD27BA-1DF0-4519-98DE-06D1ABFE3D25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ABEA7BF0-19B5-4A72-8EDB-CFAA324C4F23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229" name="Connector: Elbow 228">
            <a:extLst>
              <a:ext uri="{FF2B5EF4-FFF2-40B4-BE49-F238E27FC236}">
                <a16:creationId xmlns:a16="http://schemas.microsoft.com/office/drawing/2014/main" id="{8AF7469A-2201-4A96-B5CD-3A2484861A09}"/>
              </a:ext>
            </a:extLst>
          </p:cNvPr>
          <p:cNvCxnSpPr>
            <a:cxnSpLocks/>
          </p:cNvCxnSpPr>
          <p:nvPr/>
        </p:nvCxnSpPr>
        <p:spPr>
          <a:xfrm rot="10800000" flipV="1">
            <a:off x="7642057" y="2782561"/>
            <a:ext cx="507487" cy="2921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699D0681-7304-4E03-9DF6-D1B5E81F0F33}"/>
              </a:ext>
            </a:extLst>
          </p:cNvPr>
          <p:cNvGrpSpPr/>
          <p:nvPr/>
        </p:nvGrpSpPr>
        <p:grpSpPr>
          <a:xfrm>
            <a:off x="8126682" y="2450270"/>
            <a:ext cx="693790" cy="693792"/>
            <a:chOff x="876733" y="1389915"/>
            <a:chExt cx="693790" cy="693792"/>
          </a:xfrm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60876E26-4832-4FE2-A8C4-70E0BD48B0D8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EA332416-4A77-4680-8929-6837F4D876CC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09496DC0-442A-4F81-BF97-703D0DF72FC9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71E082B7-06C3-49E5-8526-FD5C9A3A4356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27487EB0-FF68-466D-BE3A-02AFDDA5A5B1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D75BBDE3-A99D-4966-8B7A-77A5C826FBE7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64B476F8-2665-4A0D-B752-176F6C7CEE5F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382F6298-8C1B-4C7E-9847-A806F426DAEC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2109995B-5478-4FC8-B29D-9768476E8A2D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3C2D9338-C2E3-4132-8650-291085F10041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C6FC40FE-909A-4DA6-8331-E30F9FABDE6F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243" name="Connector: Elbow 242">
            <a:extLst>
              <a:ext uri="{FF2B5EF4-FFF2-40B4-BE49-F238E27FC236}">
                <a16:creationId xmlns:a16="http://schemas.microsoft.com/office/drawing/2014/main" id="{F3E14637-A81A-4716-A28F-A028CA0B69BA}"/>
              </a:ext>
            </a:extLst>
          </p:cNvPr>
          <p:cNvCxnSpPr>
            <a:cxnSpLocks/>
            <a:stCxn id="211" idx="0"/>
            <a:endCxn id="114" idx="5"/>
          </p:cNvCxnSpPr>
          <p:nvPr/>
        </p:nvCxnSpPr>
        <p:spPr>
          <a:xfrm rot="16200000" flipH="1" flipV="1">
            <a:off x="4728138" y="2761579"/>
            <a:ext cx="1502840" cy="950639"/>
          </a:xfrm>
          <a:prstGeom prst="bentConnector5">
            <a:avLst>
              <a:gd name="adj1" fmla="val -15211"/>
              <a:gd name="adj2" fmla="val 52656"/>
              <a:gd name="adj3" fmla="val 115211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Connector: Elbow 243">
            <a:extLst>
              <a:ext uri="{FF2B5EF4-FFF2-40B4-BE49-F238E27FC236}">
                <a16:creationId xmlns:a16="http://schemas.microsoft.com/office/drawing/2014/main" id="{C8FEC45A-D1EC-4618-8AA4-5C122338D7F6}"/>
              </a:ext>
            </a:extLst>
          </p:cNvPr>
          <p:cNvCxnSpPr>
            <a:cxnSpLocks/>
            <a:endCxn id="140" idx="3"/>
          </p:cNvCxnSpPr>
          <p:nvPr/>
        </p:nvCxnSpPr>
        <p:spPr>
          <a:xfrm rot="16200000" flipV="1">
            <a:off x="5900543" y="2112470"/>
            <a:ext cx="554816" cy="166505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nector: Elbow 244">
            <a:extLst>
              <a:ext uri="{FF2B5EF4-FFF2-40B4-BE49-F238E27FC236}">
                <a16:creationId xmlns:a16="http://schemas.microsoft.com/office/drawing/2014/main" id="{0E9A2264-BE76-46B2-8035-13556420348E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036926" y="3235851"/>
            <a:ext cx="185192" cy="161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Connector: Elbow 245">
            <a:extLst>
              <a:ext uri="{FF2B5EF4-FFF2-40B4-BE49-F238E27FC236}">
                <a16:creationId xmlns:a16="http://schemas.microsoft.com/office/drawing/2014/main" id="{4F5BAE04-EE33-4B27-9464-5056314A5721}"/>
              </a:ext>
            </a:extLst>
          </p:cNvPr>
          <p:cNvCxnSpPr>
            <a:cxnSpLocks/>
            <a:stCxn id="224" idx="0"/>
            <a:endCxn id="112" idx="5"/>
          </p:cNvCxnSpPr>
          <p:nvPr/>
        </p:nvCxnSpPr>
        <p:spPr>
          <a:xfrm rot="16200000" flipH="1" flipV="1">
            <a:off x="5896373" y="2761446"/>
            <a:ext cx="1512890" cy="960955"/>
          </a:xfrm>
          <a:prstGeom prst="bentConnector5">
            <a:avLst>
              <a:gd name="adj1" fmla="val -15110"/>
              <a:gd name="adj2" fmla="val 52627"/>
              <a:gd name="adj3" fmla="val 11511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Connector: Elbow 246">
            <a:extLst>
              <a:ext uri="{FF2B5EF4-FFF2-40B4-BE49-F238E27FC236}">
                <a16:creationId xmlns:a16="http://schemas.microsoft.com/office/drawing/2014/main" id="{A216C9C2-5C56-4840-9D35-FEAF49519EEF}"/>
              </a:ext>
            </a:extLst>
          </p:cNvPr>
          <p:cNvCxnSpPr>
            <a:cxnSpLocks/>
            <a:endCxn id="156" idx="3"/>
          </p:cNvCxnSpPr>
          <p:nvPr/>
        </p:nvCxnSpPr>
        <p:spPr>
          <a:xfrm rot="5400000" flipH="1" flipV="1">
            <a:off x="7437819" y="2291757"/>
            <a:ext cx="193335" cy="169416"/>
          </a:xfrm>
          <a:prstGeom prst="bentConnector3">
            <a:avLst>
              <a:gd name="adj1" fmla="val 24862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Connector: Elbow 247">
            <a:extLst>
              <a:ext uri="{FF2B5EF4-FFF2-40B4-BE49-F238E27FC236}">
                <a16:creationId xmlns:a16="http://schemas.microsoft.com/office/drawing/2014/main" id="{EDB5CE21-24C8-4D7B-BE3B-130B8F06CF4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227543" y="3235429"/>
            <a:ext cx="182730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Connector: Elbow 248">
            <a:extLst>
              <a:ext uri="{FF2B5EF4-FFF2-40B4-BE49-F238E27FC236}">
                <a16:creationId xmlns:a16="http://schemas.microsoft.com/office/drawing/2014/main" id="{2893887F-157F-44F6-9335-2336C06A5FB3}"/>
              </a:ext>
            </a:extLst>
          </p:cNvPr>
          <p:cNvCxnSpPr>
            <a:cxnSpLocks/>
            <a:stCxn id="237" idx="0"/>
            <a:endCxn id="120" idx="4"/>
          </p:cNvCxnSpPr>
          <p:nvPr/>
        </p:nvCxnSpPr>
        <p:spPr>
          <a:xfrm rot="16200000" flipH="1" flipV="1">
            <a:off x="7057645" y="2736137"/>
            <a:ext cx="1504727" cy="1003409"/>
          </a:xfrm>
          <a:prstGeom prst="bentConnector5">
            <a:avLst>
              <a:gd name="adj1" fmla="val -15192"/>
              <a:gd name="adj2" fmla="val 51711"/>
              <a:gd name="adj3" fmla="val 11519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nector: Elbow 249">
            <a:extLst>
              <a:ext uri="{FF2B5EF4-FFF2-40B4-BE49-F238E27FC236}">
                <a16:creationId xmlns:a16="http://schemas.microsoft.com/office/drawing/2014/main" id="{251DD046-9CC1-492C-8A89-4726CA693E5F}"/>
              </a:ext>
            </a:extLst>
          </p:cNvPr>
          <p:cNvCxnSpPr>
            <a:cxnSpLocks/>
            <a:endCxn id="157" idx="3"/>
          </p:cNvCxnSpPr>
          <p:nvPr/>
        </p:nvCxnSpPr>
        <p:spPr>
          <a:xfrm rot="5400000" flipH="1" flipV="1">
            <a:off x="8611131" y="2301427"/>
            <a:ext cx="198931" cy="144482"/>
          </a:xfrm>
          <a:prstGeom prst="bentConnector3">
            <a:avLst>
              <a:gd name="adj1" fmla="val 24443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nector: Elbow 250">
            <a:extLst>
              <a:ext uri="{FF2B5EF4-FFF2-40B4-BE49-F238E27FC236}">
                <a16:creationId xmlns:a16="http://schemas.microsoft.com/office/drawing/2014/main" id="{F1623614-100A-4B0D-906D-B295C57EB3C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426502" y="3225049"/>
            <a:ext cx="161967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A6B2E4D-F02F-4DC4-AB04-C0632B216160}"/>
              </a:ext>
            </a:extLst>
          </p:cNvPr>
          <p:cNvSpPr/>
          <p:nvPr/>
        </p:nvSpPr>
        <p:spPr>
          <a:xfrm>
            <a:off x="4384935" y="3324083"/>
            <a:ext cx="4432487" cy="648072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2N-bit D-type register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EB5F4F89-771B-444A-A19F-CA6947F572C0}"/>
              </a:ext>
            </a:extLst>
          </p:cNvPr>
          <p:cNvSpPr/>
          <p:nvPr/>
        </p:nvSpPr>
        <p:spPr>
          <a:xfrm>
            <a:off x="4808054" y="3301223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10294EB6-545B-4B84-AF59-16016250891B}"/>
              </a:ext>
            </a:extLst>
          </p:cNvPr>
          <p:cNvSpPr/>
          <p:nvPr/>
        </p:nvSpPr>
        <p:spPr>
          <a:xfrm>
            <a:off x="5096086" y="3301222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B0AFFF15-F804-4C3B-A0A4-676BBFB4F52C}"/>
              </a:ext>
            </a:extLst>
          </p:cNvPr>
          <p:cNvSpPr/>
          <p:nvPr/>
        </p:nvSpPr>
        <p:spPr>
          <a:xfrm>
            <a:off x="6133316" y="3959345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4022DF44-9E8E-4AFE-B7A5-7641E71C91AA}"/>
              </a:ext>
            </a:extLst>
          </p:cNvPr>
          <p:cNvSpPr/>
          <p:nvPr/>
        </p:nvSpPr>
        <p:spPr>
          <a:xfrm>
            <a:off x="4379816" y="3473450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90BC2F24-AB75-48C5-9CD3-46A7B25EC6AB}"/>
              </a:ext>
            </a:extLst>
          </p:cNvPr>
          <p:cNvSpPr/>
          <p:nvPr/>
        </p:nvSpPr>
        <p:spPr>
          <a:xfrm>
            <a:off x="4965214" y="3949295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74426E09-62DA-463C-946E-0A51BA29B5A9}"/>
              </a:ext>
            </a:extLst>
          </p:cNvPr>
          <p:cNvSpPr txBox="1"/>
          <p:nvPr/>
        </p:nvSpPr>
        <p:spPr>
          <a:xfrm>
            <a:off x="4412107" y="3707556"/>
            <a:ext cx="294827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RES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E993E221-086A-46B6-A3B2-F4321C0B31F8}"/>
              </a:ext>
            </a:extLst>
          </p:cNvPr>
          <p:cNvSpPr txBox="1"/>
          <p:nvPr/>
        </p:nvSpPr>
        <p:spPr>
          <a:xfrm>
            <a:off x="4401694" y="3419054"/>
            <a:ext cx="320950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CLK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A48E6C09-92E6-41E2-AB21-E7C6D4336B6D}"/>
              </a:ext>
            </a:extLst>
          </p:cNvPr>
          <p:cNvSpPr txBox="1"/>
          <p:nvPr/>
        </p:nvSpPr>
        <p:spPr>
          <a:xfrm>
            <a:off x="8382050" y="3369249"/>
            <a:ext cx="245258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I2N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5F6300A-CA0F-41F7-AAEC-B861B8B41C5D}"/>
              </a:ext>
            </a:extLst>
          </p:cNvPr>
          <p:cNvSpPr txBox="1"/>
          <p:nvPr/>
        </p:nvSpPr>
        <p:spPr>
          <a:xfrm>
            <a:off x="8356676" y="3733686"/>
            <a:ext cx="281680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O2N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06E3BC6F-5986-469D-9006-6CFB655C95FD}"/>
              </a:ext>
            </a:extLst>
          </p:cNvPr>
          <p:cNvSpPr txBox="1"/>
          <p:nvPr/>
        </p:nvSpPr>
        <p:spPr>
          <a:xfrm>
            <a:off x="4849502" y="3783977"/>
            <a:ext cx="246583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chemeClr val="accent1"/>
              </a:solidFill>
            </a:endParaRP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6497FD2D-E87C-4A39-9DDB-D3133C79F6A2}"/>
              </a:ext>
            </a:extLst>
          </p:cNvPr>
          <p:cNvSpPr/>
          <p:nvPr/>
        </p:nvSpPr>
        <p:spPr>
          <a:xfrm>
            <a:off x="7285444" y="3944487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291B20A9-BE66-4936-BAA5-170536D469CC}"/>
              </a:ext>
            </a:extLst>
          </p:cNvPr>
          <p:cNvSpPr/>
          <p:nvPr/>
        </p:nvSpPr>
        <p:spPr>
          <a:xfrm>
            <a:off x="8456622" y="3931787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DA026406-7D6A-44BC-BBD1-3E65D7BAD9C0}"/>
              </a:ext>
            </a:extLst>
          </p:cNvPr>
          <p:cNvSpPr/>
          <p:nvPr/>
        </p:nvSpPr>
        <p:spPr>
          <a:xfrm>
            <a:off x="4378835" y="3787771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A54944E-E442-4466-99BF-99D72BD6FC80}"/>
              </a:ext>
            </a:extLst>
          </p:cNvPr>
          <p:cNvSpPr txBox="1"/>
          <p:nvPr/>
        </p:nvSpPr>
        <p:spPr>
          <a:xfrm>
            <a:off x="4927858" y="3354834"/>
            <a:ext cx="114386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I1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46E2A9B-1521-4DCE-989E-735A285DDFE1}"/>
              </a:ext>
            </a:extLst>
          </p:cNvPr>
          <p:cNvSpPr txBox="1"/>
          <p:nvPr/>
        </p:nvSpPr>
        <p:spPr>
          <a:xfrm>
            <a:off x="4882891" y="3719271"/>
            <a:ext cx="190813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O1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6496162-5749-4C71-8A94-8CC3C2B41579}"/>
              </a:ext>
            </a:extLst>
          </p:cNvPr>
          <p:cNvSpPr/>
          <p:nvPr/>
        </p:nvSpPr>
        <p:spPr>
          <a:xfrm>
            <a:off x="722585" y="1282780"/>
            <a:ext cx="2316048" cy="332295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N-bit shift register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C9902F9-B94E-4A80-9236-7F66EB0636C9}"/>
              </a:ext>
            </a:extLst>
          </p:cNvPr>
          <p:cNvGrpSpPr/>
          <p:nvPr/>
        </p:nvGrpSpPr>
        <p:grpSpPr>
          <a:xfrm>
            <a:off x="4385555" y="1659663"/>
            <a:ext cx="526916" cy="504056"/>
            <a:chOff x="5478499" y="620689"/>
            <a:chExt cx="526916" cy="504056"/>
          </a:xfrm>
        </p:grpSpPr>
        <p:sp>
          <p:nvSpPr>
            <p:cNvPr id="128" name="Flowchart: Delay 127">
              <a:extLst>
                <a:ext uri="{FF2B5EF4-FFF2-40B4-BE49-F238E27FC236}">
                  <a16:creationId xmlns:a16="http://schemas.microsoft.com/office/drawing/2014/main" id="{4720EA62-B984-45CD-8E2E-CCD3A1FF1A5F}"/>
                </a:ext>
              </a:extLst>
            </p:cNvPr>
            <p:cNvSpPr/>
            <p:nvPr/>
          </p:nvSpPr>
          <p:spPr>
            <a:xfrm>
              <a:off x="5501359" y="620689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F12A360B-131E-4D3C-8E90-9C38445BB911}"/>
                </a:ext>
              </a:extLst>
            </p:cNvPr>
            <p:cNvSpPr/>
            <p:nvPr/>
          </p:nvSpPr>
          <p:spPr>
            <a:xfrm>
              <a:off x="5478499" y="7287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A19BC12F-6671-486F-8EAE-9AD492E4D4A0}"/>
                </a:ext>
              </a:extLst>
            </p:cNvPr>
            <p:cNvSpPr/>
            <p:nvPr/>
          </p:nvSpPr>
          <p:spPr>
            <a:xfrm>
              <a:off x="5478499" y="96683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3" name="Rectangle 132">
            <a:extLst>
              <a:ext uri="{FF2B5EF4-FFF2-40B4-BE49-F238E27FC236}">
                <a16:creationId xmlns:a16="http://schemas.microsoft.com/office/drawing/2014/main" id="{5F218A8C-AD65-49DB-99F6-A11128A9BE78}"/>
              </a:ext>
            </a:extLst>
          </p:cNvPr>
          <p:cNvSpPr/>
          <p:nvPr/>
        </p:nvSpPr>
        <p:spPr>
          <a:xfrm>
            <a:off x="3797644" y="608143"/>
            <a:ext cx="2316048" cy="332295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N-bit register</a:t>
            </a:r>
          </a:p>
        </p:txBody>
      </p:sp>
      <p:sp>
        <p:nvSpPr>
          <p:cNvPr id="17" name="Minus Sign 16">
            <a:extLst>
              <a:ext uri="{FF2B5EF4-FFF2-40B4-BE49-F238E27FC236}">
                <a16:creationId xmlns:a16="http://schemas.microsoft.com/office/drawing/2014/main" id="{571351F1-3F69-490C-8C31-E2DD38EFCE56}"/>
              </a:ext>
            </a:extLst>
          </p:cNvPr>
          <p:cNvSpPr/>
          <p:nvPr/>
        </p:nvSpPr>
        <p:spPr>
          <a:xfrm>
            <a:off x="4323896" y="2448932"/>
            <a:ext cx="182775" cy="153593"/>
          </a:xfrm>
          <a:prstGeom prst="mathMinus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62D552DC-DD25-4B86-910C-F099751F08ED}"/>
              </a:ext>
            </a:extLst>
          </p:cNvPr>
          <p:cNvGrpSpPr/>
          <p:nvPr/>
        </p:nvGrpSpPr>
        <p:grpSpPr>
          <a:xfrm>
            <a:off x="5567782" y="1666287"/>
            <a:ext cx="526916" cy="504056"/>
            <a:chOff x="5478499" y="620689"/>
            <a:chExt cx="526916" cy="504056"/>
          </a:xfrm>
        </p:grpSpPr>
        <p:sp>
          <p:nvSpPr>
            <p:cNvPr id="140" name="Flowchart: Delay 139">
              <a:extLst>
                <a:ext uri="{FF2B5EF4-FFF2-40B4-BE49-F238E27FC236}">
                  <a16:creationId xmlns:a16="http://schemas.microsoft.com/office/drawing/2014/main" id="{E40996A4-BE33-462B-AE1D-16E2D5761582}"/>
                </a:ext>
              </a:extLst>
            </p:cNvPr>
            <p:cNvSpPr/>
            <p:nvPr/>
          </p:nvSpPr>
          <p:spPr>
            <a:xfrm>
              <a:off x="5501359" y="620689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20E7408D-FEFA-47C8-8FD7-C91D0BECED1D}"/>
                </a:ext>
              </a:extLst>
            </p:cNvPr>
            <p:cNvSpPr/>
            <p:nvPr/>
          </p:nvSpPr>
          <p:spPr>
            <a:xfrm>
              <a:off x="5478499" y="7287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4D6CAB4C-C12A-4CC5-9693-EA73B77B6864}"/>
                </a:ext>
              </a:extLst>
            </p:cNvPr>
            <p:cNvSpPr/>
            <p:nvPr/>
          </p:nvSpPr>
          <p:spPr>
            <a:xfrm>
              <a:off x="5478499" y="96683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4" name="Connector: Elbow 143">
            <a:extLst>
              <a:ext uri="{FF2B5EF4-FFF2-40B4-BE49-F238E27FC236}">
                <a16:creationId xmlns:a16="http://schemas.microsoft.com/office/drawing/2014/main" id="{A14C4DD0-6C2F-4F32-8E71-47CD8A75F1DA}"/>
              </a:ext>
            </a:extLst>
          </p:cNvPr>
          <p:cNvCxnSpPr>
            <a:cxnSpLocks/>
            <a:stCxn id="130" idx="2"/>
          </p:cNvCxnSpPr>
          <p:nvPr/>
        </p:nvCxnSpPr>
        <p:spPr>
          <a:xfrm rot="10800000">
            <a:off x="4259139" y="962283"/>
            <a:ext cx="126416" cy="828253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or: Elbow 149">
            <a:extLst>
              <a:ext uri="{FF2B5EF4-FFF2-40B4-BE49-F238E27FC236}">
                <a16:creationId xmlns:a16="http://schemas.microsoft.com/office/drawing/2014/main" id="{14BA79C5-78B9-4D7D-AA54-CFC891D677B1}"/>
              </a:ext>
            </a:extLst>
          </p:cNvPr>
          <p:cNvCxnSpPr>
            <a:cxnSpLocks/>
            <a:stCxn id="141" idx="2"/>
          </p:cNvCxnSpPr>
          <p:nvPr/>
        </p:nvCxnSpPr>
        <p:spPr>
          <a:xfrm rot="10800000">
            <a:off x="5445716" y="947133"/>
            <a:ext cx="122066" cy="850026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or: Elbow 152">
            <a:extLst>
              <a:ext uri="{FF2B5EF4-FFF2-40B4-BE49-F238E27FC236}">
                <a16:creationId xmlns:a16="http://schemas.microsoft.com/office/drawing/2014/main" id="{47C33CD9-3447-46E2-9C15-2CCFBE231259}"/>
              </a:ext>
            </a:extLst>
          </p:cNvPr>
          <p:cNvCxnSpPr>
            <a:cxnSpLocks/>
            <a:stCxn id="142" idx="2"/>
            <a:endCxn id="169" idx="6"/>
          </p:cNvCxnSpPr>
          <p:nvPr/>
        </p:nvCxnSpPr>
        <p:spPr>
          <a:xfrm rot="10800000">
            <a:off x="4067420" y="1448930"/>
            <a:ext cx="1500362" cy="586367"/>
          </a:xfrm>
          <a:prstGeom prst="bentConnector3">
            <a:avLst>
              <a:gd name="adj1" fmla="val 1936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Minus Sign 155">
            <a:extLst>
              <a:ext uri="{FF2B5EF4-FFF2-40B4-BE49-F238E27FC236}">
                <a16:creationId xmlns:a16="http://schemas.microsoft.com/office/drawing/2014/main" id="{E9661422-6A67-4192-94CF-B1F88BA3E0A1}"/>
              </a:ext>
            </a:extLst>
          </p:cNvPr>
          <p:cNvSpPr/>
          <p:nvPr/>
        </p:nvSpPr>
        <p:spPr>
          <a:xfrm>
            <a:off x="7527806" y="2221063"/>
            <a:ext cx="182775" cy="153593"/>
          </a:xfrm>
          <a:prstGeom prst="mathMinus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Minus Sign 156">
            <a:extLst>
              <a:ext uri="{FF2B5EF4-FFF2-40B4-BE49-F238E27FC236}">
                <a16:creationId xmlns:a16="http://schemas.microsoft.com/office/drawing/2014/main" id="{CB8E165E-4638-4DE9-A4F4-9BA94CA30C25}"/>
              </a:ext>
            </a:extLst>
          </p:cNvPr>
          <p:cNvSpPr/>
          <p:nvPr/>
        </p:nvSpPr>
        <p:spPr>
          <a:xfrm>
            <a:off x="8691449" y="2215468"/>
            <a:ext cx="182775" cy="153593"/>
          </a:xfrm>
          <a:prstGeom prst="mathMinus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6" name="Connector: Elbow 165">
            <a:extLst>
              <a:ext uri="{FF2B5EF4-FFF2-40B4-BE49-F238E27FC236}">
                <a16:creationId xmlns:a16="http://schemas.microsoft.com/office/drawing/2014/main" id="{5CDA6BEB-06AE-4A61-A03A-5BB07CC219CE}"/>
              </a:ext>
            </a:extLst>
          </p:cNvPr>
          <p:cNvCxnSpPr>
            <a:cxnSpLocks/>
            <a:stCxn id="169" idx="2"/>
            <a:endCxn id="125" idx="3"/>
          </p:cNvCxnSpPr>
          <p:nvPr/>
        </p:nvCxnSpPr>
        <p:spPr>
          <a:xfrm rot="10800000">
            <a:off x="3038633" y="1448929"/>
            <a:ext cx="983068" cy="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>
            <a:extLst>
              <a:ext uri="{FF2B5EF4-FFF2-40B4-BE49-F238E27FC236}">
                <a16:creationId xmlns:a16="http://schemas.microsoft.com/office/drawing/2014/main" id="{F9CA19F4-E358-4089-8E52-97E18C4508A6}"/>
              </a:ext>
            </a:extLst>
          </p:cNvPr>
          <p:cNvSpPr/>
          <p:nvPr/>
        </p:nvSpPr>
        <p:spPr>
          <a:xfrm>
            <a:off x="4021701" y="1426069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0" name="Connector: Elbow 169">
            <a:extLst>
              <a:ext uri="{FF2B5EF4-FFF2-40B4-BE49-F238E27FC236}">
                <a16:creationId xmlns:a16="http://schemas.microsoft.com/office/drawing/2014/main" id="{A5E98940-EDC8-449F-B68C-6A2E33A28B7C}"/>
              </a:ext>
            </a:extLst>
          </p:cNvPr>
          <p:cNvCxnSpPr>
            <a:cxnSpLocks/>
            <a:stCxn id="131" idx="2"/>
            <a:endCxn id="169" idx="4"/>
          </p:cNvCxnSpPr>
          <p:nvPr/>
        </p:nvCxnSpPr>
        <p:spPr>
          <a:xfrm rot="10800000">
            <a:off x="4044561" y="1471788"/>
            <a:ext cx="340994" cy="55688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Oval 178">
            <a:extLst>
              <a:ext uri="{FF2B5EF4-FFF2-40B4-BE49-F238E27FC236}">
                <a16:creationId xmlns:a16="http://schemas.microsoft.com/office/drawing/2014/main" id="{787F3C6F-465F-4798-B2EA-6E1A10B8170B}"/>
              </a:ext>
            </a:extLst>
          </p:cNvPr>
          <p:cNvSpPr/>
          <p:nvPr/>
        </p:nvSpPr>
        <p:spPr>
          <a:xfrm>
            <a:off x="699725" y="1426069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CF020830-029C-4DF6-80EB-86014A8C0EB6}"/>
              </a:ext>
            </a:extLst>
          </p:cNvPr>
          <p:cNvSpPr txBox="1"/>
          <p:nvPr/>
        </p:nvSpPr>
        <p:spPr>
          <a:xfrm>
            <a:off x="721603" y="1371673"/>
            <a:ext cx="320950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CLK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B4EAE695-5FCA-4FB8-A6EA-2C3C24145F4B}"/>
              </a:ext>
            </a:extLst>
          </p:cNvPr>
          <p:cNvSpPr txBox="1"/>
          <p:nvPr/>
        </p:nvSpPr>
        <p:spPr>
          <a:xfrm>
            <a:off x="697572" y="1008328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LSB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4707EFD-34EA-43A6-B89D-19C6EA27484C}"/>
              </a:ext>
            </a:extLst>
          </p:cNvPr>
          <p:cNvSpPr txBox="1"/>
          <p:nvPr/>
        </p:nvSpPr>
        <p:spPr>
          <a:xfrm>
            <a:off x="3797644" y="372991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LSB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6BAF551E-ED1C-45AD-A34B-17EE281A6217}"/>
              </a:ext>
            </a:extLst>
          </p:cNvPr>
          <p:cNvSpPr txBox="1"/>
          <p:nvPr/>
        </p:nvSpPr>
        <p:spPr>
          <a:xfrm>
            <a:off x="4387494" y="3988691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LSB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1AD4C791-5F03-4032-9FD7-3932D1CB8B01}"/>
              </a:ext>
            </a:extLst>
          </p:cNvPr>
          <p:cNvSpPr txBox="1"/>
          <p:nvPr/>
        </p:nvSpPr>
        <p:spPr>
          <a:xfrm>
            <a:off x="8449884" y="3995014"/>
            <a:ext cx="4235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MSB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9704934E-3EDB-4CB9-8EDA-801572DE984C}"/>
              </a:ext>
            </a:extLst>
          </p:cNvPr>
          <p:cNvSpPr txBox="1"/>
          <p:nvPr/>
        </p:nvSpPr>
        <p:spPr>
          <a:xfrm>
            <a:off x="5732661" y="385832"/>
            <a:ext cx="4235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MSB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AEC44D2E-1CA2-476A-BA7B-76450D412D51}"/>
              </a:ext>
            </a:extLst>
          </p:cNvPr>
          <p:cNvSpPr txBox="1"/>
          <p:nvPr/>
        </p:nvSpPr>
        <p:spPr>
          <a:xfrm>
            <a:off x="2699792" y="1008328"/>
            <a:ext cx="4235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MSB</a:t>
            </a: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426E2BFC-9281-4F16-806B-B2698BD13702}"/>
              </a:ext>
            </a:extLst>
          </p:cNvPr>
          <p:cNvGrpSpPr/>
          <p:nvPr/>
        </p:nvGrpSpPr>
        <p:grpSpPr>
          <a:xfrm>
            <a:off x="4999126" y="1803585"/>
            <a:ext cx="402150" cy="86800"/>
            <a:chOff x="4211960" y="2334088"/>
            <a:chExt cx="402150" cy="86800"/>
          </a:xfrm>
          <a:solidFill>
            <a:schemeClr val="bg1">
              <a:lumMod val="50000"/>
            </a:schemeClr>
          </a:solidFill>
        </p:grpSpPr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5920991C-88FE-42C9-8F2D-9FC879F5B1D7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AB2D5703-D428-4A54-B15D-B27669E06D65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D72076C9-E6D3-4B2C-B466-0581D46DD793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757D0EAA-CDD7-4BEA-B06B-23DE09444FF4}"/>
              </a:ext>
            </a:extLst>
          </p:cNvPr>
          <p:cNvGrpSpPr/>
          <p:nvPr/>
        </p:nvGrpSpPr>
        <p:grpSpPr>
          <a:xfrm>
            <a:off x="5323785" y="2895510"/>
            <a:ext cx="402150" cy="86800"/>
            <a:chOff x="4211960" y="2334088"/>
            <a:chExt cx="402150" cy="86800"/>
          </a:xfrm>
          <a:solidFill>
            <a:schemeClr val="bg1">
              <a:lumMod val="50000"/>
            </a:schemeClr>
          </a:solidFill>
        </p:grpSpPr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2DC3F33B-5D93-4E65-BC39-CAEB086C158A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1A7397B4-D8DD-431A-AED1-EBA0F7463C09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11FDB20B-A5A0-403A-9625-E6DE79CC8829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82046A0F-7B6E-44BE-96C6-29301794D635}"/>
              </a:ext>
            </a:extLst>
          </p:cNvPr>
          <p:cNvGrpSpPr/>
          <p:nvPr/>
        </p:nvGrpSpPr>
        <p:grpSpPr>
          <a:xfrm>
            <a:off x="7677054" y="2906012"/>
            <a:ext cx="402150" cy="86800"/>
            <a:chOff x="4211960" y="2334088"/>
            <a:chExt cx="402150" cy="86800"/>
          </a:xfrm>
          <a:solidFill>
            <a:schemeClr val="bg1">
              <a:lumMod val="50000"/>
            </a:schemeClr>
          </a:solidFill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8882D3A1-3487-40B5-A41A-EFD242B4E17D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A1A7BB85-7CA5-4A17-9120-0831A8085A7C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6624D0D4-F59C-4980-BDA7-C1E8D44D4B2C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0650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school multiplication algorithm in binary digits </a:t>
            </a:r>
          </a:p>
          <a:p>
            <a:pPr lvl="1"/>
            <a:r>
              <a:rPr lang="en-US" dirty="0"/>
              <a:t>Shown mirrored </a:t>
            </a:r>
            <a:r>
              <a:rPr lang="en-US" dirty="0" err="1"/>
              <a:t>wrt</a:t>
            </a:r>
            <a:r>
              <a:rPr lang="en-US" dirty="0"/>
              <a:t>. school convention, i.e. with LSB on the left and MSB on the right</a:t>
            </a:r>
          </a:p>
          <a:p>
            <a:pPr lvl="1"/>
            <a:r>
              <a:rPr lang="en-US" dirty="0"/>
              <a:t>1*N-bit multiplication implemented by N*N AND gates</a:t>
            </a:r>
          </a:p>
          <a:p>
            <a:pPr lvl="1"/>
            <a:r>
              <a:rPr lang="en-US" dirty="0"/>
              <a:t>Addition of N N-bit results implemented by N*N full adders, then by a final N+N-bit adder</a:t>
            </a:r>
          </a:p>
          <a:p>
            <a:pPr lvl="1"/>
            <a:r>
              <a:rPr lang="en-US" dirty="0"/>
              <a:t>Total delay O(N)</a:t>
            </a:r>
          </a:p>
          <a:p>
            <a:pPr lvl="2"/>
            <a:r>
              <a:rPr lang="en-US" dirty="0"/>
              <a:t>In real designs (1992), reduced to half by radix-4 Booth encoding of operands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N*N-to-2N-bit multiplier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cxnSp>
        <p:nvCxnSpPr>
          <p:cNvPr id="247" name="Connector: Elbow 246">
            <a:extLst>
              <a:ext uri="{FF2B5EF4-FFF2-40B4-BE49-F238E27FC236}">
                <a16:creationId xmlns:a16="http://schemas.microsoft.com/office/drawing/2014/main" id="{A216C9C2-5C56-4840-9D35-FEAF49519EEF}"/>
              </a:ext>
            </a:extLst>
          </p:cNvPr>
          <p:cNvCxnSpPr>
            <a:cxnSpLocks/>
            <a:endCxn id="291" idx="2"/>
          </p:cNvCxnSpPr>
          <p:nvPr/>
        </p:nvCxnSpPr>
        <p:spPr>
          <a:xfrm>
            <a:off x="1542413" y="1966621"/>
            <a:ext cx="1892533" cy="1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6496162-5749-4C71-8A94-8CC3C2B41579}"/>
              </a:ext>
            </a:extLst>
          </p:cNvPr>
          <p:cNvSpPr/>
          <p:nvPr/>
        </p:nvSpPr>
        <p:spPr>
          <a:xfrm rot="16200000">
            <a:off x="47999" y="2027286"/>
            <a:ext cx="2625518" cy="332295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operand A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5F218A8C-AD65-49DB-99F6-A11128A9BE78}"/>
              </a:ext>
            </a:extLst>
          </p:cNvPr>
          <p:cNvSpPr/>
          <p:nvPr/>
        </p:nvSpPr>
        <p:spPr>
          <a:xfrm>
            <a:off x="2307840" y="519310"/>
            <a:ext cx="3172639" cy="332295"/>
          </a:xfrm>
          <a:prstGeom prst="rect">
            <a:avLst/>
          </a:prstGeom>
          <a:noFill/>
          <a:ln w="28575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operand B</a:t>
            </a:r>
          </a:p>
        </p:txBody>
      </p:sp>
      <p:cxnSp>
        <p:nvCxnSpPr>
          <p:cNvPr id="144" name="Connector: Elbow 143">
            <a:extLst>
              <a:ext uri="{FF2B5EF4-FFF2-40B4-BE49-F238E27FC236}">
                <a16:creationId xmlns:a16="http://schemas.microsoft.com/office/drawing/2014/main" id="{A14C4DD0-6C2F-4F32-8E71-47CD8A75F1DA}"/>
              </a:ext>
            </a:extLst>
          </p:cNvPr>
          <p:cNvCxnSpPr>
            <a:cxnSpLocks/>
            <a:stCxn id="130" idx="2"/>
          </p:cNvCxnSpPr>
          <p:nvPr/>
        </p:nvCxnSpPr>
        <p:spPr>
          <a:xfrm rot="10800000">
            <a:off x="3545489" y="840380"/>
            <a:ext cx="98613" cy="417402"/>
          </a:xfrm>
          <a:prstGeom prst="bentConnector2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or: Elbow 149">
            <a:extLst>
              <a:ext uri="{FF2B5EF4-FFF2-40B4-BE49-F238E27FC236}">
                <a16:creationId xmlns:a16="http://schemas.microsoft.com/office/drawing/2014/main" id="{14BA79C5-78B9-4D7D-AA54-CFC891D677B1}"/>
              </a:ext>
            </a:extLst>
          </p:cNvPr>
          <p:cNvCxnSpPr>
            <a:cxnSpLocks/>
            <a:stCxn id="141" idx="2"/>
          </p:cNvCxnSpPr>
          <p:nvPr/>
        </p:nvCxnSpPr>
        <p:spPr>
          <a:xfrm rot="10800000">
            <a:off x="5222880" y="861482"/>
            <a:ext cx="105203" cy="391084"/>
          </a:xfrm>
          <a:prstGeom prst="bentConnector2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or: Elbow 165">
            <a:extLst>
              <a:ext uri="{FF2B5EF4-FFF2-40B4-BE49-F238E27FC236}">
                <a16:creationId xmlns:a16="http://schemas.microsoft.com/office/drawing/2014/main" id="{5CDA6BEB-06AE-4A61-A03A-5BB07CC219CE}"/>
              </a:ext>
            </a:extLst>
          </p:cNvPr>
          <p:cNvCxnSpPr>
            <a:cxnSpLocks/>
            <a:stCxn id="169" idx="2"/>
          </p:cNvCxnSpPr>
          <p:nvPr/>
        </p:nvCxnSpPr>
        <p:spPr>
          <a:xfrm rot="10800000">
            <a:off x="1526907" y="1083221"/>
            <a:ext cx="1911235" cy="11302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B4EAE695-5FCA-4FB8-A6EA-2C3C24145F4B}"/>
              </a:ext>
            </a:extLst>
          </p:cNvPr>
          <p:cNvSpPr txBox="1"/>
          <p:nvPr/>
        </p:nvSpPr>
        <p:spPr>
          <a:xfrm>
            <a:off x="1148308" y="628990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LSB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4707EFD-34EA-43A6-B89D-19C6EA27484C}"/>
              </a:ext>
            </a:extLst>
          </p:cNvPr>
          <p:cNvSpPr txBox="1"/>
          <p:nvPr/>
        </p:nvSpPr>
        <p:spPr>
          <a:xfrm>
            <a:off x="1973723" y="556701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LSB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9704934E-3EDB-4CB9-8EDA-801572DE984C}"/>
              </a:ext>
            </a:extLst>
          </p:cNvPr>
          <p:cNvSpPr txBox="1"/>
          <p:nvPr/>
        </p:nvSpPr>
        <p:spPr>
          <a:xfrm>
            <a:off x="5466857" y="557965"/>
            <a:ext cx="4235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MSB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AEC44D2E-1CA2-476A-BA7B-76450D412D51}"/>
              </a:ext>
            </a:extLst>
          </p:cNvPr>
          <p:cNvSpPr txBox="1"/>
          <p:nvPr/>
        </p:nvSpPr>
        <p:spPr>
          <a:xfrm>
            <a:off x="1115616" y="3479998"/>
            <a:ext cx="4235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MSB</a:t>
            </a:r>
          </a:p>
        </p:txBody>
      </p:sp>
      <p:cxnSp>
        <p:nvCxnSpPr>
          <p:cNvPr id="174" name="Connector: Elbow 173">
            <a:extLst>
              <a:ext uri="{FF2B5EF4-FFF2-40B4-BE49-F238E27FC236}">
                <a16:creationId xmlns:a16="http://schemas.microsoft.com/office/drawing/2014/main" id="{42806B02-6EA6-496C-84A0-ADE8E4E8952C}"/>
              </a:ext>
            </a:extLst>
          </p:cNvPr>
          <p:cNvCxnSpPr>
            <a:cxnSpLocks/>
            <a:endCxn id="163" idx="4"/>
          </p:cNvCxnSpPr>
          <p:nvPr/>
        </p:nvCxnSpPr>
        <p:spPr>
          <a:xfrm rot="16200000" flipV="1">
            <a:off x="1891466" y="3022676"/>
            <a:ext cx="2252807" cy="1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94525B7-4BD3-49E0-B1AA-6B38164D690B}"/>
              </a:ext>
            </a:extLst>
          </p:cNvPr>
          <p:cNvGrpSpPr/>
          <p:nvPr/>
        </p:nvGrpSpPr>
        <p:grpSpPr>
          <a:xfrm>
            <a:off x="3954520" y="1573080"/>
            <a:ext cx="390347" cy="331575"/>
            <a:chOff x="876733" y="1389915"/>
            <a:chExt cx="693790" cy="69379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29143EF-6143-4EC6-8D6B-D9F350E23ACF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F652645E-0FBC-4BE7-A727-C25DA7A5B386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8D256CF9-B2A9-4199-8870-C2506F057877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F52FA749-B1DA-4AC5-A4A7-40FFD26BA933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14C1FC98-972D-4682-95A7-60B913EA9D19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C2D805FD-4DA1-4140-AC69-B99CB0EE78A7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12370E23-69A4-4088-BC1E-4E3D62865020}"/>
                </a:ext>
              </a:extLst>
            </p:cNvPr>
            <p:cNvSpPr txBox="1"/>
            <p:nvPr/>
          </p:nvSpPr>
          <p:spPr>
            <a:xfrm>
              <a:off x="1004570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6D07776-FF72-475F-9979-CE04D50C06B5}"/>
                </a:ext>
              </a:extLst>
            </p:cNvPr>
            <p:cNvSpPr txBox="1"/>
            <p:nvPr/>
          </p:nvSpPr>
          <p:spPr>
            <a:xfrm>
              <a:off x="1297306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AB2884AB-2710-4EC0-B681-1251B4CEA8F8}"/>
                </a:ext>
              </a:extLst>
            </p:cNvPr>
            <p:cNvSpPr txBox="1"/>
            <p:nvPr/>
          </p:nvSpPr>
          <p:spPr>
            <a:xfrm>
              <a:off x="922452" y="1656311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EEF1240C-8D3B-40A0-9659-1B336BC984AF}"/>
                </a:ext>
              </a:extLst>
            </p:cNvPr>
            <p:cNvSpPr txBox="1"/>
            <p:nvPr/>
          </p:nvSpPr>
          <p:spPr>
            <a:xfrm>
              <a:off x="1377359" y="1661209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79A20EDC-F6B9-43EE-9F6D-EB04018AFD7C}"/>
                </a:ext>
              </a:extLst>
            </p:cNvPr>
            <p:cNvSpPr txBox="1"/>
            <p:nvPr/>
          </p:nvSpPr>
          <p:spPr>
            <a:xfrm>
              <a:off x="1152572" y="1869113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200" name="Connector: Elbow 199">
            <a:extLst>
              <a:ext uri="{FF2B5EF4-FFF2-40B4-BE49-F238E27FC236}">
                <a16:creationId xmlns:a16="http://schemas.microsoft.com/office/drawing/2014/main" id="{F6B840A2-926D-4C91-8EFF-526537AFAC06}"/>
              </a:ext>
            </a:extLst>
          </p:cNvPr>
          <p:cNvCxnSpPr>
            <a:cxnSpLocks/>
            <a:stCxn id="145" idx="0"/>
            <a:endCxn id="128" idx="3"/>
          </p:cNvCxnSpPr>
          <p:nvPr/>
        </p:nvCxnSpPr>
        <p:spPr>
          <a:xfrm rot="16200000" flipV="1">
            <a:off x="3863331" y="1392914"/>
            <a:ext cx="272522" cy="11806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nector: Elbow 202">
            <a:extLst>
              <a:ext uri="{FF2B5EF4-FFF2-40B4-BE49-F238E27FC236}">
                <a16:creationId xmlns:a16="http://schemas.microsoft.com/office/drawing/2014/main" id="{FA2CD034-C3B6-4631-8B60-55325936C831}"/>
              </a:ext>
            </a:extLst>
          </p:cNvPr>
          <p:cNvCxnSpPr>
            <a:cxnSpLocks/>
            <a:stCxn id="191" idx="0"/>
            <a:endCxn id="152" idx="2"/>
          </p:cNvCxnSpPr>
          <p:nvPr/>
        </p:nvCxnSpPr>
        <p:spPr>
          <a:xfrm rot="16200000" flipV="1">
            <a:off x="3901534" y="2125486"/>
            <a:ext cx="555914" cy="6302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FB15BE8D-F071-4533-B143-B05AAA0099D0}"/>
              </a:ext>
            </a:extLst>
          </p:cNvPr>
          <p:cNvGrpSpPr/>
          <p:nvPr/>
        </p:nvGrpSpPr>
        <p:grpSpPr>
          <a:xfrm>
            <a:off x="5634427" y="1564698"/>
            <a:ext cx="390347" cy="331575"/>
            <a:chOff x="876733" y="1389915"/>
            <a:chExt cx="693790" cy="693792"/>
          </a:xfrm>
        </p:grpSpPr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2B75A516-9449-400B-A1A7-07E5B124556A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67FA8352-5D82-406E-84D8-6503DDDA85F4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8944BCB1-1386-4A68-B3F6-480530372242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5FD53180-A3ED-471F-B436-E667752915AB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8C909FE5-C82D-470B-87D4-6CEDCD015EBB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F4C2A8B0-906C-4FDF-B47D-AD28A4F23864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F983F02D-08E9-4793-9CA4-2DA19ECA76BE}"/>
                </a:ext>
              </a:extLst>
            </p:cNvPr>
            <p:cNvSpPr txBox="1"/>
            <p:nvPr/>
          </p:nvSpPr>
          <p:spPr>
            <a:xfrm>
              <a:off x="1004570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D01DB8D1-63B8-49A7-A6E4-7EA241B3E8A4}"/>
                </a:ext>
              </a:extLst>
            </p:cNvPr>
            <p:cNvSpPr txBox="1"/>
            <p:nvPr/>
          </p:nvSpPr>
          <p:spPr>
            <a:xfrm>
              <a:off x="1297306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A23C261A-AAD7-4CC1-8E9D-D8F9A6DF648C}"/>
                </a:ext>
              </a:extLst>
            </p:cNvPr>
            <p:cNvSpPr txBox="1"/>
            <p:nvPr/>
          </p:nvSpPr>
          <p:spPr>
            <a:xfrm>
              <a:off x="922452" y="1656311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CA1A6F57-C988-498C-8D59-6AEA88F7F09E}"/>
                </a:ext>
              </a:extLst>
            </p:cNvPr>
            <p:cNvSpPr txBox="1"/>
            <p:nvPr/>
          </p:nvSpPr>
          <p:spPr>
            <a:xfrm>
              <a:off x="1377359" y="1661209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5BA11EAC-5EA1-43DD-8647-DE590729421C}"/>
                </a:ext>
              </a:extLst>
            </p:cNvPr>
            <p:cNvSpPr txBox="1"/>
            <p:nvPr/>
          </p:nvSpPr>
          <p:spPr>
            <a:xfrm>
              <a:off x="1152572" y="1869113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69F4F5B0-F6AE-48E0-9A11-4DDA5EA8D804}"/>
              </a:ext>
            </a:extLst>
          </p:cNvPr>
          <p:cNvGrpSpPr/>
          <p:nvPr/>
        </p:nvGrpSpPr>
        <p:grpSpPr>
          <a:xfrm>
            <a:off x="5074256" y="2411446"/>
            <a:ext cx="390347" cy="331575"/>
            <a:chOff x="876733" y="1389915"/>
            <a:chExt cx="693790" cy="693792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01A8E44E-96F5-484B-84B8-3487750FF973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D8E197F1-17F5-479B-9DE0-822F5699509A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4AD958C4-0E6F-4DCF-80F6-236976BE424B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975C6D3B-A150-4F22-AE0B-781D25471D0B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3BDDE16E-2D22-4A02-868B-4817FD305A86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89E13AB2-8832-4BD5-9D04-29538B0EC305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2212F08D-8DAD-4FCF-A347-910E258AF4AE}"/>
                </a:ext>
              </a:extLst>
            </p:cNvPr>
            <p:cNvSpPr txBox="1"/>
            <p:nvPr/>
          </p:nvSpPr>
          <p:spPr>
            <a:xfrm>
              <a:off x="1004570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4F566EF1-DD9B-4F3F-8C71-1DB7956E88F4}"/>
                </a:ext>
              </a:extLst>
            </p:cNvPr>
            <p:cNvSpPr txBox="1"/>
            <p:nvPr/>
          </p:nvSpPr>
          <p:spPr>
            <a:xfrm>
              <a:off x="1297306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25F97210-41FE-4D86-8BD1-7C6029FE7D2C}"/>
                </a:ext>
              </a:extLst>
            </p:cNvPr>
            <p:cNvSpPr txBox="1"/>
            <p:nvPr/>
          </p:nvSpPr>
          <p:spPr>
            <a:xfrm>
              <a:off x="922452" y="1656311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B3FD27BA-1DF0-4519-98DE-06D1ABFE3D25}"/>
                </a:ext>
              </a:extLst>
            </p:cNvPr>
            <p:cNvSpPr txBox="1"/>
            <p:nvPr/>
          </p:nvSpPr>
          <p:spPr>
            <a:xfrm>
              <a:off x="1377359" y="1661209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ABEA7BF0-19B5-4A72-8EDB-CFAA324C4F23}"/>
                </a:ext>
              </a:extLst>
            </p:cNvPr>
            <p:cNvSpPr txBox="1"/>
            <p:nvPr/>
          </p:nvSpPr>
          <p:spPr>
            <a:xfrm>
              <a:off x="1152572" y="1869113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699D0681-7304-4E03-9DF6-D1B5E81F0F33}"/>
              </a:ext>
            </a:extLst>
          </p:cNvPr>
          <p:cNvGrpSpPr/>
          <p:nvPr/>
        </p:nvGrpSpPr>
        <p:grpSpPr>
          <a:xfrm>
            <a:off x="6658432" y="2368175"/>
            <a:ext cx="390347" cy="331575"/>
            <a:chOff x="876733" y="1389915"/>
            <a:chExt cx="693790" cy="693792"/>
          </a:xfrm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60876E26-4832-4FE2-A8C4-70E0BD48B0D8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EA332416-4A77-4680-8929-6837F4D876CC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09496DC0-442A-4F81-BF97-703D0DF72FC9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71E082B7-06C3-49E5-8526-FD5C9A3A4356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27487EB0-FF68-466D-BE3A-02AFDDA5A5B1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D75BBDE3-A99D-4966-8B7A-77A5C826FBE7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64B476F8-2665-4A0D-B752-176F6C7CEE5F}"/>
                </a:ext>
              </a:extLst>
            </p:cNvPr>
            <p:cNvSpPr txBox="1"/>
            <p:nvPr/>
          </p:nvSpPr>
          <p:spPr>
            <a:xfrm>
              <a:off x="1004570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382F6298-8C1B-4C7E-9847-A806F426DAEC}"/>
                </a:ext>
              </a:extLst>
            </p:cNvPr>
            <p:cNvSpPr txBox="1"/>
            <p:nvPr/>
          </p:nvSpPr>
          <p:spPr>
            <a:xfrm>
              <a:off x="1297306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2109995B-5478-4FC8-B29D-9768476E8A2D}"/>
                </a:ext>
              </a:extLst>
            </p:cNvPr>
            <p:cNvSpPr txBox="1"/>
            <p:nvPr/>
          </p:nvSpPr>
          <p:spPr>
            <a:xfrm>
              <a:off x="922452" y="1656311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3C2D9338-C2E3-4132-8650-291085F10041}"/>
                </a:ext>
              </a:extLst>
            </p:cNvPr>
            <p:cNvSpPr txBox="1"/>
            <p:nvPr/>
          </p:nvSpPr>
          <p:spPr>
            <a:xfrm>
              <a:off x="1377359" y="1661209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C6FC40FE-909A-4DA6-8331-E30F9FABDE6F}"/>
                </a:ext>
              </a:extLst>
            </p:cNvPr>
            <p:cNvSpPr txBox="1"/>
            <p:nvPr/>
          </p:nvSpPr>
          <p:spPr>
            <a:xfrm>
              <a:off x="1152572" y="1869113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244" name="Connector: Elbow 243">
            <a:extLst>
              <a:ext uri="{FF2B5EF4-FFF2-40B4-BE49-F238E27FC236}">
                <a16:creationId xmlns:a16="http://schemas.microsoft.com/office/drawing/2014/main" id="{C8FEC45A-D1EC-4618-8AA4-5C122338D7F6}"/>
              </a:ext>
            </a:extLst>
          </p:cNvPr>
          <p:cNvCxnSpPr>
            <a:cxnSpLocks/>
            <a:stCxn id="211" idx="0"/>
            <a:endCxn id="140" idx="3"/>
          </p:cNvCxnSpPr>
          <p:nvPr/>
        </p:nvCxnSpPr>
        <p:spPr>
          <a:xfrm rot="16200000" flipV="1">
            <a:off x="5546858" y="1388152"/>
            <a:ext cx="269356" cy="113990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nector: Elbow 244">
            <a:extLst>
              <a:ext uri="{FF2B5EF4-FFF2-40B4-BE49-F238E27FC236}">
                <a16:creationId xmlns:a16="http://schemas.microsoft.com/office/drawing/2014/main" id="{0E9A2264-BE76-46B2-8035-13556420348E}"/>
              </a:ext>
            </a:extLst>
          </p:cNvPr>
          <p:cNvCxnSpPr>
            <a:cxnSpLocks/>
            <a:stCxn id="220" idx="0"/>
          </p:cNvCxnSpPr>
          <p:nvPr/>
        </p:nvCxnSpPr>
        <p:spPr>
          <a:xfrm rot="16200000" flipV="1">
            <a:off x="5070726" y="2139109"/>
            <a:ext cx="499883" cy="4479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Connector: Elbow 245">
            <a:extLst>
              <a:ext uri="{FF2B5EF4-FFF2-40B4-BE49-F238E27FC236}">
                <a16:creationId xmlns:a16="http://schemas.microsoft.com/office/drawing/2014/main" id="{4F5BAE04-EE33-4B27-9464-5056314A5721}"/>
              </a:ext>
            </a:extLst>
          </p:cNvPr>
          <p:cNvCxnSpPr>
            <a:cxnSpLocks/>
            <a:stCxn id="218" idx="1"/>
            <a:endCxn id="10" idx="3"/>
          </p:cNvCxnSpPr>
          <p:nvPr/>
        </p:nvCxnSpPr>
        <p:spPr>
          <a:xfrm rot="10800000">
            <a:off x="4332007" y="1738869"/>
            <a:ext cx="755111" cy="838366"/>
          </a:xfrm>
          <a:prstGeom prst="bentConnector3">
            <a:avLst>
              <a:gd name="adj1" fmla="val 8342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Connector: Elbow 248">
            <a:extLst>
              <a:ext uri="{FF2B5EF4-FFF2-40B4-BE49-F238E27FC236}">
                <a16:creationId xmlns:a16="http://schemas.microsoft.com/office/drawing/2014/main" id="{2893887F-157F-44F6-9335-2336C06A5FB3}"/>
              </a:ext>
            </a:extLst>
          </p:cNvPr>
          <p:cNvCxnSpPr>
            <a:cxnSpLocks/>
            <a:stCxn id="239" idx="1"/>
            <a:endCxn id="208" idx="6"/>
          </p:cNvCxnSpPr>
          <p:nvPr/>
        </p:nvCxnSpPr>
        <p:spPr>
          <a:xfrm rot="10800000">
            <a:off x="6024775" y="1730486"/>
            <a:ext cx="659381" cy="803476"/>
          </a:xfrm>
          <a:prstGeom prst="bentConnector3">
            <a:avLst>
              <a:gd name="adj1" fmla="val 89003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C9902F9-B94E-4A80-9236-7F66EB0636C9}"/>
              </a:ext>
            </a:extLst>
          </p:cNvPr>
          <p:cNvGrpSpPr/>
          <p:nvPr/>
        </p:nvGrpSpPr>
        <p:grpSpPr>
          <a:xfrm>
            <a:off x="3644101" y="1195236"/>
            <a:ext cx="296459" cy="240897"/>
            <a:chOff x="5478499" y="620689"/>
            <a:chExt cx="526916" cy="504056"/>
          </a:xfrm>
        </p:grpSpPr>
        <p:sp>
          <p:nvSpPr>
            <p:cNvPr id="128" name="Flowchart: Delay 127">
              <a:extLst>
                <a:ext uri="{FF2B5EF4-FFF2-40B4-BE49-F238E27FC236}">
                  <a16:creationId xmlns:a16="http://schemas.microsoft.com/office/drawing/2014/main" id="{4720EA62-B984-45CD-8E2E-CCD3A1FF1A5F}"/>
                </a:ext>
              </a:extLst>
            </p:cNvPr>
            <p:cNvSpPr/>
            <p:nvPr/>
          </p:nvSpPr>
          <p:spPr>
            <a:xfrm>
              <a:off x="5501359" y="620689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F12A360B-131E-4D3C-8E90-9C38445BB911}"/>
                </a:ext>
              </a:extLst>
            </p:cNvPr>
            <p:cNvSpPr/>
            <p:nvPr/>
          </p:nvSpPr>
          <p:spPr>
            <a:xfrm>
              <a:off x="5478499" y="7287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A19BC12F-6671-486F-8EAE-9AD492E4D4A0}"/>
                </a:ext>
              </a:extLst>
            </p:cNvPr>
            <p:cNvSpPr/>
            <p:nvPr/>
          </p:nvSpPr>
          <p:spPr>
            <a:xfrm>
              <a:off x="5478499" y="96683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62D552DC-DD25-4B86-910C-F099751F08ED}"/>
              </a:ext>
            </a:extLst>
          </p:cNvPr>
          <p:cNvGrpSpPr/>
          <p:nvPr/>
        </p:nvGrpSpPr>
        <p:grpSpPr>
          <a:xfrm>
            <a:off x="5328082" y="1190020"/>
            <a:ext cx="296459" cy="240897"/>
            <a:chOff x="5478499" y="620689"/>
            <a:chExt cx="526916" cy="504056"/>
          </a:xfrm>
        </p:grpSpPr>
        <p:sp>
          <p:nvSpPr>
            <p:cNvPr id="140" name="Flowchart: Delay 139">
              <a:extLst>
                <a:ext uri="{FF2B5EF4-FFF2-40B4-BE49-F238E27FC236}">
                  <a16:creationId xmlns:a16="http://schemas.microsoft.com/office/drawing/2014/main" id="{E40996A4-BE33-462B-AE1D-16E2D5761582}"/>
                </a:ext>
              </a:extLst>
            </p:cNvPr>
            <p:cNvSpPr/>
            <p:nvPr/>
          </p:nvSpPr>
          <p:spPr>
            <a:xfrm>
              <a:off x="5501359" y="620689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20E7408D-FEFA-47C8-8FD7-C91D0BECED1D}"/>
                </a:ext>
              </a:extLst>
            </p:cNvPr>
            <p:cNvSpPr/>
            <p:nvPr/>
          </p:nvSpPr>
          <p:spPr>
            <a:xfrm>
              <a:off x="5478499" y="7287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4D6CAB4C-C12A-4CC5-9693-EA73B77B6864}"/>
                </a:ext>
              </a:extLst>
            </p:cNvPr>
            <p:cNvSpPr/>
            <p:nvPr/>
          </p:nvSpPr>
          <p:spPr>
            <a:xfrm>
              <a:off x="5478499" y="96683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3" name="Connector: Elbow 152">
            <a:extLst>
              <a:ext uri="{FF2B5EF4-FFF2-40B4-BE49-F238E27FC236}">
                <a16:creationId xmlns:a16="http://schemas.microsoft.com/office/drawing/2014/main" id="{47C33CD9-3447-46E2-9C15-2CCFBE231259}"/>
              </a:ext>
            </a:extLst>
          </p:cNvPr>
          <p:cNvCxnSpPr>
            <a:cxnSpLocks/>
            <a:stCxn id="142" idx="2"/>
            <a:endCxn id="169" idx="6"/>
          </p:cNvCxnSpPr>
          <p:nvPr/>
        </p:nvCxnSpPr>
        <p:spPr>
          <a:xfrm rot="10800000">
            <a:off x="3463864" y="1094524"/>
            <a:ext cx="1864218" cy="271853"/>
          </a:xfrm>
          <a:prstGeom prst="bentConnector3">
            <a:avLst>
              <a:gd name="adj1" fmla="val 10147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>
            <a:extLst>
              <a:ext uri="{FF2B5EF4-FFF2-40B4-BE49-F238E27FC236}">
                <a16:creationId xmlns:a16="http://schemas.microsoft.com/office/drawing/2014/main" id="{F9CA19F4-E358-4089-8E52-97E18C4508A6}"/>
              </a:ext>
            </a:extLst>
          </p:cNvPr>
          <p:cNvSpPr/>
          <p:nvPr/>
        </p:nvSpPr>
        <p:spPr>
          <a:xfrm>
            <a:off x="3438141" y="1083598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0" name="Connector: Elbow 169">
            <a:extLst>
              <a:ext uri="{FF2B5EF4-FFF2-40B4-BE49-F238E27FC236}">
                <a16:creationId xmlns:a16="http://schemas.microsoft.com/office/drawing/2014/main" id="{A5E98940-EDC8-449F-B68C-6A2E33A28B7C}"/>
              </a:ext>
            </a:extLst>
          </p:cNvPr>
          <p:cNvCxnSpPr>
            <a:cxnSpLocks/>
            <a:stCxn id="131" idx="2"/>
            <a:endCxn id="169" idx="4"/>
          </p:cNvCxnSpPr>
          <p:nvPr/>
        </p:nvCxnSpPr>
        <p:spPr>
          <a:xfrm rot="10800000">
            <a:off x="3451003" y="1105448"/>
            <a:ext cx="193098" cy="266144"/>
          </a:xfrm>
          <a:prstGeom prst="bentConnector2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757D0EAA-CDD7-4BEA-B06B-23DE09444FF4}"/>
              </a:ext>
            </a:extLst>
          </p:cNvPr>
          <p:cNvGrpSpPr/>
          <p:nvPr/>
        </p:nvGrpSpPr>
        <p:grpSpPr>
          <a:xfrm>
            <a:off x="4888550" y="1538808"/>
            <a:ext cx="226262" cy="41483"/>
            <a:chOff x="4211960" y="2334088"/>
            <a:chExt cx="402150" cy="86800"/>
          </a:xfrm>
          <a:solidFill>
            <a:schemeClr val="bg1">
              <a:lumMod val="50000"/>
            </a:schemeClr>
          </a:solidFill>
        </p:grpSpPr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2DC3F33B-5D93-4E65-BC39-CAEB086C158A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1A7397B4-D8DD-431A-AED1-EBA0F7463C09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11FDB20B-A5A0-403A-9625-E6DE79CC8829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82046A0F-7B6E-44BE-96C6-29301794D635}"/>
              </a:ext>
            </a:extLst>
          </p:cNvPr>
          <p:cNvGrpSpPr/>
          <p:nvPr/>
        </p:nvGrpSpPr>
        <p:grpSpPr>
          <a:xfrm>
            <a:off x="5814405" y="2532465"/>
            <a:ext cx="226262" cy="41483"/>
            <a:chOff x="4211960" y="2334088"/>
            <a:chExt cx="402150" cy="86800"/>
          </a:xfrm>
          <a:solidFill>
            <a:schemeClr val="bg1">
              <a:lumMod val="50000"/>
            </a:schemeClr>
          </a:solidFill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8882D3A1-3487-40B5-A41A-EFD242B4E17D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A1A7BB85-7CA5-4A17-9120-0831A8085A7C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6624D0D4-F59C-4980-BDA7-C1E8D44D4B2C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C87D4326-A871-4F31-872D-EA1B27FE5991}"/>
              </a:ext>
            </a:extLst>
          </p:cNvPr>
          <p:cNvGrpSpPr/>
          <p:nvPr/>
        </p:nvGrpSpPr>
        <p:grpSpPr>
          <a:xfrm>
            <a:off x="2822694" y="1564698"/>
            <a:ext cx="390347" cy="331575"/>
            <a:chOff x="876733" y="1389915"/>
            <a:chExt cx="693790" cy="693792"/>
          </a:xfrm>
        </p:grpSpPr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3BD185B9-E1D2-4327-AB11-A4533B926F22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2F95760E-6AE0-48AA-9ED4-C603B3B81F2C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18DC6225-5F48-4D1A-96F0-F7C4BE0B7AC2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EDEBA8E0-B081-44E3-96DE-C2ECADEB5D69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AA87DAC5-C33D-4BD6-87E2-5A24CA5E6F6D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CB4FF69F-D2A6-4F98-AC6E-EFFE4F43B697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7E9DE267-424C-418B-BC11-6FAC8EDB7F04}"/>
                </a:ext>
              </a:extLst>
            </p:cNvPr>
            <p:cNvSpPr txBox="1"/>
            <p:nvPr/>
          </p:nvSpPr>
          <p:spPr>
            <a:xfrm>
              <a:off x="1004570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57BAAB3F-7AFF-4919-AE85-19DF9AA12324}"/>
                </a:ext>
              </a:extLst>
            </p:cNvPr>
            <p:cNvSpPr txBox="1"/>
            <p:nvPr/>
          </p:nvSpPr>
          <p:spPr>
            <a:xfrm>
              <a:off x="1297306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486CC76C-19E7-4426-9762-6981B9889087}"/>
                </a:ext>
              </a:extLst>
            </p:cNvPr>
            <p:cNvSpPr txBox="1"/>
            <p:nvPr/>
          </p:nvSpPr>
          <p:spPr>
            <a:xfrm>
              <a:off x="922452" y="1656311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15E61C3A-BF96-4D3B-8ECF-78FD230F8118}"/>
                </a:ext>
              </a:extLst>
            </p:cNvPr>
            <p:cNvSpPr txBox="1"/>
            <p:nvPr/>
          </p:nvSpPr>
          <p:spPr>
            <a:xfrm>
              <a:off x="1377359" y="1661209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4A7CB4A9-8554-4ABF-8249-1C696C0E7F8D}"/>
                </a:ext>
              </a:extLst>
            </p:cNvPr>
            <p:cNvSpPr txBox="1"/>
            <p:nvPr/>
          </p:nvSpPr>
          <p:spPr>
            <a:xfrm>
              <a:off x="1152572" y="1869113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173" name="Connector: Elbow 172">
            <a:extLst>
              <a:ext uri="{FF2B5EF4-FFF2-40B4-BE49-F238E27FC236}">
                <a16:creationId xmlns:a16="http://schemas.microsoft.com/office/drawing/2014/main" id="{CD8A2212-AF07-41F1-B1A3-7EA09C0C2DDF}"/>
              </a:ext>
            </a:extLst>
          </p:cNvPr>
          <p:cNvCxnSpPr>
            <a:cxnSpLocks/>
            <a:stCxn id="164" idx="0"/>
            <a:endCxn id="197" idx="3"/>
          </p:cNvCxnSpPr>
          <p:nvPr/>
        </p:nvCxnSpPr>
        <p:spPr>
          <a:xfrm rot="16200000" flipV="1">
            <a:off x="2731505" y="1384532"/>
            <a:ext cx="272522" cy="11806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40E092C0-800F-479B-9C0B-E67892607531}"/>
              </a:ext>
            </a:extLst>
          </p:cNvPr>
          <p:cNvGrpSpPr/>
          <p:nvPr/>
        </p:nvGrpSpPr>
        <p:grpSpPr>
          <a:xfrm>
            <a:off x="3942197" y="2419828"/>
            <a:ext cx="390347" cy="331575"/>
            <a:chOff x="876733" y="1389915"/>
            <a:chExt cx="693790" cy="693792"/>
          </a:xfrm>
        </p:grpSpPr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86EDD490-488E-4369-B87C-9EB1800B5627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9AD0D5A5-1872-4740-8D24-A4628590C74A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8E7F384-5FD0-4F6D-AE7A-D9038C70C719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5EEFF6D-6E14-424F-97A0-707B74FCA199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07054633-91AF-4776-8EA2-1528FC7DCA07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775FF119-9BD6-4F18-B58E-4344D563D137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06421D63-B7C5-4EBA-958D-E2987FAF5AD0}"/>
                </a:ext>
              </a:extLst>
            </p:cNvPr>
            <p:cNvSpPr txBox="1"/>
            <p:nvPr/>
          </p:nvSpPr>
          <p:spPr>
            <a:xfrm>
              <a:off x="1004570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6E38DC09-2AEF-4A03-8635-8AB2A7FFA36C}"/>
                </a:ext>
              </a:extLst>
            </p:cNvPr>
            <p:cNvSpPr txBox="1"/>
            <p:nvPr/>
          </p:nvSpPr>
          <p:spPr>
            <a:xfrm>
              <a:off x="1297306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1E7064F7-9162-49EB-92F8-EC1335907BA8}"/>
                </a:ext>
              </a:extLst>
            </p:cNvPr>
            <p:cNvSpPr txBox="1"/>
            <p:nvPr/>
          </p:nvSpPr>
          <p:spPr>
            <a:xfrm>
              <a:off x="922452" y="1656311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7698FA64-BBC8-4EC0-8EBA-C545877A2BDE}"/>
                </a:ext>
              </a:extLst>
            </p:cNvPr>
            <p:cNvSpPr txBox="1"/>
            <p:nvPr/>
          </p:nvSpPr>
          <p:spPr>
            <a:xfrm>
              <a:off x="1377359" y="1661209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514DCD50-B847-448D-9BC5-D14BBE74D113}"/>
                </a:ext>
              </a:extLst>
            </p:cNvPr>
            <p:cNvSpPr txBox="1"/>
            <p:nvPr/>
          </p:nvSpPr>
          <p:spPr>
            <a:xfrm>
              <a:off x="1152572" y="1869113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195" name="Connector: Elbow 194">
            <a:extLst>
              <a:ext uri="{FF2B5EF4-FFF2-40B4-BE49-F238E27FC236}">
                <a16:creationId xmlns:a16="http://schemas.microsoft.com/office/drawing/2014/main" id="{7B2E802F-1435-4DE7-9FB6-2FD3D101E96F}"/>
              </a:ext>
            </a:extLst>
          </p:cNvPr>
          <p:cNvCxnSpPr>
            <a:cxnSpLocks/>
            <a:stCxn id="192" idx="1"/>
            <a:endCxn id="161" idx="6"/>
          </p:cNvCxnSpPr>
          <p:nvPr/>
        </p:nvCxnSpPr>
        <p:spPr>
          <a:xfrm rot="10800000">
            <a:off x="3213042" y="1730487"/>
            <a:ext cx="754879" cy="855129"/>
          </a:xfrm>
          <a:prstGeom prst="bentConnector3">
            <a:avLst>
              <a:gd name="adj1" fmla="val 8816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C4F3E04B-C6E1-445F-8391-57A10ECB356F}"/>
              </a:ext>
            </a:extLst>
          </p:cNvPr>
          <p:cNvGrpSpPr/>
          <p:nvPr/>
        </p:nvGrpSpPr>
        <p:grpSpPr>
          <a:xfrm>
            <a:off x="2512275" y="1186854"/>
            <a:ext cx="296459" cy="240897"/>
            <a:chOff x="5478499" y="620689"/>
            <a:chExt cx="526916" cy="504056"/>
          </a:xfrm>
        </p:grpSpPr>
        <p:sp>
          <p:nvSpPr>
            <p:cNvPr id="197" name="Flowchart: Delay 196">
              <a:extLst>
                <a:ext uri="{FF2B5EF4-FFF2-40B4-BE49-F238E27FC236}">
                  <a16:creationId xmlns:a16="http://schemas.microsoft.com/office/drawing/2014/main" id="{14FFFEC0-7755-490C-8398-D6AFCC3D14A2}"/>
                </a:ext>
              </a:extLst>
            </p:cNvPr>
            <p:cNvSpPr/>
            <p:nvPr/>
          </p:nvSpPr>
          <p:spPr>
            <a:xfrm>
              <a:off x="5501359" y="620689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59ED4FE5-F95F-45F8-8973-681463DD1B3F}"/>
                </a:ext>
              </a:extLst>
            </p:cNvPr>
            <p:cNvSpPr/>
            <p:nvPr/>
          </p:nvSpPr>
          <p:spPr>
            <a:xfrm>
              <a:off x="5478499" y="7287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6BA8E234-70D1-4708-87C8-2B723956366B}"/>
                </a:ext>
              </a:extLst>
            </p:cNvPr>
            <p:cNvSpPr/>
            <p:nvPr/>
          </p:nvSpPr>
          <p:spPr>
            <a:xfrm>
              <a:off x="5478499" y="96683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2" name="Oval 251">
            <a:extLst>
              <a:ext uri="{FF2B5EF4-FFF2-40B4-BE49-F238E27FC236}">
                <a16:creationId xmlns:a16="http://schemas.microsoft.com/office/drawing/2014/main" id="{F7622C7A-2BCC-4384-931E-F9B98750E838}"/>
              </a:ext>
            </a:extLst>
          </p:cNvPr>
          <p:cNvSpPr/>
          <p:nvPr/>
        </p:nvSpPr>
        <p:spPr>
          <a:xfrm>
            <a:off x="2317012" y="1083598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3" name="Connector: Elbow 252">
            <a:extLst>
              <a:ext uri="{FF2B5EF4-FFF2-40B4-BE49-F238E27FC236}">
                <a16:creationId xmlns:a16="http://schemas.microsoft.com/office/drawing/2014/main" id="{D62CB193-C14C-4019-A348-97BA97BE295C}"/>
              </a:ext>
            </a:extLst>
          </p:cNvPr>
          <p:cNvCxnSpPr>
            <a:cxnSpLocks/>
            <a:stCxn id="202" idx="2"/>
            <a:endCxn id="252" idx="4"/>
          </p:cNvCxnSpPr>
          <p:nvPr/>
        </p:nvCxnSpPr>
        <p:spPr>
          <a:xfrm rot="10800000">
            <a:off x="2329875" y="1105448"/>
            <a:ext cx="182401" cy="257762"/>
          </a:xfrm>
          <a:prstGeom prst="bentConnector2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Connector: Elbow 254">
            <a:extLst>
              <a:ext uri="{FF2B5EF4-FFF2-40B4-BE49-F238E27FC236}">
                <a16:creationId xmlns:a16="http://schemas.microsoft.com/office/drawing/2014/main" id="{4500B998-7FCC-4710-8221-9C41E58473AD}"/>
              </a:ext>
            </a:extLst>
          </p:cNvPr>
          <p:cNvCxnSpPr>
            <a:cxnSpLocks/>
          </p:cNvCxnSpPr>
          <p:nvPr/>
        </p:nvCxnSpPr>
        <p:spPr>
          <a:xfrm rot="16200000" flipV="1">
            <a:off x="2274754" y="1018239"/>
            <a:ext cx="388814" cy="90275"/>
          </a:xfrm>
          <a:prstGeom prst="bentConnector3">
            <a:avLst>
              <a:gd name="adj1" fmla="val -3895"/>
            </a:avLst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Connector: Elbow 267">
            <a:extLst>
              <a:ext uri="{FF2B5EF4-FFF2-40B4-BE49-F238E27FC236}">
                <a16:creationId xmlns:a16="http://schemas.microsoft.com/office/drawing/2014/main" id="{7E9310EC-7BB1-4682-9E65-F474B6EE1AE7}"/>
              </a:ext>
            </a:extLst>
          </p:cNvPr>
          <p:cNvCxnSpPr>
            <a:cxnSpLocks/>
            <a:stCxn id="280" idx="2"/>
            <a:endCxn id="291" idx="6"/>
          </p:cNvCxnSpPr>
          <p:nvPr/>
        </p:nvCxnSpPr>
        <p:spPr>
          <a:xfrm rot="10800000">
            <a:off x="3460670" y="1966622"/>
            <a:ext cx="1186629" cy="12700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Connector: Elbow 268">
            <a:extLst>
              <a:ext uri="{FF2B5EF4-FFF2-40B4-BE49-F238E27FC236}">
                <a16:creationId xmlns:a16="http://schemas.microsoft.com/office/drawing/2014/main" id="{526CA712-E8AC-4B3D-B46B-342AF6EACDD6}"/>
              </a:ext>
            </a:extLst>
          </p:cNvPr>
          <p:cNvCxnSpPr>
            <a:cxnSpLocks/>
            <a:endCxn id="272" idx="3"/>
          </p:cNvCxnSpPr>
          <p:nvPr/>
        </p:nvCxnSpPr>
        <p:spPr>
          <a:xfrm rot="16200000" flipV="1">
            <a:off x="4989789" y="2234781"/>
            <a:ext cx="272522" cy="11806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Connector: Elbow 269">
            <a:extLst>
              <a:ext uri="{FF2B5EF4-FFF2-40B4-BE49-F238E27FC236}">
                <a16:creationId xmlns:a16="http://schemas.microsoft.com/office/drawing/2014/main" id="{EA84CFD5-60FA-4678-9BB8-76A1514336E7}"/>
              </a:ext>
            </a:extLst>
          </p:cNvPr>
          <p:cNvCxnSpPr>
            <a:cxnSpLocks/>
            <a:endCxn id="276" idx="3"/>
          </p:cNvCxnSpPr>
          <p:nvPr/>
        </p:nvCxnSpPr>
        <p:spPr>
          <a:xfrm rot="16200000" flipV="1">
            <a:off x="6547616" y="2238401"/>
            <a:ext cx="269356" cy="113990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D458DD2D-0FF3-47BA-ABC5-883761F97E6F}"/>
              </a:ext>
            </a:extLst>
          </p:cNvPr>
          <p:cNvGrpSpPr/>
          <p:nvPr/>
        </p:nvGrpSpPr>
        <p:grpSpPr>
          <a:xfrm>
            <a:off x="4770559" y="2037103"/>
            <a:ext cx="296459" cy="240897"/>
            <a:chOff x="5478499" y="620689"/>
            <a:chExt cx="526916" cy="504056"/>
          </a:xfrm>
        </p:grpSpPr>
        <p:sp>
          <p:nvSpPr>
            <p:cNvPr id="272" name="Flowchart: Delay 271">
              <a:extLst>
                <a:ext uri="{FF2B5EF4-FFF2-40B4-BE49-F238E27FC236}">
                  <a16:creationId xmlns:a16="http://schemas.microsoft.com/office/drawing/2014/main" id="{B4A4CA18-FC52-498D-99FC-3CECB9011565}"/>
                </a:ext>
              </a:extLst>
            </p:cNvPr>
            <p:cNvSpPr/>
            <p:nvPr/>
          </p:nvSpPr>
          <p:spPr>
            <a:xfrm>
              <a:off x="5501359" y="620689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297F4428-4300-4836-A4E4-D4829F8ADA4B}"/>
                </a:ext>
              </a:extLst>
            </p:cNvPr>
            <p:cNvSpPr/>
            <p:nvPr/>
          </p:nvSpPr>
          <p:spPr>
            <a:xfrm>
              <a:off x="5478499" y="7287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4BE1F686-2103-44A2-8CF3-EDF357D3C0B0}"/>
                </a:ext>
              </a:extLst>
            </p:cNvPr>
            <p:cNvSpPr/>
            <p:nvPr/>
          </p:nvSpPr>
          <p:spPr>
            <a:xfrm>
              <a:off x="5478499" y="96683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1DEE5CDA-9E22-45C3-A728-E496293B2C58}"/>
              </a:ext>
            </a:extLst>
          </p:cNvPr>
          <p:cNvGrpSpPr/>
          <p:nvPr/>
        </p:nvGrpSpPr>
        <p:grpSpPr>
          <a:xfrm>
            <a:off x="6328840" y="2040269"/>
            <a:ext cx="296459" cy="240897"/>
            <a:chOff x="5478499" y="620689"/>
            <a:chExt cx="526916" cy="504056"/>
          </a:xfrm>
        </p:grpSpPr>
        <p:sp>
          <p:nvSpPr>
            <p:cNvPr id="276" name="Flowchart: Delay 275">
              <a:extLst>
                <a:ext uri="{FF2B5EF4-FFF2-40B4-BE49-F238E27FC236}">
                  <a16:creationId xmlns:a16="http://schemas.microsoft.com/office/drawing/2014/main" id="{786EFB98-2E25-4715-8829-A30B87D07F9B}"/>
                </a:ext>
              </a:extLst>
            </p:cNvPr>
            <p:cNvSpPr/>
            <p:nvPr/>
          </p:nvSpPr>
          <p:spPr>
            <a:xfrm>
              <a:off x="5501359" y="620689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>
              <a:extLst>
                <a:ext uri="{FF2B5EF4-FFF2-40B4-BE49-F238E27FC236}">
                  <a16:creationId xmlns:a16="http://schemas.microsoft.com/office/drawing/2014/main" id="{98748069-C7EE-430C-A102-E704940C44E0}"/>
                </a:ext>
              </a:extLst>
            </p:cNvPr>
            <p:cNvSpPr/>
            <p:nvPr/>
          </p:nvSpPr>
          <p:spPr>
            <a:xfrm>
              <a:off x="5478499" y="7287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>
              <a:extLst>
                <a:ext uri="{FF2B5EF4-FFF2-40B4-BE49-F238E27FC236}">
                  <a16:creationId xmlns:a16="http://schemas.microsoft.com/office/drawing/2014/main" id="{6482E4CA-138B-4FAF-99B0-D07D814A8AFC}"/>
                </a:ext>
              </a:extLst>
            </p:cNvPr>
            <p:cNvSpPr/>
            <p:nvPr/>
          </p:nvSpPr>
          <p:spPr>
            <a:xfrm>
              <a:off x="5478499" y="96683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79" name="Connector: Elbow 278">
            <a:extLst>
              <a:ext uri="{FF2B5EF4-FFF2-40B4-BE49-F238E27FC236}">
                <a16:creationId xmlns:a16="http://schemas.microsoft.com/office/drawing/2014/main" id="{A512CBDE-BCAE-4479-BD06-0F68AD7AA894}"/>
              </a:ext>
            </a:extLst>
          </p:cNvPr>
          <p:cNvCxnSpPr>
            <a:cxnSpLocks/>
            <a:stCxn id="278" idx="2"/>
            <a:endCxn id="280" idx="6"/>
          </p:cNvCxnSpPr>
          <p:nvPr/>
        </p:nvCxnSpPr>
        <p:spPr>
          <a:xfrm rot="10800000">
            <a:off x="4673022" y="1966623"/>
            <a:ext cx="1655819" cy="250003"/>
          </a:xfrm>
          <a:prstGeom prst="bentConnector3">
            <a:avLst>
              <a:gd name="adj1" fmla="val 6281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Oval 279">
            <a:extLst>
              <a:ext uri="{FF2B5EF4-FFF2-40B4-BE49-F238E27FC236}">
                <a16:creationId xmlns:a16="http://schemas.microsoft.com/office/drawing/2014/main" id="{EF5B65F1-BF92-41C9-9F62-0B92DED7A5E5}"/>
              </a:ext>
            </a:extLst>
          </p:cNvPr>
          <p:cNvSpPr/>
          <p:nvPr/>
        </p:nvSpPr>
        <p:spPr>
          <a:xfrm>
            <a:off x="4647298" y="1955697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1" name="Connector: Elbow 280">
            <a:extLst>
              <a:ext uri="{FF2B5EF4-FFF2-40B4-BE49-F238E27FC236}">
                <a16:creationId xmlns:a16="http://schemas.microsoft.com/office/drawing/2014/main" id="{2B66CCBE-5D1D-4D9D-A54A-D858431590AE}"/>
              </a:ext>
            </a:extLst>
          </p:cNvPr>
          <p:cNvCxnSpPr>
            <a:cxnSpLocks/>
            <a:stCxn id="274" idx="2"/>
            <a:endCxn id="280" idx="4"/>
          </p:cNvCxnSpPr>
          <p:nvPr/>
        </p:nvCxnSpPr>
        <p:spPr>
          <a:xfrm rot="10800000">
            <a:off x="4660161" y="1977547"/>
            <a:ext cx="110399" cy="235912"/>
          </a:xfrm>
          <a:prstGeom prst="bentConnector2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nector: Elbow 285">
            <a:extLst>
              <a:ext uri="{FF2B5EF4-FFF2-40B4-BE49-F238E27FC236}">
                <a16:creationId xmlns:a16="http://schemas.microsoft.com/office/drawing/2014/main" id="{6B2E618E-BFCD-4A89-BA02-4D88DE2775AB}"/>
              </a:ext>
            </a:extLst>
          </p:cNvPr>
          <p:cNvCxnSpPr>
            <a:cxnSpLocks/>
            <a:endCxn id="288" idx="3"/>
          </p:cNvCxnSpPr>
          <p:nvPr/>
        </p:nvCxnSpPr>
        <p:spPr>
          <a:xfrm rot="16200000" flipV="1">
            <a:off x="3857730" y="2243163"/>
            <a:ext cx="272522" cy="11806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7" name="Group 286">
            <a:extLst>
              <a:ext uri="{FF2B5EF4-FFF2-40B4-BE49-F238E27FC236}">
                <a16:creationId xmlns:a16="http://schemas.microsoft.com/office/drawing/2014/main" id="{0F1C8409-29DC-4F1C-8587-949C590587DE}"/>
              </a:ext>
            </a:extLst>
          </p:cNvPr>
          <p:cNvGrpSpPr/>
          <p:nvPr/>
        </p:nvGrpSpPr>
        <p:grpSpPr>
          <a:xfrm>
            <a:off x="3638500" y="2045485"/>
            <a:ext cx="296459" cy="240897"/>
            <a:chOff x="5478499" y="620689"/>
            <a:chExt cx="526916" cy="504056"/>
          </a:xfrm>
        </p:grpSpPr>
        <p:sp>
          <p:nvSpPr>
            <p:cNvPr id="288" name="Flowchart: Delay 287">
              <a:extLst>
                <a:ext uri="{FF2B5EF4-FFF2-40B4-BE49-F238E27FC236}">
                  <a16:creationId xmlns:a16="http://schemas.microsoft.com/office/drawing/2014/main" id="{A40FB793-CC1B-4DEC-8E4A-2E2A9B6E9AA8}"/>
                </a:ext>
              </a:extLst>
            </p:cNvPr>
            <p:cNvSpPr/>
            <p:nvPr/>
          </p:nvSpPr>
          <p:spPr>
            <a:xfrm>
              <a:off x="5501359" y="620689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7477B495-8ED8-4B2E-98F6-547694861258}"/>
                </a:ext>
              </a:extLst>
            </p:cNvPr>
            <p:cNvSpPr/>
            <p:nvPr/>
          </p:nvSpPr>
          <p:spPr>
            <a:xfrm>
              <a:off x="5478499" y="7287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2B143792-0C5E-4C28-A485-179D103510B1}"/>
                </a:ext>
              </a:extLst>
            </p:cNvPr>
            <p:cNvSpPr/>
            <p:nvPr/>
          </p:nvSpPr>
          <p:spPr>
            <a:xfrm>
              <a:off x="5478499" y="96683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1" name="Oval 290">
            <a:extLst>
              <a:ext uri="{FF2B5EF4-FFF2-40B4-BE49-F238E27FC236}">
                <a16:creationId xmlns:a16="http://schemas.microsoft.com/office/drawing/2014/main" id="{ED2E2926-AC35-409B-AB05-285CAD8CA9A4}"/>
              </a:ext>
            </a:extLst>
          </p:cNvPr>
          <p:cNvSpPr/>
          <p:nvPr/>
        </p:nvSpPr>
        <p:spPr>
          <a:xfrm>
            <a:off x="3434946" y="1955697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2" name="Connector: Elbow 291">
            <a:extLst>
              <a:ext uri="{FF2B5EF4-FFF2-40B4-BE49-F238E27FC236}">
                <a16:creationId xmlns:a16="http://schemas.microsoft.com/office/drawing/2014/main" id="{8512ED5C-5A13-463E-88CF-8ABDF228712E}"/>
              </a:ext>
            </a:extLst>
          </p:cNvPr>
          <p:cNvCxnSpPr>
            <a:cxnSpLocks/>
            <a:stCxn id="290" idx="2"/>
            <a:endCxn id="291" idx="4"/>
          </p:cNvCxnSpPr>
          <p:nvPr/>
        </p:nvCxnSpPr>
        <p:spPr>
          <a:xfrm rot="10800000">
            <a:off x="3447808" y="1977547"/>
            <a:ext cx="190692" cy="244294"/>
          </a:xfrm>
          <a:prstGeom prst="bentConnector2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Oval 292">
            <a:extLst>
              <a:ext uri="{FF2B5EF4-FFF2-40B4-BE49-F238E27FC236}">
                <a16:creationId xmlns:a16="http://schemas.microsoft.com/office/drawing/2014/main" id="{6F982DA6-A02A-4CF0-AE86-CF99B4F7093B}"/>
              </a:ext>
            </a:extLst>
          </p:cNvPr>
          <p:cNvSpPr/>
          <p:nvPr/>
        </p:nvSpPr>
        <p:spPr>
          <a:xfrm>
            <a:off x="2428304" y="1131853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4" name="Connector: Elbow 293">
            <a:extLst>
              <a:ext uri="{FF2B5EF4-FFF2-40B4-BE49-F238E27FC236}">
                <a16:creationId xmlns:a16="http://schemas.microsoft.com/office/drawing/2014/main" id="{22069F01-75B5-481F-BC24-C139BD966CCA}"/>
              </a:ext>
            </a:extLst>
          </p:cNvPr>
          <p:cNvCxnSpPr>
            <a:cxnSpLocks/>
            <a:stCxn id="295" idx="2"/>
            <a:endCxn id="293" idx="6"/>
          </p:cNvCxnSpPr>
          <p:nvPr/>
        </p:nvCxnSpPr>
        <p:spPr>
          <a:xfrm rot="10800000">
            <a:off x="2454027" y="1142778"/>
            <a:ext cx="1076264" cy="866174"/>
          </a:xfrm>
          <a:prstGeom prst="bentConnector3">
            <a:avLst>
              <a:gd name="adj1" fmla="val 14600"/>
            </a:avLst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Oval 294">
            <a:extLst>
              <a:ext uri="{FF2B5EF4-FFF2-40B4-BE49-F238E27FC236}">
                <a16:creationId xmlns:a16="http://schemas.microsoft.com/office/drawing/2014/main" id="{E7B9EDF3-EF82-4B5E-B56C-7A0EE6526961}"/>
              </a:ext>
            </a:extLst>
          </p:cNvPr>
          <p:cNvSpPr/>
          <p:nvPr/>
        </p:nvSpPr>
        <p:spPr>
          <a:xfrm>
            <a:off x="3530291" y="1998027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6" name="Connector: Elbow 295">
            <a:extLst>
              <a:ext uri="{FF2B5EF4-FFF2-40B4-BE49-F238E27FC236}">
                <a16:creationId xmlns:a16="http://schemas.microsoft.com/office/drawing/2014/main" id="{FEBD1EA2-7270-4CEB-BF09-1A646D1A0CE8}"/>
              </a:ext>
            </a:extLst>
          </p:cNvPr>
          <p:cNvCxnSpPr>
            <a:cxnSpLocks/>
            <a:stCxn id="289" idx="2"/>
            <a:endCxn id="295" idx="4"/>
          </p:cNvCxnSpPr>
          <p:nvPr/>
        </p:nvCxnSpPr>
        <p:spPr>
          <a:xfrm rot="10800000">
            <a:off x="3543154" y="2019877"/>
            <a:ext cx="95347" cy="88154"/>
          </a:xfrm>
          <a:prstGeom prst="bentConnector2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Connector: Elbow 296">
            <a:extLst>
              <a:ext uri="{FF2B5EF4-FFF2-40B4-BE49-F238E27FC236}">
                <a16:creationId xmlns:a16="http://schemas.microsoft.com/office/drawing/2014/main" id="{7908B40A-EE1F-4933-B471-1B6EA8096FB8}"/>
              </a:ext>
            </a:extLst>
          </p:cNvPr>
          <p:cNvCxnSpPr>
            <a:cxnSpLocks/>
            <a:stCxn id="379" idx="2"/>
            <a:endCxn id="295" idx="6"/>
          </p:cNvCxnSpPr>
          <p:nvPr/>
        </p:nvCxnSpPr>
        <p:spPr>
          <a:xfrm rot="10800000">
            <a:off x="3556015" y="2008952"/>
            <a:ext cx="1330247" cy="1138018"/>
          </a:xfrm>
          <a:prstGeom prst="bentConnector3">
            <a:avLst>
              <a:gd name="adj1" fmla="val 36395"/>
            </a:avLst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Oval 297">
            <a:extLst>
              <a:ext uri="{FF2B5EF4-FFF2-40B4-BE49-F238E27FC236}">
                <a16:creationId xmlns:a16="http://schemas.microsoft.com/office/drawing/2014/main" id="{34382B74-C4B8-4710-A363-4B1528224B24}"/>
              </a:ext>
            </a:extLst>
          </p:cNvPr>
          <p:cNvSpPr/>
          <p:nvPr/>
        </p:nvSpPr>
        <p:spPr>
          <a:xfrm>
            <a:off x="3536721" y="1131853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9" name="Connector: Elbow 298">
            <a:extLst>
              <a:ext uri="{FF2B5EF4-FFF2-40B4-BE49-F238E27FC236}">
                <a16:creationId xmlns:a16="http://schemas.microsoft.com/office/drawing/2014/main" id="{D18D7CF5-98BA-4CB2-AFD1-0135A6A60F8D}"/>
              </a:ext>
            </a:extLst>
          </p:cNvPr>
          <p:cNvCxnSpPr>
            <a:cxnSpLocks/>
            <a:stCxn id="306" idx="2"/>
          </p:cNvCxnSpPr>
          <p:nvPr/>
        </p:nvCxnSpPr>
        <p:spPr>
          <a:xfrm rot="10800000">
            <a:off x="3569276" y="1142781"/>
            <a:ext cx="1141882" cy="864053"/>
          </a:xfrm>
          <a:prstGeom prst="bentConnector3">
            <a:avLst>
              <a:gd name="adj1" fmla="val 13715"/>
            </a:avLst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Connector: Elbow 299">
            <a:extLst>
              <a:ext uri="{FF2B5EF4-FFF2-40B4-BE49-F238E27FC236}">
                <a16:creationId xmlns:a16="http://schemas.microsoft.com/office/drawing/2014/main" id="{8546E997-2832-4BA8-B683-BB1C547AC94A}"/>
              </a:ext>
            </a:extLst>
          </p:cNvPr>
          <p:cNvCxnSpPr>
            <a:cxnSpLocks/>
            <a:stCxn id="273" idx="2"/>
            <a:endCxn id="306" idx="4"/>
          </p:cNvCxnSpPr>
          <p:nvPr/>
        </p:nvCxnSpPr>
        <p:spPr>
          <a:xfrm rot="10800000">
            <a:off x="4724021" y="2017759"/>
            <a:ext cx="46539" cy="81891"/>
          </a:xfrm>
          <a:prstGeom prst="bentConnector2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Connector: Elbow 300">
            <a:extLst>
              <a:ext uri="{FF2B5EF4-FFF2-40B4-BE49-F238E27FC236}">
                <a16:creationId xmlns:a16="http://schemas.microsoft.com/office/drawing/2014/main" id="{B164E4CF-B2D3-4CE7-A3F5-74F52CC08951}"/>
              </a:ext>
            </a:extLst>
          </p:cNvPr>
          <p:cNvCxnSpPr>
            <a:cxnSpLocks/>
            <a:stCxn id="386" idx="2"/>
            <a:endCxn id="306" idx="6"/>
          </p:cNvCxnSpPr>
          <p:nvPr/>
        </p:nvCxnSpPr>
        <p:spPr>
          <a:xfrm rot="10800000">
            <a:off x="4736882" y="2006833"/>
            <a:ext cx="1330247" cy="1138018"/>
          </a:xfrm>
          <a:prstGeom prst="bentConnector3">
            <a:avLst>
              <a:gd name="adj1" fmla="val 35679"/>
            </a:avLst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Oval 301">
            <a:extLst>
              <a:ext uri="{FF2B5EF4-FFF2-40B4-BE49-F238E27FC236}">
                <a16:creationId xmlns:a16="http://schemas.microsoft.com/office/drawing/2014/main" id="{1BCC7EBF-31B9-4E68-91C4-1D6A3535AB20}"/>
              </a:ext>
            </a:extLst>
          </p:cNvPr>
          <p:cNvSpPr/>
          <p:nvPr/>
        </p:nvSpPr>
        <p:spPr>
          <a:xfrm>
            <a:off x="5214107" y="1135813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3" name="Connector: Elbow 302">
            <a:extLst>
              <a:ext uri="{FF2B5EF4-FFF2-40B4-BE49-F238E27FC236}">
                <a16:creationId xmlns:a16="http://schemas.microsoft.com/office/drawing/2014/main" id="{88D28AA4-00FE-4D6E-8129-A705125E0EE7}"/>
              </a:ext>
            </a:extLst>
          </p:cNvPr>
          <p:cNvCxnSpPr>
            <a:cxnSpLocks/>
            <a:stCxn id="308" idx="2"/>
          </p:cNvCxnSpPr>
          <p:nvPr/>
        </p:nvCxnSpPr>
        <p:spPr>
          <a:xfrm rot="10800000">
            <a:off x="5245502" y="1154133"/>
            <a:ext cx="1035666" cy="859633"/>
          </a:xfrm>
          <a:prstGeom prst="bentConnector3">
            <a:avLst>
              <a:gd name="adj1" fmla="val 12062"/>
            </a:avLst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Connector: Elbow 303">
            <a:extLst>
              <a:ext uri="{FF2B5EF4-FFF2-40B4-BE49-F238E27FC236}">
                <a16:creationId xmlns:a16="http://schemas.microsoft.com/office/drawing/2014/main" id="{077A396D-DD53-4EEC-B98D-1EC56D1FE433}"/>
              </a:ext>
            </a:extLst>
          </p:cNvPr>
          <p:cNvCxnSpPr>
            <a:cxnSpLocks/>
            <a:stCxn id="276" idx="1"/>
            <a:endCxn id="308" idx="4"/>
          </p:cNvCxnSpPr>
          <p:nvPr/>
        </p:nvCxnSpPr>
        <p:spPr>
          <a:xfrm rot="10800000">
            <a:off x="6294030" y="2024690"/>
            <a:ext cx="47672" cy="136028"/>
          </a:xfrm>
          <a:prstGeom prst="bentConnector2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Connector: Elbow 304">
            <a:extLst>
              <a:ext uri="{FF2B5EF4-FFF2-40B4-BE49-F238E27FC236}">
                <a16:creationId xmlns:a16="http://schemas.microsoft.com/office/drawing/2014/main" id="{660F7677-FE07-4D30-9476-1A2D5C4EC511}"/>
              </a:ext>
            </a:extLst>
          </p:cNvPr>
          <p:cNvCxnSpPr>
            <a:cxnSpLocks/>
            <a:stCxn id="387" idx="2"/>
            <a:endCxn id="308" idx="6"/>
          </p:cNvCxnSpPr>
          <p:nvPr/>
        </p:nvCxnSpPr>
        <p:spPr>
          <a:xfrm rot="10800000">
            <a:off x="6306892" y="2013765"/>
            <a:ext cx="1330247" cy="1138018"/>
          </a:xfrm>
          <a:prstGeom prst="bentConnector3">
            <a:avLst>
              <a:gd name="adj1" fmla="val 11692"/>
            </a:avLst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Oval 305">
            <a:extLst>
              <a:ext uri="{FF2B5EF4-FFF2-40B4-BE49-F238E27FC236}">
                <a16:creationId xmlns:a16="http://schemas.microsoft.com/office/drawing/2014/main" id="{E8802A81-4F63-4A0F-907E-2E2FBB5ED8D6}"/>
              </a:ext>
            </a:extLst>
          </p:cNvPr>
          <p:cNvSpPr/>
          <p:nvPr/>
        </p:nvSpPr>
        <p:spPr>
          <a:xfrm>
            <a:off x="4711158" y="1995908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Oval 307">
            <a:extLst>
              <a:ext uri="{FF2B5EF4-FFF2-40B4-BE49-F238E27FC236}">
                <a16:creationId xmlns:a16="http://schemas.microsoft.com/office/drawing/2014/main" id="{0C93B75F-1B07-44D7-86AE-9DEFF3822CF0}"/>
              </a:ext>
            </a:extLst>
          </p:cNvPr>
          <p:cNvSpPr/>
          <p:nvPr/>
        </p:nvSpPr>
        <p:spPr>
          <a:xfrm>
            <a:off x="6281168" y="2002840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5" name="Connector: Elbow 314">
            <a:extLst>
              <a:ext uri="{FF2B5EF4-FFF2-40B4-BE49-F238E27FC236}">
                <a16:creationId xmlns:a16="http://schemas.microsoft.com/office/drawing/2014/main" id="{8E16B570-F33C-4969-8DC2-14BD64A85832}"/>
              </a:ext>
            </a:extLst>
          </p:cNvPr>
          <p:cNvCxnSpPr>
            <a:cxnSpLocks/>
            <a:endCxn id="377" idx="2"/>
          </p:cNvCxnSpPr>
          <p:nvPr/>
        </p:nvCxnSpPr>
        <p:spPr>
          <a:xfrm>
            <a:off x="1526906" y="3093715"/>
            <a:ext cx="3264010" cy="10925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Connector: Elbow 315">
            <a:extLst>
              <a:ext uri="{FF2B5EF4-FFF2-40B4-BE49-F238E27FC236}">
                <a16:creationId xmlns:a16="http://schemas.microsoft.com/office/drawing/2014/main" id="{F958E85D-61A7-44A6-AC56-29EE7E85A679}"/>
              </a:ext>
            </a:extLst>
          </p:cNvPr>
          <p:cNvCxnSpPr>
            <a:cxnSpLocks/>
            <a:stCxn id="354" idx="0"/>
          </p:cNvCxnSpPr>
          <p:nvPr/>
        </p:nvCxnSpPr>
        <p:spPr>
          <a:xfrm rot="16200000" flipV="1">
            <a:off x="5419843" y="3425843"/>
            <a:ext cx="288952" cy="530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7" name="Group 316">
            <a:extLst>
              <a:ext uri="{FF2B5EF4-FFF2-40B4-BE49-F238E27FC236}">
                <a16:creationId xmlns:a16="http://schemas.microsoft.com/office/drawing/2014/main" id="{F7697203-2A4E-48C2-AB2C-9314397AB2F5}"/>
              </a:ext>
            </a:extLst>
          </p:cNvPr>
          <p:cNvGrpSpPr/>
          <p:nvPr/>
        </p:nvGrpSpPr>
        <p:grpSpPr>
          <a:xfrm>
            <a:off x="6430226" y="3549464"/>
            <a:ext cx="390347" cy="331575"/>
            <a:chOff x="876733" y="1389915"/>
            <a:chExt cx="693790" cy="693792"/>
          </a:xfrm>
        </p:grpSpPr>
        <p:sp>
          <p:nvSpPr>
            <p:cNvPr id="318" name="Rectangle 317">
              <a:extLst>
                <a:ext uri="{FF2B5EF4-FFF2-40B4-BE49-F238E27FC236}">
                  <a16:creationId xmlns:a16="http://schemas.microsoft.com/office/drawing/2014/main" id="{4A390057-8979-427B-9440-5CC2647D9793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319" name="Oval 318">
              <a:extLst>
                <a:ext uri="{FF2B5EF4-FFF2-40B4-BE49-F238E27FC236}">
                  <a16:creationId xmlns:a16="http://schemas.microsoft.com/office/drawing/2014/main" id="{B8C3FCB6-5BBF-4010-8C51-455DDE0C5447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20" name="Oval 319">
              <a:extLst>
                <a:ext uri="{FF2B5EF4-FFF2-40B4-BE49-F238E27FC236}">
                  <a16:creationId xmlns:a16="http://schemas.microsoft.com/office/drawing/2014/main" id="{354BEC54-02FD-43FC-806E-60CAD0FEC15B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21" name="Oval 320">
              <a:extLst>
                <a:ext uri="{FF2B5EF4-FFF2-40B4-BE49-F238E27FC236}">
                  <a16:creationId xmlns:a16="http://schemas.microsoft.com/office/drawing/2014/main" id="{A63F8A09-CCE5-43C2-99E4-842E9BD92CC5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22" name="Oval 321">
              <a:extLst>
                <a:ext uri="{FF2B5EF4-FFF2-40B4-BE49-F238E27FC236}">
                  <a16:creationId xmlns:a16="http://schemas.microsoft.com/office/drawing/2014/main" id="{FDC1E3BD-1B89-420E-9E71-A571FA1A238F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D1EC3362-503F-40BE-BD32-C4C0FE81BF40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F8DEDC30-4F6D-4C9C-8FD0-68114472AEB8}"/>
                </a:ext>
              </a:extLst>
            </p:cNvPr>
            <p:cNvSpPr txBox="1"/>
            <p:nvPr/>
          </p:nvSpPr>
          <p:spPr>
            <a:xfrm>
              <a:off x="1004570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2762133A-6DB6-4816-A056-40E48ADD5CB9}"/>
                </a:ext>
              </a:extLst>
            </p:cNvPr>
            <p:cNvSpPr txBox="1"/>
            <p:nvPr/>
          </p:nvSpPr>
          <p:spPr>
            <a:xfrm>
              <a:off x="1297306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00074BAC-0635-401A-94A9-BB11A15EB01B}"/>
                </a:ext>
              </a:extLst>
            </p:cNvPr>
            <p:cNvSpPr txBox="1"/>
            <p:nvPr/>
          </p:nvSpPr>
          <p:spPr>
            <a:xfrm>
              <a:off x="922452" y="1656311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1F8E8679-F4AA-4993-B203-247DDE5FFA28}"/>
                </a:ext>
              </a:extLst>
            </p:cNvPr>
            <p:cNvSpPr txBox="1"/>
            <p:nvPr/>
          </p:nvSpPr>
          <p:spPr>
            <a:xfrm>
              <a:off x="1377359" y="1661209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5C8CDE31-535F-4388-98E9-0AF4F5EA8479}"/>
                </a:ext>
              </a:extLst>
            </p:cNvPr>
            <p:cNvSpPr txBox="1"/>
            <p:nvPr/>
          </p:nvSpPr>
          <p:spPr>
            <a:xfrm>
              <a:off x="1152572" y="1869113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281003C0-5EFE-4CAB-8B44-E6C23D89C5DF}"/>
              </a:ext>
            </a:extLst>
          </p:cNvPr>
          <p:cNvGrpSpPr/>
          <p:nvPr/>
        </p:nvGrpSpPr>
        <p:grpSpPr>
          <a:xfrm>
            <a:off x="8014402" y="3506193"/>
            <a:ext cx="390347" cy="331575"/>
            <a:chOff x="876733" y="1389915"/>
            <a:chExt cx="693790" cy="693792"/>
          </a:xfrm>
        </p:grpSpPr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8F1CE55C-8FF2-4EF2-BF71-B5E9EBDADD12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331" name="Oval 330">
              <a:extLst>
                <a:ext uri="{FF2B5EF4-FFF2-40B4-BE49-F238E27FC236}">
                  <a16:creationId xmlns:a16="http://schemas.microsoft.com/office/drawing/2014/main" id="{0316DBB2-DD60-4CDC-B2B7-0C8E1E94A735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A9DFDCFB-09CC-476C-AF39-2BB040CB93A5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33" name="Oval 332">
              <a:extLst>
                <a:ext uri="{FF2B5EF4-FFF2-40B4-BE49-F238E27FC236}">
                  <a16:creationId xmlns:a16="http://schemas.microsoft.com/office/drawing/2014/main" id="{13DAD41F-4D7A-4FC2-8CA0-570D8D77D69D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34" name="Oval 333">
              <a:extLst>
                <a:ext uri="{FF2B5EF4-FFF2-40B4-BE49-F238E27FC236}">
                  <a16:creationId xmlns:a16="http://schemas.microsoft.com/office/drawing/2014/main" id="{FE9CD47B-03EB-4C3C-B6C5-44095BDB65B8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35" name="Oval 334">
              <a:extLst>
                <a:ext uri="{FF2B5EF4-FFF2-40B4-BE49-F238E27FC236}">
                  <a16:creationId xmlns:a16="http://schemas.microsoft.com/office/drawing/2014/main" id="{EE9ECB6F-3A72-464F-AB57-C28A8D7E0B11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656614F6-3567-4A56-A4D8-E5EE2D5540C4}"/>
                </a:ext>
              </a:extLst>
            </p:cNvPr>
            <p:cNvSpPr txBox="1"/>
            <p:nvPr/>
          </p:nvSpPr>
          <p:spPr>
            <a:xfrm>
              <a:off x="1004570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B425FDF5-8827-4C69-8616-F586A9EE1E80}"/>
                </a:ext>
              </a:extLst>
            </p:cNvPr>
            <p:cNvSpPr txBox="1"/>
            <p:nvPr/>
          </p:nvSpPr>
          <p:spPr>
            <a:xfrm>
              <a:off x="1297306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A13393B1-21F8-46F0-90F0-D81124669CA3}"/>
                </a:ext>
              </a:extLst>
            </p:cNvPr>
            <p:cNvSpPr txBox="1"/>
            <p:nvPr/>
          </p:nvSpPr>
          <p:spPr>
            <a:xfrm>
              <a:off x="922452" y="1656311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B9A9E052-E5DF-445A-AE42-1BAC07915433}"/>
                </a:ext>
              </a:extLst>
            </p:cNvPr>
            <p:cNvSpPr txBox="1"/>
            <p:nvPr/>
          </p:nvSpPr>
          <p:spPr>
            <a:xfrm>
              <a:off x="1377359" y="1661209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EFB0E3E3-EA1D-4CCE-9718-63661E74C6E9}"/>
                </a:ext>
              </a:extLst>
            </p:cNvPr>
            <p:cNvSpPr txBox="1"/>
            <p:nvPr/>
          </p:nvSpPr>
          <p:spPr>
            <a:xfrm>
              <a:off x="1152572" y="1869113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341" name="Connector: Elbow 340">
            <a:extLst>
              <a:ext uri="{FF2B5EF4-FFF2-40B4-BE49-F238E27FC236}">
                <a16:creationId xmlns:a16="http://schemas.microsoft.com/office/drawing/2014/main" id="{65CFDB6A-0647-4A69-8D6A-61A6C7801379}"/>
              </a:ext>
            </a:extLst>
          </p:cNvPr>
          <p:cNvCxnSpPr>
            <a:cxnSpLocks/>
            <a:stCxn id="320" idx="0"/>
          </p:cNvCxnSpPr>
          <p:nvPr/>
        </p:nvCxnSpPr>
        <p:spPr>
          <a:xfrm rot="5400000" flipH="1" flipV="1">
            <a:off x="6578585" y="3429015"/>
            <a:ext cx="240897" cy="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2" name="Group 341">
            <a:extLst>
              <a:ext uri="{FF2B5EF4-FFF2-40B4-BE49-F238E27FC236}">
                <a16:creationId xmlns:a16="http://schemas.microsoft.com/office/drawing/2014/main" id="{C387A30F-4B38-44B7-A429-A3E9819F308E}"/>
              </a:ext>
            </a:extLst>
          </p:cNvPr>
          <p:cNvGrpSpPr/>
          <p:nvPr/>
        </p:nvGrpSpPr>
        <p:grpSpPr>
          <a:xfrm>
            <a:off x="7170375" y="3670483"/>
            <a:ext cx="226262" cy="41483"/>
            <a:chOff x="4211960" y="2334088"/>
            <a:chExt cx="402150" cy="86800"/>
          </a:xfrm>
          <a:solidFill>
            <a:schemeClr val="bg1">
              <a:lumMod val="50000"/>
            </a:schemeClr>
          </a:solidFill>
        </p:grpSpPr>
        <p:sp>
          <p:nvSpPr>
            <p:cNvPr id="343" name="Oval 342">
              <a:extLst>
                <a:ext uri="{FF2B5EF4-FFF2-40B4-BE49-F238E27FC236}">
                  <a16:creationId xmlns:a16="http://schemas.microsoft.com/office/drawing/2014/main" id="{3EAAC05B-9D47-4625-ACE3-A6736C46F333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44" name="Oval 343">
              <a:extLst>
                <a:ext uri="{FF2B5EF4-FFF2-40B4-BE49-F238E27FC236}">
                  <a16:creationId xmlns:a16="http://schemas.microsoft.com/office/drawing/2014/main" id="{14647C76-0888-4EFC-B3D6-DC9D46B7968B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45" name="Oval 344">
              <a:extLst>
                <a:ext uri="{FF2B5EF4-FFF2-40B4-BE49-F238E27FC236}">
                  <a16:creationId xmlns:a16="http://schemas.microsoft.com/office/drawing/2014/main" id="{736F2E03-4A26-4380-B8B0-2EF4A154774E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</p:grp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D9A56CD1-2C03-4C2A-AC73-D48E977CFE3D}"/>
              </a:ext>
            </a:extLst>
          </p:cNvPr>
          <p:cNvGrpSpPr/>
          <p:nvPr/>
        </p:nvGrpSpPr>
        <p:grpSpPr>
          <a:xfrm>
            <a:off x="5298167" y="3557846"/>
            <a:ext cx="390347" cy="331575"/>
            <a:chOff x="876733" y="1389915"/>
            <a:chExt cx="693790" cy="693792"/>
          </a:xfrm>
        </p:grpSpPr>
        <p:sp>
          <p:nvSpPr>
            <p:cNvPr id="347" name="Rectangle 346">
              <a:extLst>
                <a:ext uri="{FF2B5EF4-FFF2-40B4-BE49-F238E27FC236}">
                  <a16:creationId xmlns:a16="http://schemas.microsoft.com/office/drawing/2014/main" id="{62E8B9D7-097B-44C1-B1AA-5DC98B662916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348" name="Oval 347">
              <a:extLst>
                <a:ext uri="{FF2B5EF4-FFF2-40B4-BE49-F238E27FC236}">
                  <a16:creationId xmlns:a16="http://schemas.microsoft.com/office/drawing/2014/main" id="{15B11939-05AD-4A0A-A326-D22E24CF9249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49" name="Oval 348">
              <a:extLst>
                <a:ext uri="{FF2B5EF4-FFF2-40B4-BE49-F238E27FC236}">
                  <a16:creationId xmlns:a16="http://schemas.microsoft.com/office/drawing/2014/main" id="{0410290F-FDA6-4AF8-AE7A-E75B3B8CA1B2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50" name="Oval 349">
              <a:extLst>
                <a:ext uri="{FF2B5EF4-FFF2-40B4-BE49-F238E27FC236}">
                  <a16:creationId xmlns:a16="http://schemas.microsoft.com/office/drawing/2014/main" id="{378B90B6-0AA1-464C-88FB-D822EA982B18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51" name="Oval 350">
              <a:extLst>
                <a:ext uri="{FF2B5EF4-FFF2-40B4-BE49-F238E27FC236}">
                  <a16:creationId xmlns:a16="http://schemas.microsoft.com/office/drawing/2014/main" id="{F5DDAF45-F81B-442F-BCB8-080B2BB66300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52" name="Oval 351">
              <a:extLst>
                <a:ext uri="{FF2B5EF4-FFF2-40B4-BE49-F238E27FC236}">
                  <a16:creationId xmlns:a16="http://schemas.microsoft.com/office/drawing/2014/main" id="{B4DE9A01-B6DB-44F2-89CA-BD724A2AA37B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61C71752-CA26-43A8-A6F9-FC1ABBD6939A}"/>
                </a:ext>
              </a:extLst>
            </p:cNvPr>
            <p:cNvSpPr txBox="1"/>
            <p:nvPr/>
          </p:nvSpPr>
          <p:spPr>
            <a:xfrm>
              <a:off x="1004570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81D318C0-C460-4851-81BF-CEC5B2B1802E}"/>
                </a:ext>
              </a:extLst>
            </p:cNvPr>
            <p:cNvSpPr txBox="1"/>
            <p:nvPr/>
          </p:nvSpPr>
          <p:spPr>
            <a:xfrm>
              <a:off x="1297306" y="1421567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A129737E-FA43-418D-A3F3-4B0D6DB5980D}"/>
                </a:ext>
              </a:extLst>
            </p:cNvPr>
            <p:cNvSpPr txBox="1"/>
            <p:nvPr/>
          </p:nvSpPr>
          <p:spPr>
            <a:xfrm>
              <a:off x="922452" y="1656311"/>
              <a:ext cx="114386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49DB6127-6557-41E4-BED0-D949D191E16B}"/>
                </a:ext>
              </a:extLst>
            </p:cNvPr>
            <p:cNvSpPr txBox="1"/>
            <p:nvPr/>
          </p:nvSpPr>
          <p:spPr>
            <a:xfrm>
              <a:off x="1377359" y="1661209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8D048635-B383-4CE0-BC4D-EB0BF595CE51}"/>
                </a:ext>
              </a:extLst>
            </p:cNvPr>
            <p:cNvSpPr txBox="1"/>
            <p:nvPr/>
          </p:nvSpPr>
          <p:spPr>
            <a:xfrm>
              <a:off x="1152572" y="1869113"/>
              <a:ext cx="136017" cy="16099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5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358" name="Connector: Elbow 357">
            <a:extLst>
              <a:ext uri="{FF2B5EF4-FFF2-40B4-BE49-F238E27FC236}">
                <a16:creationId xmlns:a16="http://schemas.microsoft.com/office/drawing/2014/main" id="{C1D1ED30-2F9E-49DC-9BC9-51BCADDEAAF7}"/>
              </a:ext>
            </a:extLst>
          </p:cNvPr>
          <p:cNvCxnSpPr>
            <a:cxnSpLocks/>
            <a:stCxn id="370" idx="2"/>
            <a:endCxn id="377" idx="6"/>
          </p:cNvCxnSpPr>
          <p:nvPr/>
        </p:nvCxnSpPr>
        <p:spPr>
          <a:xfrm rot="10800000">
            <a:off x="4816640" y="3104640"/>
            <a:ext cx="1186629" cy="12700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Connector: Elbow 358">
            <a:extLst>
              <a:ext uri="{FF2B5EF4-FFF2-40B4-BE49-F238E27FC236}">
                <a16:creationId xmlns:a16="http://schemas.microsoft.com/office/drawing/2014/main" id="{205BB872-88CF-4B15-9BD4-43A6BE9EE0B1}"/>
              </a:ext>
            </a:extLst>
          </p:cNvPr>
          <p:cNvCxnSpPr>
            <a:cxnSpLocks/>
            <a:endCxn id="362" idx="3"/>
          </p:cNvCxnSpPr>
          <p:nvPr/>
        </p:nvCxnSpPr>
        <p:spPr>
          <a:xfrm rot="16200000" flipV="1">
            <a:off x="6345759" y="3372799"/>
            <a:ext cx="272522" cy="11806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Connector: Elbow 359">
            <a:extLst>
              <a:ext uri="{FF2B5EF4-FFF2-40B4-BE49-F238E27FC236}">
                <a16:creationId xmlns:a16="http://schemas.microsoft.com/office/drawing/2014/main" id="{F3F836C3-E062-4D11-9F8E-11E2AF196909}"/>
              </a:ext>
            </a:extLst>
          </p:cNvPr>
          <p:cNvCxnSpPr>
            <a:cxnSpLocks/>
            <a:endCxn id="366" idx="3"/>
          </p:cNvCxnSpPr>
          <p:nvPr/>
        </p:nvCxnSpPr>
        <p:spPr>
          <a:xfrm rot="16200000" flipV="1">
            <a:off x="7903586" y="3376419"/>
            <a:ext cx="269356" cy="113990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1" name="Group 360">
            <a:extLst>
              <a:ext uri="{FF2B5EF4-FFF2-40B4-BE49-F238E27FC236}">
                <a16:creationId xmlns:a16="http://schemas.microsoft.com/office/drawing/2014/main" id="{05BD457F-6063-433F-A92F-2087B74C9471}"/>
              </a:ext>
            </a:extLst>
          </p:cNvPr>
          <p:cNvGrpSpPr/>
          <p:nvPr/>
        </p:nvGrpSpPr>
        <p:grpSpPr>
          <a:xfrm>
            <a:off x="6126529" y="3175121"/>
            <a:ext cx="296459" cy="240897"/>
            <a:chOff x="5478499" y="620689"/>
            <a:chExt cx="526916" cy="504056"/>
          </a:xfrm>
        </p:grpSpPr>
        <p:sp>
          <p:nvSpPr>
            <p:cNvPr id="362" name="Flowchart: Delay 361">
              <a:extLst>
                <a:ext uri="{FF2B5EF4-FFF2-40B4-BE49-F238E27FC236}">
                  <a16:creationId xmlns:a16="http://schemas.microsoft.com/office/drawing/2014/main" id="{5EFE9D2C-9288-4E11-98B6-E6E9F37C6826}"/>
                </a:ext>
              </a:extLst>
            </p:cNvPr>
            <p:cNvSpPr/>
            <p:nvPr/>
          </p:nvSpPr>
          <p:spPr>
            <a:xfrm>
              <a:off x="5501359" y="620689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Oval 362">
              <a:extLst>
                <a:ext uri="{FF2B5EF4-FFF2-40B4-BE49-F238E27FC236}">
                  <a16:creationId xmlns:a16="http://schemas.microsoft.com/office/drawing/2014/main" id="{2DAB8A3B-D5AA-4CA0-8D45-F016D3F87777}"/>
                </a:ext>
              </a:extLst>
            </p:cNvPr>
            <p:cNvSpPr/>
            <p:nvPr/>
          </p:nvSpPr>
          <p:spPr>
            <a:xfrm>
              <a:off x="5478499" y="7287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Oval 363">
              <a:extLst>
                <a:ext uri="{FF2B5EF4-FFF2-40B4-BE49-F238E27FC236}">
                  <a16:creationId xmlns:a16="http://schemas.microsoft.com/office/drawing/2014/main" id="{7045812C-0127-4C44-875E-F774760BF9FC}"/>
                </a:ext>
              </a:extLst>
            </p:cNvPr>
            <p:cNvSpPr/>
            <p:nvPr/>
          </p:nvSpPr>
          <p:spPr>
            <a:xfrm>
              <a:off x="5478499" y="96683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5" name="Group 364">
            <a:extLst>
              <a:ext uri="{FF2B5EF4-FFF2-40B4-BE49-F238E27FC236}">
                <a16:creationId xmlns:a16="http://schemas.microsoft.com/office/drawing/2014/main" id="{C0ACEFD0-3890-4CE4-857D-D088A9077A12}"/>
              </a:ext>
            </a:extLst>
          </p:cNvPr>
          <p:cNvGrpSpPr/>
          <p:nvPr/>
        </p:nvGrpSpPr>
        <p:grpSpPr>
          <a:xfrm>
            <a:off x="7684810" y="3178287"/>
            <a:ext cx="296459" cy="240897"/>
            <a:chOff x="5478499" y="620689"/>
            <a:chExt cx="526916" cy="504056"/>
          </a:xfrm>
        </p:grpSpPr>
        <p:sp>
          <p:nvSpPr>
            <p:cNvPr id="366" name="Flowchart: Delay 365">
              <a:extLst>
                <a:ext uri="{FF2B5EF4-FFF2-40B4-BE49-F238E27FC236}">
                  <a16:creationId xmlns:a16="http://schemas.microsoft.com/office/drawing/2014/main" id="{4100C8BA-7922-4C4D-9DF1-E38DD7A513EC}"/>
                </a:ext>
              </a:extLst>
            </p:cNvPr>
            <p:cNvSpPr/>
            <p:nvPr/>
          </p:nvSpPr>
          <p:spPr>
            <a:xfrm>
              <a:off x="5501359" y="620689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Oval 366">
              <a:extLst>
                <a:ext uri="{FF2B5EF4-FFF2-40B4-BE49-F238E27FC236}">
                  <a16:creationId xmlns:a16="http://schemas.microsoft.com/office/drawing/2014/main" id="{D34D30A7-2914-4EA5-B7F1-29BB382120BB}"/>
                </a:ext>
              </a:extLst>
            </p:cNvPr>
            <p:cNvSpPr/>
            <p:nvPr/>
          </p:nvSpPr>
          <p:spPr>
            <a:xfrm>
              <a:off x="5478499" y="7287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Oval 367">
              <a:extLst>
                <a:ext uri="{FF2B5EF4-FFF2-40B4-BE49-F238E27FC236}">
                  <a16:creationId xmlns:a16="http://schemas.microsoft.com/office/drawing/2014/main" id="{4A2797F5-D9C7-46D6-96F9-E77A5E172BAE}"/>
                </a:ext>
              </a:extLst>
            </p:cNvPr>
            <p:cNvSpPr/>
            <p:nvPr/>
          </p:nvSpPr>
          <p:spPr>
            <a:xfrm>
              <a:off x="5478499" y="96683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69" name="Connector: Elbow 368">
            <a:extLst>
              <a:ext uri="{FF2B5EF4-FFF2-40B4-BE49-F238E27FC236}">
                <a16:creationId xmlns:a16="http://schemas.microsoft.com/office/drawing/2014/main" id="{0D714315-4B7D-4461-99B1-7705131F1628}"/>
              </a:ext>
            </a:extLst>
          </p:cNvPr>
          <p:cNvCxnSpPr>
            <a:cxnSpLocks/>
            <a:stCxn id="368" idx="2"/>
            <a:endCxn id="370" idx="6"/>
          </p:cNvCxnSpPr>
          <p:nvPr/>
        </p:nvCxnSpPr>
        <p:spPr>
          <a:xfrm rot="10800000">
            <a:off x="6028992" y="3104641"/>
            <a:ext cx="1655819" cy="250003"/>
          </a:xfrm>
          <a:prstGeom prst="bentConnector3">
            <a:avLst>
              <a:gd name="adj1" fmla="val 6281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Oval 369">
            <a:extLst>
              <a:ext uri="{FF2B5EF4-FFF2-40B4-BE49-F238E27FC236}">
                <a16:creationId xmlns:a16="http://schemas.microsoft.com/office/drawing/2014/main" id="{A40F2041-926A-4FEE-827B-3F1601813986}"/>
              </a:ext>
            </a:extLst>
          </p:cNvPr>
          <p:cNvSpPr/>
          <p:nvPr/>
        </p:nvSpPr>
        <p:spPr>
          <a:xfrm>
            <a:off x="6003268" y="3093715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1" name="Connector: Elbow 370">
            <a:extLst>
              <a:ext uri="{FF2B5EF4-FFF2-40B4-BE49-F238E27FC236}">
                <a16:creationId xmlns:a16="http://schemas.microsoft.com/office/drawing/2014/main" id="{411FF7A8-6AF9-41C3-82B1-FE84A620F03B}"/>
              </a:ext>
            </a:extLst>
          </p:cNvPr>
          <p:cNvCxnSpPr>
            <a:cxnSpLocks/>
            <a:stCxn id="364" idx="2"/>
            <a:endCxn id="370" idx="4"/>
          </p:cNvCxnSpPr>
          <p:nvPr/>
        </p:nvCxnSpPr>
        <p:spPr>
          <a:xfrm rot="10800000">
            <a:off x="6016131" y="3115565"/>
            <a:ext cx="110399" cy="235912"/>
          </a:xfrm>
          <a:prstGeom prst="bentConnector2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Connector: Elbow 371">
            <a:extLst>
              <a:ext uri="{FF2B5EF4-FFF2-40B4-BE49-F238E27FC236}">
                <a16:creationId xmlns:a16="http://schemas.microsoft.com/office/drawing/2014/main" id="{D874884B-C26E-4D18-A0D5-F64EA13671CC}"/>
              </a:ext>
            </a:extLst>
          </p:cNvPr>
          <p:cNvCxnSpPr>
            <a:cxnSpLocks/>
            <a:endCxn id="374" idx="3"/>
          </p:cNvCxnSpPr>
          <p:nvPr/>
        </p:nvCxnSpPr>
        <p:spPr>
          <a:xfrm rot="16200000" flipV="1">
            <a:off x="5213700" y="3381181"/>
            <a:ext cx="272522" cy="11806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3" name="Group 372">
            <a:extLst>
              <a:ext uri="{FF2B5EF4-FFF2-40B4-BE49-F238E27FC236}">
                <a16:creationId xmlns:a16="http://schemas.microsoft.com/office/drawing/2014/main" id="{05F49B2D-F39C-4706-BE29-EC1036E5812D}"/>
              </a:ext>
            </a:extLst>
          </p:cNvPr>
          <p:cNvGrpSpPr/>
          <p:nvPr/>
        </p:nvGrpSpPr>
        <p:grpSpPr>
          <a:xfrm>
            <a:off x="4994470" y="3183503"/>
            <a:ext cx="296459" cy="240897"/>
            <a:chOff x="5478499" y="620689"/>
            <a:chExt cx="526916" cy="504056"/>
          </a:xfrm>
        </p:grpSpPr>
        <p:sp>
          <p:nvSpPr>
            <p:cNvPr id="374" name="Flowchart: Delay 373">
              <a:extLst>
                <a:ext uri="{FF2B5EF4-FFF2-40B4-BE49-F238E27FC236}">
                  <a16:creationId xmlns:a16="http://schemas.microsoft.com/office/drawing/2014/main" id="{F78DE4E9-F357-44EC-8C22-9EE4F0E2966B}"/>
                </a:ext>
              </a:extLst>
            </p:cNvPr>
            <p:cNvSpPr/>
            <p:nvPr/>
          </p:nvSpPr>
          <p:spPr>
            <a:xfrm>
              <a:off x="5501359" y="620689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Oval 374">
              <a:extLst>
                <a:ext uri="{FF2B5EF4-FFF2-40B4-BE49-F238E27FC236}">
                  <a16:creationId xmlns:a16="http://schemas.microsoft.com/office/drawing/2014/main" id="{B900283C-C514-4770-A54C-4A3E66E516EF}"/>
                </a:ext>
              </a:extLst>
            </p:cNvPr>
            <p:cNvSpPr/>
            <p:nvPr/>
          </p:nvSpPr>
          <p:spPr>
            <a:xfrm>
              <a:off x="5478499" y="72870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Oval 375">
              <a:extLst>
                <a:ext uri="{FF2B5EF4-FFF2-40B4-BE49-F238E27FC236}">
                  <a16:creationId xmlns:a16="http://schemas.microsoft.com/office/drawing/2014/main" id="{ED1AAD61-18B0-4CCC-8486-E1FEAD51A859}"/>
                </a:ext>
              </a:extLst>
            </p:cNvPr>
            <p:cNvSpPr/>
            <p:nvPr/>
          </p:nvSpPr>
          <p:spPr>
            <a:xfrm>
              <a:off x="5478499" y="96683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7" name="Oval 376">
            <a:extLst>
              <a:ext uri="{FF2B5EF4-FFF2-40B4-BE49-F238E27FC236}">
                <a16:creationId xmlns:a16="http://schemas.microsoft.com/office/drawing/2014/main" id="{AB65CD9B-4D35-4181-9FCA-00574BE0992E}"/>
              </a:ext>
            </a:extLst>
          </p:cNvPr>
          <p:cNvSpPr/>
          <p:nvPr/>
        </p:nvSpPr>
        <p:spPr>
          <a:xfrm>
            <a:off x="4790916" y="3093715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8" name="Connector: Elbow 377">
            <a:extLst>
              <a:ext uri="{FF2B5EF4-FFF2-40B4-BE49-F238E27FC236}">
                <a16:creationId xmlns:a16="http://schemas.microsoft.com/office/drawing/2014/main" id="{99E9246C-94BA-40C9-B0D0-12B5686DC538}"/>
              </a:ext>
            </a:extLst>
          </p:cNvPr>
          <p:cNvCxnSpPr>
            <a:cxnSpLocks/>
            <a:stCxn id="376" idx="2"/>
            <a:endCxn id="377" idx="4"/>
          </p:cNvCxnSpPr>
          <p:nvPr/>
        </p:nvCxnSpPr>
        <p:spPr>
          <a:xfrm rot="10800000">
            <a:off x="4803778" y="3115565"/>
            <a:ext cx="190692" cy="244294"/>
          </a:xfrm>
          <a:prstGeom prst="bentConnector2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" name="Oval 378">
            <a:extLst>
              <a:ext uri="{FF2B5EF4-FFF2-40B4-BE49-F238E27FC236}">
                <a16:creationId xmlns:a16="http://schemas.microsoft.com/office/drawing/2014/main" id="{025EFB92-5683-4F83-96D9-0A3CE7B20BB8}"/>
              </a:ext>
            </a:extLst>
          </p:cNvPr>
          <p:cNvSpPr/>
          <p:nvPr/>
        </p:nvSpPr>
        <p:spPr>
          <a:xfrm>
            <a:off x="4886261" y="3136045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0" name="Connector: Elbow 379">
            <a:extLst>
              <a:ext uri="{FF2B5EF4-FFF2-40B4-BE49-F238E27FC236}">
                <a16:creationId xmlns:a16="http://schemas.microsoft.com/office/drawing/2014/main" id="{B03E8794-CFB2-4117-A95B-909B1D248816}"/>
              </a:ext>
            </a:extLst>
          </p:cNvPr>
          <p:cNvCxnSpPr>
            <a:cxnSpLocks/>
            <a:stCxn id="375" idx="2"/>
            <a:endCxn id="379" idx="4"/>
          </p:cNvCxnSpPr>
          <p:nvPr/>
        </p:nvCxnSpPr>
        <p:spPr>
          <a:xfrm rot="10800000">
            <a:off x="4899124" y="3157895"/>
            <a:ext cx="95347" cy="88154"/>
          </a:xfrm>
          <a:prstGeom prst="bentConnector2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Connector: Elbow 381">
            <a:extLst>
              <a:ext uri="{FF2B5EF4-FFF2-40B4-BE49-F238E27FC236}">
                <a16:creationId xmlns:a16="http://schemas.microsoft.com/office/drawing/2014/main" id="{D56E568F-67F1-40CB-A2C9-D3FD5D5CE0F9}"/>
              </a:ext>
            </a:extLst>
          </p:cNvPr>
          <p:cNvCxnSpPr>
            <a:cxnSpLocks/>
            <a:stCxn id="363" idx="2"/>
            <a:endCxn id="386" idx="4"/>
          </p:cNvCxnSpPr>
          <p:nvPr/>
        </p:nvCxnSpPr>
        <p:spPr>
          <a:xfrm rot="10800000">
            <a:off x="6079991" y="3155777"/>
            <a:ext cx="46539" cy="81891"/>
          </a:xfrm>
          <a:prstGeom prst="bentConnector2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Connector: Elbow 383">
            <a:extLst>
              <a:ext uri="{FF2B5EF4-FFF2-40B4-BE49-F238E27FC236}">
                <a16:creationId xmlns:a16="http://schemas.microsoft.com/office/drawing/2014/main" id="{924B756F-C514-439B-8FB8-7E629DCCC1DA}"/>
              </a:ext>
            </a:extLst>
          </p:cNvPr>
          <p:cNvCxnSpPr>
            <a:cxnSpLocks/>
            <a:stCxn id="366" idx="1"/>
            <a:endCxn id="387" idx="4"/>
          </p:cNvCxnSpPr>
          <p:nvPr/>
        </p:nvCxnSpPr>
        <p:spPr>
          <a:xfrm rot="10800000">
            <a:off x="7650000" y="3162708"/>
            <a:ext cx="47672" cy="136028"/>
          </a:xfrm>
          <a:prstGeom prst="bentConnector2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Oval 385">
            <a:extLst>
              <a:ext uri="{FF2B5EF4-FFF2-40B4-BE49-F238E27FC236}">
                <a16:creationId xmlns:a16="http://schemas.microsoft.com/office/drawing/2014/main" id="{3FEED531-6F0F-4171-B151-555E6C94456E}"/>
              </a:ext>
            </a:extLst>
          </p:cNvPr>
          <p:cNvSpPr/>
          <p:nvPr/>
        </p:nvSpPr>
        <p:spPr>
          <a:xfrm>
            <a:off x="6067128" y="3133926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4A677206-E9E2-4A39-A689-7CC5CD2D2B32}"/>
              </a:ext>
            </a:extLst>
          </p:cNvPr>
          <p:cNvSpPr/>
          <p:nvPr/>
        </p:nvSpPr>
        <p:spPr>
          <a:xfrm>
            <a:off x="7637138" y="3140858"/>
            <a:ext cx="25723" cy="218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7" name="Connector: Elbow 396">
            <a:extLst>
              <a:ext uri="{FF2B5EF4-FFF2-40B4-BE49-F238E27FC236}">
                <a16:creationId xmlns:a16="http://schemas.microsoft.com/office/drawing/2014/main" id="{F2577412-0679-4C40-86AD-EBD4E457A541}"/>
              </a:ext>
            </a:extLst>
          </p:cNvPr>
          <p:cNvCxnSpPr>
            <a:cxnSpLocks/>
          </p:cNvCxnSpPr>
          <p:nvPr/>
        </p:nvCxnSpPr>
        <p:spPr>
          <a:xfrm rot="16200000" flipV="1">
            <a:off x="5199723" y="2807320"/>
            <a:ext cx="158326" cy="681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9" name="Group 398">
            <a:extLst>
              <a:ext uri="{FF2B5EF4-FFF2-40B4-BE49-F238E27FC236}">
                <a16:creationId xmlns:a16="http://schemas.microsoft.com/office/drawing/2014/main" id="{CD79EA22-B2A3-4553-BB0E-6651772B9E5D}"/>
              </a:ext>
            </a:extLst>
          </p:cNvPr>
          <p:cNvGrpSpPr/>
          <p:nvPr/>
        </p:nvGrpSpPr>
        <p:grpSpPr>
          <a:xfrm rot="2825552">
            <a:off x="4421582" y="2928957"/>
            <a:ext cx="226262" cy="41483"/>
            <a:chOff x="4211960" y="2334088"/>
            <a:chExt cx="402150" cy="86800"/>
          </a:xfrm>
          <a:solidFill>
            <a:schemeClr val="bg1">
              <a:lumMod val="50000"/>
            </a:schemeClr>
          </a:solidFill>
        </p:grpSpPr>
        <p:sp>
          <p:nvSpPr>
            <p:cNvPr id="400" name="Oval 399">
              <a:extLst>
                <a:ext uri="{FF2B5EF4-FFF2-40B4-BE49-F238E27FC236}">
                  <a16:creationId xmlns:a16="http://schemas.microsoft.com/office/drawing/2014/main" id="{7E2B42C5-D7D3-4010-89DA-8077AE97FA40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01" name="Oval 400">
              <a:extLst>
                <a:ext uri="{FF2B5EF4-FFF2-40B4-BE49-F238E27FC236}">
                  <a16:creationId xmlns:a16="http://schemas.microsoft.com/office/drawing/2014/main" id="{989AFDDE-2007-439F-A168-26411F565535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02" name="Oval 401">
              <a:extLst>
                <a:ext uri="{FF2B5EF4-FFF2-40B4-BE49-F238E27FC236}">
                  <a16:creationId xmlns:a16="http://schemas.microsoft.com/office/drawing/2014/main" id="{4E520D13-87D7-4435-964C-30D1D47438F9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</p:grpSp>
      <p:grpSp>
        <p:nvGrpSpPr>
          <p:cNvPr id="403" name="Group 402">
            <a:extLst>
              <a:ext uri="{FF2B5EF4-FFF2-40B4-BE49-F238E27FC236}">
                <a16:creationId xmlns:a16="http://schemas.microsoft.com/office/drawing/2014/main" id="{B7F3EE07-9ABF-4ED3-9850-B367D777C353}"/>
              </a:ext>
            </a:extLst>
          </p:cNvPr>
          <p:cNvGrpSpPr/>
          <p:nvPr/>
        </p:nvGrpSpPr>
        <p:grpSpPr>
          <a:xfrm rot="2825552">
            <a:off x="7006101" y="2912503"/>
            <a:ext cx="226262" cy="41483"/>
            <a:chOff x="4211960" y="2334088"/>
            <a:chExt cx="402150" cy="86800"/>
          </a:xfrm>
          <a:solidFill>
            <a:schemeClr val="bg1">
              <a:lumMod val="50000"/>
            </a:schemeClr>
          </a:solidFill>
        </p:grpSpPr>
        <p:sp>
          <p:nvSpPr>
            <p:cNvPr id="404" name="Oval 403">
              <a:extLst>
                <a:ext uri="{FF2B5EF4-FFF2-40B4-BE49-F238E27FC236}">
                  <a16:creationId xmlns:a16="http://schemas.microsoft.com/office/drawing/2014/main" id="{260D33DF-4C57-4461-A89C-222CEE97E901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05" name="Oval 404">
              <a:extLst>
                <a:ext uri="{FF2B5EF4-FFF2-40B4-BE49-F238E27FC236}">
                  <a16:creationId xmlns:a16="http://schemas.microsoft.com/office/drawing/2014/main" id="{FB25C7CD-944B-4CEB-98EC-EED4495ED7A3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06" name="Oval 405">
              <a:extLst>
                <a:ext uri="{FF2B5EF4-FFF2-40B4-BE49-F238E27FC236}">
                  <a16:creationId xmlns:a16="http://schemas.microsoft.com/office/drawing/2014/main" id="{0C9C9B86-EBC9-44C7-A0E3-8A8D29455DCC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</p:grpSp>
      <p:grpSp>
        <p:nvGrpSpPr>
          <p:cNvPr id="407" name="Group 406">
            <a:extLst>
              <a:ext uri="{FF2B5EF4-FFF2-40B4-BE49-F238E27FC236}">
                <a16:creationId xmlns:a16="http://schemas.microsoft.com/office/drawing/2014/main" id="{C308A91C-0775-44DC-84DC-4D0FC0DD6AA6}"/>
              </a:ext>
            </a:extLst>
          </p:cNvPr>
          <p:cNvGrpSpPr/>
          <p:nvPr/>
        </p:nvGrpSpPr>
        <p:grpSpPr>
          <a:xfrm rot="2825552">
            <a:off x="5522970" y="2913532"/>
            <a:ext cx="226262" cy="41483"/>
            <a:chOff x="4211960" y="2334088"/>
            <a:chExt cx="402150" cy="86800"/>
          </a:xfrm>
          <a:solidFill>
            <a:schemeClr val="bg1">
              <a:lumMod val="50000"/>
            </a:schemeClr>
          </a:solidFill>
        </p:grpSpPr>
        <p:sp>
          <p:nvSpPr>
            <p:cNvPr id="408" name="Oval 407">
              <a:extLst>
                <a:ext uri="{FF2B5EF4-FFF2-40B4-BE49-F238E27FC236}">
                  <a16:creationId xmlns:a16="http://schemas.microsoft.com/office/drawing/2014/main" id="{0B9DBB47-0BB9-4280-BD60-5976ACB9B3A3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09" name="Oval 408">
              <a:extLst>
                <a:ext uri="{FF2B5EF4-FFF2-40B4-BE49-F238E27FC236}">
                  <a16:creationId xmlns:a16="http://schemas.microsoft.com/office/drawing/2014/main" id="{6F3DA4E9-8B70-408A-88A8-CCFD59289DC7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10" name="Oval 409">
              <a:extLst>
                <a:ext uri="{FF2B5EF4-FFF2-40B4-BE49-F238E27FC236}">
                  <a16:creationId xmlns:a16="http://schemas.microsoft.com/office/drawing/2014/main" id="{A21DDEDF-5329-4D03-9459-046E4BF936A4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</p:grpSp>
      <p:cxnSp>
        <p:nvCxnSpPr>
          <p:cNvPr id="415" name="Connector: Elbow 414">
            <a:extLst>
              <a:ext uri="{FF2B5EF4-FFF2-40B4-BE49-F238E27FC236}">
                <a16:creationId xmlns:a16="http://schemas.microsoft.com/office/drawing/2014/main" id="{30842C0F-32FD-4C7B-8848-40A3B108CEC8}"/>
              </a:ext>
            </a:extLst>
          </p:cNvPr>
          <p:cNvCxnSpPr>
            <a:cxnSpLocks/>
            <a:endCxn id="189" idx="4"/>
          </p:cNvCxnSpPr>
          <p:nvPr/>
        </p:nvCxnSpPr>
        <p:spPr>
          <a:xfrm rot="16200000" flipV="1">
            <a:off x="3463443" y="3425332"/>
            <a:ext cx="1353841" cy="5984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9" name="Connector: Elbow 418">
            <a:extLst>
              <a:ext uri="{FF2B5EF4-FFF2-40B4-BE49-F238E27FC236}">
                <a16:creationId xmlns:a16="http://schemas.microsoft.com/office/drawing/2014/main" id="{B7490429-2BFE-49DE-968E-9490A38DEE00}"/>
              </a:ext>
            </a:extLst>
          </p:cNvPr>
          <p:cNvCxnSpPr>
            <a:cxnSpLocks/>
            <a:endCxn id="357" idx="2"/>
          </p:cNvCxnSpPr>
          <p:nvPr/>
        </p:nvCxnSpPr>
        <p:spPr>
          <a:xfrm rot="5400000" flipH="1" flipV="1">
            <a:off x="5378666" y="3976059"/>
            <a:ext cx="225211" cy="709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Connector: Elbow 421">
            <a:extLst>
              <a:ext uri="{FF2B5EF4-FFF2-40B4-BE49-F238E27FC236}">
                <a16:creationId xmlns:a16="http://schemas.microsoft.com/office/drawing/2014/main" id="{B2B60DB1-D8F1-4C61-9F95-FB7813BBD98E}"/>
              </a:ext>
            </a:extLst>
          </p:cNvPr>
          <p:cNvCxnSpPr>
            <a:cxnSpLocks/>
            <a:endCxn id="323" idx="4"/>
          </p:cNvCxnSpPr>
          <p:nvPr/>
        </p:nvCxnSpPr>
        <p:spPr>
          <a:xfrm rot="16200000" flipV="1">
            <a:off x="6503686" y="4002753"/>
            <a:ext cx="243432" cy="3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Connector: Elbow 424">
            <a:extLst>
              <a:ext uri="{FF2B5EF4-FFF2-40B4-BE49-F238E27FC236}">
                <a16:creationId xmlns:a16="http://schemas.microsoft.com/office/drawing/2014/main" id="{0447D128-A726-46B8-9A78-744A0225C89B}"/>
              </a:ext>
            </a:extLst>
          </p:cNvPr>
          <p:cNvCxnSpPr>
            <a:cxnSpLocks/>
            <a:endCxn id="335" idx="5"/>
          </p:cNvCxnSpPr>
          <p:nvPr/>
        </p:nvCxnSpPr>
        <p:spPr>
          <a:xfrm rot="16200000" flipV="1">
            <a:off x="8065846" y="3987392"/>
            <a:ext cx="309416" cy="3767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Connector: Elbow 427">
            <a:extLst>
              <a:ext uri="{FF2B5EF4-FFF2-40B4-BE49-F238E27FC236}">
                <a16:creationId xmlns:a16="http://schemas.microsoft.com/office/drawing/2014/main" id="{31693CD6-7255-4C0B-BD6E-0F3AC66703C1}"/>
              </a:ext>
            </a:extLst>
          </p:cNvPr>
          <p:cNvCxnSpPr>
            <a:cxnSpLocks/>
            <a:endCxn id="330" idx="3"/>
          </p:cNvCxnSpPr>
          <p:nvPr/>
        </p:nvCxnSpPr>
        <p:spPr>
          <a:xfrm rot="16200000" flipV="1">
            <a:off x="8261607" y="3802263"/>
            <a:ext cx="472002" cy="211440"/>
          </a:xfrm>
          <a:prstGeom prst="bentConnector2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2" name="Group 431">
            <a:extLst>
              <a:ext uri="{FF2B5EF4-FFF2-40B4-BE49-F238E27FC236}">
                <a16:creationId xmlns:a16="http://schemas.microsoft.com/office/drawing/2014/main" id="{9DC99E2B-289F-443D-B99E-C0F9DC1CEE1D}"/>
              </a:ext>
            </a:extLst>
          </p:cNvPr>
          <p:cNvGrpSpPr/>
          <p:nvPr/>
        </p:nvGrpSpPr>
        <p:grpSpPr>
          <a:xfrm>
            <a:off x="4708504" y="4016948"/>
            <a:ext cx="226262" cy="41483"/>
            <a:chOff x="4211960" y="2334088"/>
            <a:chExt cx="402150" cy="86800"/>
          </a:xfrm>
          <a:solidFill>
            <a:schemeClr val="bg1">
              <a:lumMod val="50000"/>
            </a:schemeClr>
          </a:solidFill>
        </p:grpSpPr>
        <p:sp>
          <p:nvSpPr>
            <p:cNvPr id="433" name="Oval 432">
              <a:extLst>
                <a:ext uri="{FF2B5EF4-FFF2-40B4-BE49-F238E27FC236}">
                  <a16:creationId xmlns:a16="http://schemas.microsoft.com/office/drawing/2014/main" id="{D87E3BA7-8EE6-425A-B27F-5D2A11F6817A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34" name="Oval 433">
              <a:extLst>
                <a:ext uri="{FF2B5EF4-FFF2-40B4-BE49-F238E27FC236}">
                  <a16:creationId xmlns:a16="http://schemas.microsoft.com/office/drawing/2014/main" id="{B907BEA4-0953-41E5-9104-5030C7FF71B5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35" name="Oval 434">
              <a:extLst>
                <a:ext uri="{FF2B5EF4-FFF2-40B4-BE49-F238E27FC236}">
                  <a16:creationId xmlns:a16="http://schemas.microsoft.com/office/drawing/2014/main" id="{8883C818-0CA4-41D3-AA62-F974B42EB7EB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</p:grpSp>
      <p:cxnSp>
        <p:nvCxnSpPr>
          <p:cNvPr id="441" name="Connector: Elbow 440">
            <a:extLst>
              <a:ext uri="{FF2B5EF4-FFF2-40B4-BE49-F238E27FC236}">
                <a16:creationId xmlns:a16="http://schemas.microsoft.com/office/drawing/2014/main" id="{B7E6E561-E3D1-421D-8E5D-6503D9355360}"/>
              </a:ext>
            </a:extLst>
          </p:cNvPr>
          <p:cNvCxnSpPr>
            <a:cxnSpLocks/>
            <a:endCxn id="347" idx="3"/>
          </p:cNvCxnSpPr>
          <p:nvPr/>
        </p:nvCxnSpPr>
        <p:spPr>
          <a:xfrm rot="16200000" flipV="1">
            <a:off x="5591385" y="3807904"/>
            <a:ext cx="383255" cy="214718"/>
          </a:xfrm>
          <a:prstGeom prst="bentConnector2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Connector: Elbow 442">
            <a:extLst>
              <a:ext uri="{FF2B5EF4-FFF2-40B4-BE49-F238E27FC236}">
                <a16:creationId xmlns:a16="http://schemas.microsoft.com/office/drawing/2014/main" id="{980FE2F2-625E-471C-9120-71A81CBB68D2}"/>
              </a:ext>
            </a:extLst>
          </p:cNvPr>
          <p:cNvCxnSpPr>
            <a:cxnSpLocks/>
            <a:endCxn id="318" idx="3"/>
          </p:cNvCxnSpPr>
          <p:nvPr/>
        </p:nvCxnSpPr>
        <p:spPr>
          <a:xfrm rot="16200000" flipV="1">
            <a:off x="6706371" y="3816595"/>
            <a:ext cx="391637" cy="188953"/>
          </a:xfrm>
          <a:prstGeom prst="bentConnector2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Rectangle 451">
            <a:extLst>
              <a:ext uri="{FF2B5EF4-FFF2-40B4-BE49-F238E27FC236}">
                <a16:creationId xmlns:a16="http://schemas.microsoft.com/office/drawing/2014/main" id="{49B2CFA1-A343-4F1E-81EC-477ACB86C6E5}"/>
              </a:ext>
            </a:extLst>
          </p:cNvPr>
          <p:cNvSpPr/>
          <p:nvPr/>
        </p:nvSpPr>
        <p:spPr>
          <a:xfrm>
            <a:off x="5738530" y="4115470"/>
            <a:ext cx="3081941" cy="332295"/>
          </a:xfrm>
          <a:prstGeom prst="rect">
            <a:avLst/>
          </a:prstGeom>
          <a:noFill/>
          <a:ln w="28575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final adder</a:t>
            </a:r>
          </a:p>
        </p:txBody>
      </p:sp>
    </p:spTree>
    <p:extLst>
      <p:ext uri="{BB962C8B-B14F-4D97-AF65-F5344CB8AC3E}">
        <p14:creationId xmlns:p14="http://schemas.microsoft.com/office/powerpoint/2010/main" val="2510875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1-bit multiplier = AND gate</a:t>
            </a:r>
          </a:p>
          <a:p>
            <a:r>
              <a:rPr lang="en-US" dirty="0"/>
              <a:t>N-bit multiplier must add N*N 1-bit results, properly shifted</a:t>
            </a:r>
          </a:p>
          <a:p>
            <a:pPr lvl="1"/>
            <a:r>
              <a:rPr lang="en-US" dirty="0"/>
              <a:t>Wallace-tree: Instead of adding bits in the columns, recursively reduce number of operands by full adders</a:t>
            </a:r>
          </a:p>
          <a:p>
            <a:pPr lvl="2"/>
            <a:r>
              <a:rPr lang="en-US" dirty="0"/>
              <a:t>A full adder converts three bits (in the same column) into two bits (in two adjacent columns)</a:t>
            </a:r>
          </a:p>
          <a:p>
            <a:pPr lvl="2"/>
            <a:r>
              <a:rPr lang="en-US" dirty="0"/>
              <a:t>Each layer reduces the number of bits in a column from M to (M/3)+(M%3) but sends (M/3) bits to the left</a:t>
            </a:r>
          </a:p>
          <a:p>
            <a:pPr lvl="2"/>
            <a:r>
              <a:rPr lang="en-US" dirty="0"/>
              <a:t>After O(log</a:t>
            </a:r>
            <a:r>
              <a:rPr lang="en-US" baseline="-25000" dirty="0"/>
              <a:t>3/2</a:t>
            </a:r>
            <a:r>
              <a:rPr lang="en-US" dirty="0"/>
              <a:t> N*N) = O(log N) layers, the remaining small columns are summed by optimized 2N-bit adder</a:t>
            </a:r>
          </a:p>
          <a:p>
            <a:pPr lvl="2"/>
            <a:r>
              <a:rPr lang="en-US" dirty="0"/>
              <a:t>This algorithm is done in the circuit generator – the generated circuit is combinational with O(log N) delay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Wallace-tree multiplier (invented 1964, used after 2000)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8158BF4-7878-4A64-B95D-053F367B15EA}"/>
              </a:ext>
            </a:extLst>
          </p:cNvPr>
          <p:cNvSpPr/>
          <p:nvPr/>
        </p:nvSpPr>
        <p:spPr>
          <a:xfrm rot="2752679">
            <a:off x="1046619" y="1412510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C0D06E16-F417-47CC-9B3B-17FE883404AC}"/>
              </a:ext>
            </a:extLst>
          </p:cNvPr>
          <p:cNvSpPr/>
          <p:nvPr/>
        </p:nvSpPr>
        <p:spPr>
          <a:xfrm rot="2752679">
            <a:off x="943236" y="1512773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3599DDC4-8174-4B35-8AA7-28C6D45FAF2D}"/>
              </a:ext>
            </a:extLst>
          </p:cNvPr>
          <p:cNvSpPr/>
          <p:nvPr/>
        </p:nvSpPr>
        <p:spPr>
          <a:xfrm rot="2752679">
            <a:off x="839853" y="1613035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E11B6E27-18BB-49C2-BB6A-6B9E42DFB0C2}"/>
              </a:ext>
            </a:extLst>
          </p:cNvPr>
          <p:cNvSpPr/>
          <p:nvPr/>
        </p:nvSpPr>
        <p:spPr>
          <a:xfrm rot="2752679">
            <a:off x="736470" y="171329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2A8DE6CB-0E01-4E5F-91B0-8AE9E8232E26}"/>
              </a:ext>
            </a:extLst>
          </p:cNvPr>
          <p:cNvSpPr/>
          <p:nvPr/>
        </p:nvSpPr>
        <p:spPr>
          <a:xfrm rot="2752679">
            <a:off x="633086" y="1813560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73E8E279-3598-459F-B2D0-5B3EC0E41C46}"/>
              </a:ext>
            </a:extLst>
          </p:cNvPr>
          <p:cNvSpPr/>
          <p:nvPr/>
        </p:nvSpPr>
        <p:spPr>
          <a:xfrm rot="2752679">
            <a:off x="529703" y="191382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CB5B2E2D-E692-4F16-80DD-19731D0F55BF}"/>
              </a:ext>
            </a:extLst>
          </p:cNvPr>
          <p:cNvSpPr/>
          <p:nvPr/>
        </p:nvSpPr>
        <p:spPr>
          <a:xfrm rot="2752679">
            <a:off x="426320" y="201408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5F7222E8-F0D5-4D4C-8661-D17A2B7311F3}"/>
              </a:ext>
            </a:extLst>
          </p:cNvPr>
          <p:cNvSpPr/>
          <p:nvPr/>
        </p:nvSpPr>
        <p:spPr>
          <a:xfrm rot="2752679">
            <a:off x="322937" y="211434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7B50B077-36CF-47B1-A181-27BFC558F275}"/>
              </a:ext>
            </a:extLst>
          </p:cNvPr>
          <p:cNvSpPr/>
          <p:nvPr/>
        </p:nvSpPr>
        <p:spPr>
          <a:xfrm rot="2752679">
            <a:off x="1146881" y="1515893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71FE72E3-829A-4855-A1E3-B0376B6950E4}"/>
              </a:ext>
            </a:extLst>
          </p:cNvPr>
          <p:cNvSpPr/>
          <p:nvPr/>
        </p:nvSpPr>
        <p:spPr>
          <a:xfrm rot="2752679">
            <a:off x="1043498" y="1616156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F6A74B68-A21E-405B-8FBC-F50BEEF77152}"/>
              </a:ext>
            </a:extLst>
          </p:cNvPr>
          <p:cNvSpPr/>
          <p:nvPr/>
        </p:nvSpPr>
        <p:spPr>
          <a:xfrm rot="2752679">
            <a:off x="940115" y="171641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4398781E-7C48-47B6-844B-AACD6FD4507F}"/>
              </a:ext>
            </a:extLst>
          </p:cNvPr>
          <p:cNvSpPr/>
          <p:nvPr/>
        </p:nvSpPr>
        <p:spPr>
          <a:xfrm rot="2752679">
            <a:off x="836732" y="1816680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2F249693-9899-4E05-B7DC-EDDF70CD55FB}"/>
              </a:ext>
            </a:extLst>
          </p:cNvPr>
          <p:cNvSpPr/>
          <p:nvPr/>
        </p:nvSpPr>
        <p:spPr>
          <a:xfrm rot="2752679">
            <a:off x="733349" y="1916943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B2F943DA-37E4-4FF8-92E6-6F755D89EFEF}"/>
              </a:ext>
            </a:extLst>
          </p:cNvPr>
          <p:cNvSpPr/>
          <p:nvPr/>
        </p:nvSpPr>
        <p:spPr>
          <a:xfrm rot="2752679">
            <a:off x="629966" y="2017205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5618307C-7CD1-4600-800F-6A2C5DA12EE1}"/>
              </a:ext>
            </a:extLst>
          </p:cNvPr>
          <p:cNvSpPr/>
          <p:nvPr/>
        </p:nvSpPr>
        <p:spPr>
          <a:xfrm rot="2752679">
            <a:off x="526582" y="211746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0A954257-4681-432F-83E7-B366085EA97C}"/>
              </a:ext>
            </a:extLst>
          </p:cNvPr>
          <p:cNvSpPr/>
          <p:nvPr/>
        </p:nvSpPr>
        <p:spPr>
          <a:xfrm rot="2752679">
            <a:off x="423199" y="2217730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C2730592-8667-4B4F-9052-EE757533C3DE}"/>
              </a:ext>
            </a:extLst>
          </p:cNvPr>
          <p:cNvSpPr/>
          <p:nvPr/>
        </p:nvSpPr>
        <p:spPr>
          <a:xfrm rot="2752679">
            <a:off x="1247144" y="161927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D0C412A6-1A5D-4278-85B2-E488BDC13BD5}"/>
              </a:ext>
            </a:extLst>
          </p:cNvPr>
          <p:cNvSpPr/>
          <p:nvPr/>
        </p:nvSpPr>
        <p:spPr>
          <a:xfrm rot="2752679">
            <a:off x="1143761" y="1719539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D8ADA85E-C76A-423A-A694-463CA3359F1E}"/>
              </a:ext>
            </a:extLst>
          </p:cNvPr>
          <p:cNvSpPr/>
          <p:nvPr/>
        </p:nvSpPr>
        <p:spPr>
          <a:xfrm rot="2752679">
            <a:off x="1040377" y="1819801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699F5B3E-99B4-4D87-8D6C-30A96A271BC6}"/>
              </a:ext>
            </a:extLst>
          </p:cNvPr>
          <p:cNvSpPr/>
          <p:nvPr/>
        </p:nvSpPr>
        <p:spPr>
          <a:xfrm rot="2752679">
            <a:off x="936994" y="192006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EB897F85-23DF-4C7A-B33E-5CF6CFD903BB}"/>
              </a:ext>
            </a:extLst>
          </p:cNvPr>
          <p:cNvSpPr/>
          <p:nvPr/>
        </p:nvSpPr>
        <p:spPr>
          <a:xfrm rot="2752679">
            <a:off x="833611" y="2020326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ECD7BDB7-4BD1-456D-A092-20C07EFCD5BA}"/>
              </a:ext>
            </a:extLst>
          </p:cNvPr>
          <p:cNvSpPr/>
          <p:nvPr/>
        </p:nvSpPr>
        <p:spPr>
          <a:xfrm rot="2752679">
            <a:off x="730228" y="212058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F53F8CA8-08DD-43E6-9B8E-D36B5BE96A73}"/>
              </a:ext>
            </a:extLst>
          </p:cNvPr>
          <p:cNvSpPr/>
          <p:nvPr/>
        </p:nvSpPr>
        <p:spPr>
          <a:xfrm rot="2752679">
            <a:off x="626845" y="2220851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D9EB7AE5-C83E-401B-A23B-BB153EF1802F}"/>
              </a:ext>
            </a:extLst>
          </p:cNvPr>
          <p:cNvSpPr/>
          <p:nvPr/>
        </p:nvSpPr>
        <p:spPr>
          <a:xfrm rot="2752679">
            <a:off x="523462" y="2321113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78C32B3F-D9D8-490F-AE83-4C22BD1B56DC}"/>
              </a:ext>
            </a:extLst>
          </p:cNvPr>
          <p:cNvSpPr/>
          <p:nvPr/>
        </p:nvSpPr>
        <p:spPr>
          <a:xfrm rot="2752679">
            <a:off x="1347406" y="1722660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5CF80878-FF03-4CC7-8028-36F9DA5367B8}"/>
              </a:ext>
            </a:extLst>
          </p:cNvPr>
          <p:cNvSpPr/>
          <p:nvPr/>
        </p:nvSpPr>
        <p:spPr>
          <a:xfrm rot="2752679">
            <a:off x="1244023" y="182292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AE0D7889-D70C-4818-9D34-D819CB117D72}"/>
              </a:ext>
            </a:extLst>
          </p:cNvPr>
          <p:cNvSpPr/>
          <p:nvPr/>
        </p:nvSpPr>
        <p:spPr>
          <a:xfrm rot="2752679">
            <a:off x="1140640" y="192318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10006A25-9512-4E96-868E-1D1BB192A2B9}"/>
              </a:ext>
            </a:extLst>
          </p:cNvPr>
          <p:cNvSpPr/>
          <p:nvPr/>
        </p:nvSpPr>
        <p:spPr>
          <a:xfrm rot="2752679">
            <a:off x="1037257" y="202344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9B97506A-7FBB-4787-BB5F-DADF3A8F27D8}"/>
              </a:ext>
            </a:extLst>
          </p:cNvPr>
          <p:cNvSpPr/>
          <p:nvPr/>
        </p:nvSpPr>
        <p:spPr>
          <a:xfrm rot="2752679">
            <a:off x="933873" y="2123709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B6A24892-F363-4E5C-A0F9-CBE38FA00381}"/>
              </a:ext>
            </a:extLst>
          </p:cNvPr>
          <p:cNvSpPr/>
          <p:nvPr/>
        </p:nvSpPr>
        <p:spPr>
          <a:xfrm rot="2752679">
            <a:off x="830490" y="2223971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7A634E55-B77B-4E59-A33C-9168A8E55DDD}"/>
              </a:ext>
            </a:extLst>
          </p:cNvPr>
          <p:cNvSpPr/>
          <p:nvPr/>
        </p:nvSpPr>
        <p:spPr>
          <a:xfrm rot="2752679">
            <a:off x="727107" y="232423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A503A950-6CA2-4C83-83EE-6E11FFA4C2A1}"/>
              </a:ext>
            </a:extLst>
          </p:cNvPr>
          <p:cNvSpPr/>
          <p:nvPr/>
        </p:nvSpPr>
        <p:spPr>
          <a:xfrm rot="2752679">
            <a:off x="623724" y="2424496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763F5500-2E57-4E11-80EE-0BD9B481F662}"/>
              </a:ext>
            </a:extLst>
          </p:cNvPr>
          <p:cNvSpPr/>
          <p:nvPr/>
        </p:nvSpPr>
        <p:spPr>
          <a:xfrm rot="2752679">
            <a:off x="1447668" y="1826043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790568FE-2065-4401-BB03-6558A5F25847}"/>
              </a:ext>
            </a:extLst>
          </p:cNvPr>
          <p:cNvSpPr/>
          <p:nvPr/>
        </p:nvSpPr>
        <p:spPr>
          <a:xfrm rot="2752679">
            <a:off x="1344285" y="1926305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2EEAC4AE-EBE2-406B-BE35-8F85E1730081}"/>
              </a:ext>
            </a:extLst>
          </p:cNvPr>
          <p:cNvSpPr/>
          <p:nvPr/>
        </p:nvSpPr>
        <p:spPr>
          <a:xfrm rot="2752679">
            <a:off x="1240902" y="202656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466A540E-DB12-4A07-B989-A8B455BCB221}"/>
              </a:ext>
            </a:extLst>
          </p:cNvPr>
          <p:cNvSpPr/>
          <p:nvPr/>
        </p:nvSpPr>
        <p:spPr>
          <a:xfrm rot="2752679">
            <a:off x="1137519" y="2126830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B0E56E0E-180E-4A0D-93CE-23DA4787188C}"/>
              </a:ext>
            </a:extLst>
          </p:cNvPr>
          <p:cNvSpPr/>
          <p:nvPr/>
        </p:nvSpPr>
        <p:spPr>
          <a:xfrm rot="2752679">
            <a:off x="1034136" y="222709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8B1E8C87-AC39-422D-B3E4-C7FDB300844C}"/>
              </a:ext>
            </a:extLst>
          </p:cNvPr>
          <p:cNvSpPr/>
          <p:nvPr/>
        </p:nvSpPr>
        <p:spPr>
          <a:xfrm rot="2752679">
            <a:off x="930753" y="2327355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3A3C3DD1-346E-43EF-A3F9-1B3165417336}"/>
              </a:ext>
            </a:extLst>
          </p:cNvPr>
          <p:cNvSpPr/>
          <p:nvPr/>
        </p:nvSpPr>
        <p:spPr>
          <a:xfrm rot="2752679">
            <a:off x="827369" y="242761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27012979-0B8E-4D91-950B-CAD7D87ADC71}"/>
              </a:ext>
            </a:extLst>
          </p:cNvPr>
          <p:cNvSpPr/>
          <p:nvPr/>
        </p:nvSpPr>
        <p:spPr>
          <a:xfrm rot="2752679">
            <a:off x="723986" y="2527879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0DF6CE6A-7F0C-43C5-8FA9-2A3353D64115}"/>
              </a:ext>
            </a:extLst>
          </p:cNvPr>
          <p:cNvSpPr/>
          <p:nvPr/>
        </p:nvSpPr>
        <p:spPr>
          <a:xfrm rot="2752679">
            <a:off x="1547931" y="1929426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C28F4057-67D7-4A4D-83F8-FF0DDEDF8F9D}"/>
              </a:ext>
            </a:extLst>
          </p:cNvPr>
          <p:cNvSpPr/>
          <p:nvPr/>
        </p:nvSpPr>
        <p:spPr>
          <a:xfrm rot="2752679">
            <a:off x="1444548" y="202968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287CA2C4-11C1-4822-B826-DE5E6B509357}"/>
              </a:ext>
            </a:extLst>
          </p:cNvPr>
          <p:cNvSpPr/>
          <p:nvPr/>
        </p:nvSpPr>
        <p:spPr>
          <a:xfrm rot="2752679">
            <a:off x="1341164" y="2129951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48A49C95-CF0D-4EAE-9266-FB3F29A2222A}"/>
              </a:ext>
            </a:extLst>
          </p:cNvPr>
          <p:cNvSpPr/>
          <p:nvPr/>
        </p:nvSpPr>
        <p:spPr>
          <a:xfrm rot="2752679">
            <a:off x="1237781" y="2230213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E06E2CC4-9A66-4142-A5E7-64EFAA478FC3}"/>
              </a:ext>
            </a:extLst>
          </p:cNvPr>
          <p:cNvSpPr/>
          <p:nvPr/>
        </p:nvSpPr>
        <p:spPr>
          <a:xfrm rot="2752679">
            <a:off x="1134398" y="2330475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4C96A092-A4E9-43C8-88AE-0CB7CCB1ECE5}"/>
              </a:ext>
            </a:extLst>
          </p:cNvPr>
          <p:cNvSpPr/>
          <p:nvPr/>
        </p:nvSpPr>
        <p:spPr>
          <a:xfrm rot="2752679">
            <a:off x="1031015" y="243073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F4859320-F433-431E-B4E5-20F773AFF45B}"/>
              </a:ext>
            </a:extLst>
          </p:cNvPr>
          <p:cNvSpPr/>
          <p:nvPr/>
        </p:nvSpPr>
        <p:spPr>
          <a:xfrm rot="2752679">
            <a:off x="927632" y="2531000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D322ADE6-2757-4C14-94DB-73E58AF1F026}"/>
              </a:ext>
            </a:extLst>
          </p:cNvPr>
          <p:cNvSpPr/>
          <p:nvPr/>
        </p:nvSpPr>
        <p:spPr>
          <a:xfrm rot="2752679">
            <a:off x="824249" y="263126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76ABE005-6798-412B-93A7-94C3DD9F1118}"/>
              </a:ext>
            </a:extLst>
          </p:cNvPr>
          <p:cNvSpPr/>
          <p:nvPr/>
        </p:nvSpPr>
        <p:spPr>
          <a:xfrm rot="2752679">
            <a:off x="1648193" y="2032809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640F09EB-7FC7-44E1-80B3-28D0FCF8C404}"/>
              </a:ext>
            </a:extLst>
          </p:cNvPr>
          <p:cNvSpPr/>
          <p:nvPr/>
        </p:nvSpPr>
        <p:spPr>
          <a:xfrm rot="2752679">
            <a:off x="1544810" y="213307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D0C2EFB2-1068-4A6E-B042-A9BE10D6C3F4}"/>
              </a:ext>
            </a:extLst>
          </p:cNvPr>
          <p:cNvSpPr/>
          <p:nvPr/>
        </p:nvSpPr>
        <p:spPr>
          <a:xfrm rot="2752679">
            <a:off x="1441427" y="223333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281B7A46-82A2-431C-9879-57AA398C481E}"/>
              </a:ext>
            </a:extLst>
          </p:cNvPr>
          <p:cNvSpPr/>
          <p:nvPr/>
        </p:nvSpPr>
        <p:spPr>
          <a:xfrm rot="2752679">
            <a:off x="1338044" y="2333596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457B3323-387D-486B-9B3C-4A8DFE4E4A82}"/>
              </a:ext>
            </a:extLst>
          </p:cNvPr>
          <p:cNvSpPr/>
          <p:nvPr/>
        </p:nvSpPr>
        <p:spPr>
          <a:xfrm rot="2752679">
            <a:off x="1234660" y="2433859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E28DDE05-DC39-413F-B6D6-8F96787984F4}"/>
              </a:ext>
            </a:extLst>
          </p:cNvPr>
          <p:cNvSpPr/>
          <p:nvPr/>
        </p:nvSpPr>
        <p:spPr>
          <a:xfrm rot="2752679">
            <a:off x="1131277" y="2534121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DCCD0D2B-E885-43B5-9725-A9F0E1269D91}"/>
              </a:ext>
            </a:extLst>
          </p:cNvPr>
          <p:cNvSpPr/>
          <p:nvPr/>
        </p:nvSpPr>
        <p:spPr>
          <a:xfrm rot="2752679">
            <a:off x="1027894" y="2634383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6282EB97-CB6F-480D-9055-8A2D8F009BD1}"/>
              </a:ext>
            </a:extLst>
          </p:cNvPr>
          <p:cNvSpPr/>
          <p:nvPr/>
        </p:nvSpPr>
        <p:spPr>
          <a:xfrm rot="2752679">
            <a:off x="924511" y="2734645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B6D49A5F-FF85-447C-ACEC-BE1EE62545BA}"/>
              </a:ext>
            </a:extLst>
          </p:cNvPr>
          <p:cNvSpPr/>
          <p:nvPr/>
        </p:nvSpPr>
        <p:spPr>
          <a:xfrm rot="2752679">
            <a:off x="1748455" y="213619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A3B7C71C-AF9F-4A06-89B4-386246A0AECF}"/>
              </a:ext>
            </a:extLst>
          </p:cNvPr>
          <p:cNvSpPr/>
          <p:nvPr/>
        </p:nvSpPr>
        <p:spPr>
          <a:xfrm rot="2752679">
            <a:off x="1645072" y="2236455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9A3D737A-A445-463D-9BAE-266E9A4473A0}"/>
              </a:ext>
            </a:extLst>
          </p:cNvPr>
          <p:cNvSpPr/>
          <p:nvPr/>
        </p:nvSpPr>
        <p:spPr>
          <a:xfrm rot="2752679">
            <a:off x="1541689" y="233671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5437D7A8-2864-438D-85D8-09080DE0666A}"/>
              </a:ext>
            </a:extLst>
          </p:cNvPr>
          <p:cNvSpPr/>
          <p:nvPr/>
        </p:nvSpPr>
        <p:spPr>
          <a:xfrm rot="2752679">
            <a:off x="1438306" y="2436979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1D6BD2B6-1AFA-413F-882D-35D8C4A9F304}"/>
              </a:ext>
            </a:extLst>
          </p:cNvPr>
          <p:cNvSpPr/>
          <p:nvPr/>
        </p:nvSpPr>
        <p:spPr>
          <a:xfrm rot="2752679">
            <a:off x="1334923" y="253724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4609A3B6-4D93-42AE-9CAD-B38A1715051B}"/>
              </a:ext>
            </a:extLst>
          </p:cNvPr>
          <p:cNvSpPr/>
          <p:nvPr/>
        </p:nvSpPr>
        <p:spPr>
          <a:xfrm rot="2752679">
            <a:off x="1231540" y="263750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9848BFA4-2AA1-4342-80C9-33F38F68DA9C}"/>
              </a:ext>
            </a:extLst>
          </p:cNvPr>
          <p:cNvSpPr/>
          <p:nvPr/>
        </p:nvSpPr>
        <p:spPr>
          <a:xfrm rot="2752679">
            <a:off x="1128156" y="2737766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CB933D0E-7D8B-4EF1-8557-73A54A460BF4}"/>
              </a:ext>
            </a:extLst>
          </p:cNvPr>
          <p:cNvSpPr/>
          <p:nvPr/>
        </p:nvSpPr>
        <p:spPr>
          <a:xfrm rot="2752679">
            <a:off x="1024773" y="2838029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A928F786-C616-4DCC-A86A-DA6D0183E978}"/>
              </a:ext>
            </a:extLst>
          </p:cNvPr>
          <p:cNvSpPr/>
          <p:nvPr/>
        </p:nvSpPr>
        <p:spPr>
          <a:xfrm rot="2752679">
            <a:off x="1253385" y="1211986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E8A5F885-DB34-44C7-A2B3-FCDB2D98CC35}"/>
              </a:ext>
            </a:extLst>
          </p:cNvPr>
          <p:cNvSpPr/>
          <p:nvPr/>
        </p:nvSpPr>
        <p:spPr>
          <a:xfrm rot="2752679">
            <a:off x="1353648" y="1315369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4996F311-65E7-4CFA-B761-A59211432066}"/>
              </a:ext>
            </a:extLst>
          </p:cNvPr>
          <p:cNvSpPr/>
          <p:nvPr/>
        </p:nvSpPr>
        <p:spPr>
          <a:xfrm rot="2752679">
            <a:off x="1453910" y="1418752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D46E5B8F-D4D4-4225-95B0-790129C19638}"/>
              </a:ext>
            </a:extLst>
          </p:cNvPr>
          <p:cNvSpPr/>
          <p:nvPr/>
        </p:nvSpPr>
        <p:spPr>
          <a:xfrm rot="2752679">
            <a:off x="1554172" y="1522135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4394E120-087D-45B4-9428-192C44C7E397}"/>
              </a:ext>
            </a:extLst>
          </p:cNvPr>
          <p:cNvSpPr/>
          <p:nvPr/>
        </p:nvSpPr>
        <p:spPr>
          <a:xfrm rot="2752679">
            <a:off x="1654435" y="1625518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74FEC8E3-8AB3-4C72-9D4B-FA84CE417DF8}"/>
              </a:ext>
            </a:extLst>
          </p:cNvPr>
          <p:cNvSpPr/>
          <p:nvPr/>
        </p:nvSpPr>
        <p:spPr>
          <a:xfrm rot="2752679">
            <a:off x="1754697" y="1728901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CFE54D2A-71DF-4BDC-ABC7-937AC49CFC2A}"/>
              </a:ext>
            </a:extLst>
          </p:cNvPr>
          <p:cNvSpPr/>
          <p:nvPr/>
        </p:nvSpPr>
        <p:spPr>
          <a:xfrm rot="2752679">
            <a:off x="1854959" y="1832285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1BAE6913-CD30-4A9A-BE21-AC59E3019F94}"/>
              </a:ext>
            </a:extLst>
          </p:cNvPr>
          <p:cNvSpPr/>
          <p:nvPr/>
        </p:nvSpPr>
        <p:spPr>
          <a:xfrm rot="2752679">
            <a:off x="1955222" y="1935668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BB0EFDA4-29F5-4AF1-BEE6-67614B6E6DB2}"/>
              </a:ext>
            </a:extLst>
          </p:cNvPr>
          <p:cNvSpPr/>
          <p:nvPr/>
        </p:nvSpPr>
        <p:spPr>
          <a:xfrm rot="2752679">
            <a:off x="846094" y="1205744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89DEAC60-855F-4E8F-BE66-03923FF20F30}"/>
              </a:ext>
            </a:extLst>
          </p:cNvPr>
          <p:cNvSpPr/>
          <p:nvPr/>
        </p:nvSpPr>
        <p:spPr>
          <a:xfrm rot="2752679">
            <a:off x="742711" y="1306006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70C5B913-4C46-490C-A85E-C0A9DDE9A479}"/>
              </a:ext>
            </a:extLst>
          </p:cNvPr>
          <p:cNvSpPr/>
          <p:nvPr/>
        </p:nvSpPr>
        <p:spPr>
          <a:xfrm rot="2752679">
            <a:off x="639328" y="1406269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F4A92E0B-53F4-4850-AE70-A09EA0071A26}"/>
              </a:ext>
            </a:extLst>
          </p:cNvPr>
          <p:cNvSpPr/>
          <p:nvPr/>
        </p:nvSpPr>
        <p:spPr>
          <a:xfrm rot="2752679">
            <a:off x="535945" y="1506531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A81BB8DE-C044-463B-AC91-BB37C2F9A38A}"/>
              </a:ext>
            </a:extLst>
          </p:cNvPr>
          <p:cNvSpPr/>
          <p:nvPr/>
        </p:nvSpPr>
        <p:spPr>
          <a:xfrm rot="2752679">
            <a:off x="432562" y="1606793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23CCAAB-449D-4C5F-9E29-DF41C5FCAC58}"/>
              </a:ext>
            </a:extLst>
          </p:cNvPr>
          <p:cNvSpPr/>
          <p:nvPr/>
        </p:nvSpPr>
        <p:spPr>
          <a:xfrm rot="2752679">
            <a:off x="329179" y="1707056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19854782-C1F1-4D1D-9889-BFE5769B538B}"/>
              </a:ext>
            </a:extLst>
          </p:cNvPr>
          <p:cNvSpPr/>
          <p:nvPr/>
        </p:nvSpPr>
        <p:spPr>
          <a:xfrm rot="2752679">
            <a:off x="225796" y="1807318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4A6B7A-829A-480D-9BAE-4E1E8CEBA74D}"/>
              </a:ext>
            </a:extLst>
          </p:cNvPr>
          <p:cNvSpPr/>
          <p:nvPr/>
        </p:nvSpPr>
        <p:spPr>
          <a:xfrm rot="2752679">
            <a:off x="122412" y="1907580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507C2BC3-2EFC-4ABA-A709-B14B72DE9EDF}"/>
              </a:ext>
            </a:extLst>
          </p:cNvPr>
          <p:cNvSpPr/>
          <p:nvPr/>
        </p:nvSpPr>
        <p:spPr>
          <a:xfrm rot="2752679">
            <a:off x="2934326" y="1412510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913791C6-EBC1-42EE-9CFD-E0DA94FAEC41}"/>
              </a:ext>
            </a:extLst>
          </p:cNvPr>
          <p:cNvSpPr/>
          <p:nvPr/>
        </p:nvSpPr>
        <p:spPr>
          <a:xfrm rot="2752679">
            <a:off x="2830943" y="1616156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21985848-132C-4226-850B-A63F2861B329}"/>
              </a:ext>
            </a:extLst>
          </p:cNvPr>
          <p:cNvSpPr/>
          <p:nvPr/>
        </p:nvSpPr>
        <p:spPr>
          <a:xfrm rot="2752679">
            <a:off x="2727560" y="1819801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80DC112E-8D12-4294-A078-25AF1A3780F0}"/>
              </a:ext>
            </a:extLst>
          </p:cNvPr>
          <p:cNvSpPr/>
          <p:nvPr/>
        </p:nvSpPr>
        <p:spPr>
          <a:xfrm rot="2752679">
            <a:off x="2624177" y="2023446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3D91ADB4-7FF8-4FE5-B1AB-68EA9988F237}"/>
              </a:ext>
            </a:extLst>
          </p:cNvPr>
          <p:cNvSpPr/>
          <p:nvPr/>
        </p:nvSpPr>
        <p:spPr>
          <a:xfrm rot="2752679">
            <a:off x="2520793" y="222709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44B8015D-12EF-4991-8BF8-7D2974A5EE53}"/>
              </a:ext>
            </a:extLst>
          </p:cNvPr>
          <p:cNvSpPr/>
          <p:nvPr/>
        </p:nvSpPr>
        <p:spPr>
          <a:xfrm rot="2752679">
            <a:off x="2417410" y="2430737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val 251">
            <a:extLst>
              <a:ext uri="{FF2B5EF4-FFF2-40B4-BE49-F238E27FC236}">
                <a16:creationId xmlns:a16="http://schemas.microsoft.com/office/drawing/2014/main" id="{EE7D0FF9-0143-4BE5-A48A-218D8FBB03A7}"/>
              </a:ext>
            </a:extLst>
          </p:cNvPr>
          <p:cNvSpPr/>
          <p:nvPr/>
        </p:nvSpPr>
        <p:spPr>
          <a:xfrm rot="2752679">
            <a:off x="2314027" y="263438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id="{8A75CF30-67CE-46B1-BF7A-0C8BEC70D06E}"/>
              </a:ext>
            </a:extLst>
          </p:cNvPr>
          <p:cNvSpPr/>
          <p:nvPr/>
        </p:nvSpPr>
        <p:spPr>
          <a:xfrm rot="2752679">
            <a:off x="2210644" y="283802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2AED21FB-13D9-4FD9-A41D-8DDE4AD49F28}"/>
              </a:ext>
            </a:extLst>
          </p:cNvPr>
          <p:cNvSpPr/>
          <p:nvPr/>
        </p:nvSpPr>
        <p:spPr>
          <a:xfrm rot="2752679">
            <a:off x="3034588" y="1616155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val 254">
            <a:extLst>
              <a:ext uri="{FF2B5EF4-FFF2-40B4-BE49-F238E27FC236}">
                <a16:creationId xmlns:a16="http://schemas.microsoft.com/office/drawing/2014/main" id="{16E3EE1C-7F89-44EB-8B05-1DBDED634277}"/>
              </a:ext>
            </a:extLst>
          </p:cNvPr>
          <p:cNvSpPr/>
          <p:nvPr/>
        </p:nvSpPr>
        <p:spPr>
          <a:xfrm rot="2752679">
            <a:off x="2931205" y="1616156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val 255">
            <a:extLst>
              <a:ext uri="{FF2B5EF4-FFF2-40B4-BE49-F238E27FC236}">
                <a16:creationId xmlns:a16="http://schemas.microsoft.com/office/drawing/2014/main" id="{9D484660-EFB8-434B-92DD-25BEFA32D633}"/>
              </a:ext>
            </a:extLst>
          </p:cNvPr>
          <p:cNvSpPr/>
          <p:nvPr/>
        </p:nvSpPr>
        <p:spPr>
          <a:xfrm rot="2752679">
            <a:off x="2827822" y="1819801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BA386614-BC55-433A-9A4D-F85210F8A7F2}"/>
              </a:ext>
            </a:extLst>
          </p:cNvPr>
          <p:cNvSpPr/>
          <p:nvPr/>
        </p:nvSpPr>
        <p:spPr>
          <a:xfrm rot="2752679">
            <a:off x="2724439" y="2023446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id="{807BE07D-709C-4D12-807E-658E19E9C5AA}"/>
              </a:ext>
            </a:extLst>
          </p:cNvPr>
          <p:cNvSpPr/>
          <p:nvPr/>
        </p:nvSpPr>
        <p:spPr>
          <a:xfrm rot="2752679">
            <a:off x="2621056" y="222709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id="{7E9639C2-2C02-4DDE-91BB-B13D9ABB7ADA}"/>
              </a:ext>
            </a:extLst>
          </p:cNvPr>
          <p:cNvSpPr/>
          <p:nvPr/>
        </p:nvSpPr>
        <p:spPr>
          <a:xfrm rot="2752679">
            <a:off x="2517673" y="2430737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F18A97DC-C0DA-4826-BBC4-CC8083F4741F}"/>
              </a:ext>
            </a:extLst>
          </p:cNvPr>
          <p:cNvSpPr/>
          <p:nvPr/>
        </p:nvSpPr>
        <p:spPr>
          <a:xfrm rot="2752679">
            <a:off x="2414289" y="2634382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Oval 260">
            <a:extLst>
              <a:ext uri="{FF2B5EF4-FFF2-40B4-BE49-F238E27FC236}">
                <a16:creationId xmlns:a16="http://schemas.microsoft.com/office/drawing/2014/main" id="{1D54F771-CCCF-4FF3-B330-ACCD0A91EA10}"/>
              </a:ext>
            </a:extLst>
          </p:cNvPr>
          <p:cNvSpPr/>
          <p:nvPr/>
        </p:nvSpPr>
        <p:spPr>
          <a:xfrm rot="2752679">
            <a:off x="2310906" y="283802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val 261">
            <a:extLst>
              <a:ext uri="{FF2B5EF4-FFF2-40B4-BE49-F238E27FC236}">
                <a16:creationId xmlns:a16="http://schemas.microsoft.com/office/drawing/2014/main" id="{DEEAD420-5CB2-4277-B148-64E4C36F7B1F}"/>
              </a:ext>
            </a:extLst>
          </p:cNvPr>
          <p:cNvSpPr/>
          <p:nvPr/>
        </p:nvSpPr>
        <p:spPr>
          <a:xfrm rot="2752679">
            <a:off x="3134851" y="1819801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>
            <a:extLst>
              <a:ext uri="{FF2B5EF4-FFF2-40B4-BE49-F238E27FC236}">
                <a16:creationId xmlns:a16="http://schemas.microsoft.com/office/drawing/2014/main" id="{A9ADB418-C918-4A9E-8BA7-B38815CB73B3}"/>
              </a:ext>
            </a:extLst>
          </p:cNvPr>
          <p:cNvSpPr/>
          <p:nvPr/>
        </p:nvSpPr>
        <p:spPr>
          <a:xfrm rot="2752679">
            <a:off x="3031468" y="1819801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>
            <a:extLst>
              <a:ext uri="{FF2B5EF4-FFF2-40B4-BE49-F238E27FC236}">
                <a16:creationId xmlns:a16="http://schemas.microsoft.com/office/drawing/2014/main" id="{28D2D4B0-8F72-451F-9ACE-3D87362F306B}"/>
              </a:ext>
            </a:extLst>
          </p:cNvPr>
          <p:cNvSpPr/>
          <p:nvPr/>
        </p:nvSpPr>
        <p:spPr>
          <a:xfrm rot="2752679">
            <a:off x="2928084" y="1819801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>
            <a:extLst>
              <a:ext uri="{FF2B5EF4-FFF2-40B4-BE49-F238E27FC236}">
                <a16:creationId xmlns:a16="http://schemas.microsoft.com/office/drawing/2014/main" id="{064DF09C-2350-46DF-8D62-2666BBCEE02B}"/>
              </a:ext>
            </a:extLst>
          </p:cNvPr>
          <p:cNvSpPr/>
          <p:nvPr/>
        </p:nvSpPr>
        <p:spPr>
          <a:xfrm rot="2752679">
            <a:off x="2824701" y="2023447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>
            <a:extLst>
              <a:ext uri="{FF2B5EF4-FFF2-40B4-BE49-F238E27FC236}">
                <a16:creationId xmlns:a16="http://schemas.microsoft.com/office/drawing/2014/main" id="{5F92C1FE-0D99-4BFF-81EE-A5F742071BC4}"/>
              </a:ext>
            </a:extLst>
          </p:cNvPr>
          <p:cNvSpPr/>
          <p:nvPr/>
        </p:nvSpPr>
        <p:spPr>
          <a:xfrm rot="2752679">
            <a:off x="2721318" y="2227092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>
            <a:extLst>
              <a:ext uri="{FF2B5EF4-FFF2-40B4-BE49-F238E27FC236}">
                <a16:creationId xmlns:a16="http://schemas.microsoft.com/office/drawing/2014/main" id="{25B40D83-B4A2-4863-9E27-2523ED1D20CF}"/>
              </a:ext>
            </a:extLst>
          </p:cNvPr>
          <p:cNvSpPr/>
          <p:nvPr/>
        </p:nvSpPr>
        <p:spPr>
          <a:xfrm rot="2752679">
            <a:off x="2617935" y="2430737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val 267">
            <a:extLst>
              <a:ext uri="{FF2B5EF4-FFF2-40B4-BE49-F238E27FC236}">
                <a16:creationId xmlns:a16="http://schemas.microsoft.com/office/drawing/2014/main" id="{38A63211-DD35-4439-B808-AF1ECB0AA6B7}"/>
              </a:ext>
            </a:extLst>
          </p:cNvPr>
          <p:cNvSpPr/>
          <p:nvPr/>
        </p:nvSpPr>
        <p:spPr>
          <a:xfrm rot="2752679">
            <a:off x="2514552" y="2634383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Oval 268">
            <a:extLst>
              <a:ext uri="{FF2B5EF4-FFF2-40B4-BE49-F238E27FC236}">
                <a16:creationId xmlns:a16="http://schemas.microsoft.com/office/drawing/2014/main" id="{F46F7BF1-9095-40AF-9C12-453E2DA46D0A}"/>
              </a:ext>
            </a:extLst>
          </p:cNvPr>
          <p:cNvSpPr/>
          <p:nvPr/>
        </p:nvSpPr>
        <p:spPr>
          <a:xfrm rot="2752679">
            <a:off x="2411169" y="2838028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val 269">
            <a:extLst>
              <a:ext uri="{FF2B5EF4-FFF2-40B4-BE49-F238E27FC236}">
                <a16:creationId xmlns:a16="http://schemas.microsoft.com/office/drawing/2014/main" id="{104BDC80-AF96-40AF-8F1A-96F5F26690A5}"/>
              </a:ext>
            </a:extLst>
          </p:cNvPr>
          <p:cNvSpPr/>
          <p:nvPr/>
        </p:nvSpPr>
        <p:spPr>
          <a:xfrm rot="2752679">
            <a:off x="3235113" y="2023446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val 270">
            <a:extLst>
              <a:ext uri="{FF2B5EF4-FFF2-40B4-BE49-F238E27FC236}">
                <a16:creationId xmlns:a16="http://schemas.microsoft.com/office/drawing/2014/main" id="{1BD604E0-3968-4C74-B9A5-3C0859A5BBDB}"/>
              </a:ext>
            </a:extLst>
          </p:cNvPr>
          <p:cNvSpPr/>
          <p:nvPr/>
        </p:nvSpPr>
        <p:spPr>
          <a:xfrm rot="2752679">
            <a:off x="3131730" y="2023446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Oval 271">
            <a:extLst>
              <a:ext uri="{FF2B5EF4-FFF2-40B4-BE49-F238E27FC236}">
                <a16:creationId xmlns:a16="http://schemas.microsoft.com/office/drawing/2014/main" id="{0FFC7B85-6770-4491-A71F-7DB646D36425}"/>
              </a:ext>
            </a:extLst>
          </p:cNvPr>
          <p:cNvSpPr/>
          <p:nvPr/>
        </p:nvSpPr>
        <p:spPr>
          <a:xfrm rot="2752679">
            <a:off x="3028347" y="2023446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25601A64-D6EC-4ED2-800E-F376003AEEC2}"/>
              </a:ext>
            </a:extLst>
          </p:cNvPr>
          <p:cNvSpPr/>
          <p:nvPr/>
        </p:nvSpPr>
        <p:spPr>
          <a:xfrm rot="2752679">
            <a:off x="2924964" y="2023447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val 273">
            <a:extLst>
              <a:ext uri="{FF2B5EF4-FFF2-40B4-BE49-F238E27FC236}">
                <a16:creationId xmlns:a16="http://schemas.microsoft.com/office/drawing/2014/main" id="{A2F5678D-5C54-4FD1-BA6B-021927FF83A1}"/>
              </a:ext>
            </a:extLst>
          </p:cNvPr>
          <p:cNvSpPr/>
          <p:nvPr/>
        </p:nvSpPr>
        <p:spPr>
          <a:xfrm rot="2752679">
            <a:off x="2821580" y="2227092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Oval 274">
            <a:extLst>
              <a:ext uri="{FF2B5EF4-FFF2-40B4-BE49-F238E27FC236}">
                <a16:creationId xmlns:a16="http://schemas.microsoft.com/office/drawing/2014/main" id="{3C50B890-7DE7-4B31-B775-387F0BB4D274}"/>
              </a:ext>
            </a:extLst>
          </p:cNvPr>
          <p:cNvSpPr/>
          <p:nvPr/>
        </p:nvSpPr>
        <p:spPr>
          <a:xfrm rot="2752679">
            <a:off x="2718197" y="2430737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val 275">
            <a:extLst>
              <a:ext uri="{FF2B5EF4-FFF2-40B4-BE49-F238E27FC236}">
                <a16:creationId xmlns:a16="http://schemas.microsoft.com/office/drawing/2014/main" id="{F839C54D-A11E-40F7-9B8D-FD31C3A0D03F}"/>
              </a:ext>
            </a:extLst>
          </p:cNvPr>
          <p:cNvSpPr/>
          <p:nvPr/>
        </p:nvSpPr>
        <p:spPr>
          <a:xfrm rot="2752679">
            <a:off x="2614814" y="2634383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Oval 276">
            <a:extLst>
              <a:ext uri="{FF2B5EF4-FFF2-40B4-BE49-F238E27FC236}">
                <a16:creationId xmlns:a16="http://schemas.microsoft.com/office/drawing/2014/main" id="{8F7645D0-FC64-41AD-A224-EF7A5A3D445C}"/>
              </a:ext>
            </a:extLst>
          </p:cNvPr>
          <p:cNvSpPr/>
          <p:nvPr/>
        </p:nvSpPr>
        <p:spPr>
          <a:xfrm rot="2752679">
            <a:off x="2511431" y="2838028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id="{B39BEAAB-F402-414E-BC7A-7F7D287F7C80}"/>
              </a:ext>
            </a:extLst>
          </p:cNvPr>
          <p:cNvSpPr/>
          <p:nvPr/>
        </p:nvSpPr>
        <p:spPr>
          <a:xfrm rot="2752679">
            <a:off x="3335375" y="222709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Oval 278">
            <a:extLst>
              <a:ext uri="{FF2B5EF4-FFF2-40B4-BE49-F238E27FC236}">
                <a16:creationId xmlns:a16="http://schemas.microsoft.com/office/drawing/2014/main" id="{A10392C1-A97D-44E0-9100-88E41F3BB779}"/>
              </a:ext>
            </a:extLst>
          </p:cNvPr>
          <p:cNvSpPr/>
          <p:nvPr/>
        </p:nvSpPr>
        <p:spPr>
          <a:xfrm rot="2752679">
            <a:off x="3231992" y="2227091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val 279">
            <a:extLst>
              <a:ext uri="{FF2B5EF4-FFF2-40B4-BE49-F238E27FC236}">
                <a16:creationId xmlns:a16="http://schemas.microsoft.com/office/drawing/2014/main" id="{E6ADF6EE-62A3-41BE-8C2F-7DB5C4039F8D}"/>
              </a:ext>
            </a:extLst>
          </p:cNvPr>
          <p:cNvSpPr/>
          <p:nvPr/>
        </p:nvSpPr>
        <p:spPr>
          <a:xfrm rot="2752679">
            <a:off x="3128609" y="2227092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val 280">
            <a:extLst>
              <a:ext uri="{FF2B5EF4-FFF2-40B4-BE49-F238E27FC236}">
                <a16:creationId xmlns:a16="http://schemas.microsoft.com/office/drawing/2014/main" id="{31894380-0DED-420C-9DCE-D032CD1AB574}"/>
              </a:ext>
            </a:extLst>
          </p:cNvPr>
          <p:cNvSpPr/>
          <p:nvPr/>
        </p:nvSpPr>
        <p:spPr>
          <a:xfrm rot="2752679">
            <a:off x="3025226" y="2227092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BC3B9F2B-9585-4C97-B9A2-888D0D83A079}"/>
              </a:ext>
            </a:extLst>
          </p:cNvPr>
          <p:cNvSpPr/>
          <p:nvPr/>
        </p:nvSpPr>
        <p:spPr>
          <a:xfrm rot="2752679">
            <a:off x="2921843" y="2227092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val 282">
            <a:extLst>
              <a:ext uri="{FF2B5EF4-FFF2-40B4-BE49-F238E27FC236}">
                <a16:creationId xmlns:a16="http://schemas.microsoft.com/office/drawing/2014/main" id="{53951C76-6C17-4D12-A1C4-C5CA41758778}"/>
              </a:ext>
            </a:extLst>
          </p:cNvPr>
          <p:cNvSpPr/>
          <p:nvPr/>
        </p:nvSpPr>
        <p:spPr>
          <a:xfrm rot="2752679">
            <a:off x="2818460" y="2430738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585AA1B9-1A6E-4836-ABDA-F82F3DF32D14}"/>
              </a:ext>
            </a:extLst>
          </p:cNvPr>
          <p:cNvSpPr/>
          <p:nvPr/>
        </p:nvSpPr>
        <p:spPr>
          <a:xfrm rot="2752679">
            <a:off x="2715076" y="2634383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Oval 284">
            <a:extLst>
              <a:ext uri="{FF2B5EF4-FFF2-40B4-BE49-F238E27FC236}">
                <a16:creationId xmlns:a16="http://schemas.microsoft.com/office/drawing/2014/main" id="{C68D6346-CEB3-4F13-98A2-07828A379045}"/>
              </a:ext>
            </a:extLst>
          </p:cNvPr>
          <p:cNvSpPr/>
          <p:nvPr/>
        </p:nvSpPr>
        <p:spPr>
          <a:xfrm rot="2752679">
            <a:off x="2611693" y="2838028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val 285">
            <a:extLst>
              <a:ext uri="{FF2B5EF4-FFF2-40B4-BE49-F238E27FC236}">
                <a16:creationId xmlns:a16="http://schemas.microsoft.com/office/drawing/2014/main" id="{969ECFCC-8B27-4D1D-8978-B06EDF5629A2}"/>
              </a:ext>
            </a:extLst>
          </p:cNvPr>
          <p:cNvSpPr/>
          <p:nvPr/>
        </p:nvSpPr>
        <p:spPr>
          <a:xfrm rot="2752679">
            <a:off x="3435638" y="2430737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Oval 286">
            <a:extLst>
              <a:ext uri="{FF2B5EF4-FFF2-40B4-BE49-F238E27FC236}">
                <a16:creationId xmlns:a16="http://schemas.microsoft.com/office/drawing/2014/main" id="{DAAE7027-5C6A-4BB0-BACD-EFA01FD17ECC}"/>
              </a:ext>
            </a:extLst>
          </p:cNvPr>
          <p:cNvSpPr/>
          <p:nvPr/>
        </p:nvSpPr>
        <p:spPr>
          <a:xfrm rot="2752679">
            <a:off x="3332255" y="2430737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Oval 287">
            <a:extLst>
              <a:ext uri="{FF2B5EF4-FFF2-40B4-BE49-F238E27FC236}">
                <a16:creationId xmlns:a16="http://schemas.microsoft.com/office/drawing/2014/main" id="{782F163A-22CB-46DA-B0DC-119463DDBEE9}"/>
              </a:ext>
            </a:extLst>
          </p:cNvPr>
          <p:cNvSpPr/>
          <p:nvPr/>
        </p:nvSpPr>
        <p:spPr>
          <a:xfrm rot="2752679">
            <a:off x="3228871" y="2430737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val 288">
            <a:extLst>
              <a:ext uri="{FF2B5EF4-FFF2-40B4-BE49-F238E27FC236}">
                <a16:creationId xmlns:a16="http://schemas.microsoft.com/office/drawing/2014/main" id="{926F0B35-DFDE-49A8-8C09-4825A04B717E}"/>
              </a:ext>
            </a:extLst>
          </p:cNvPr>
          <p:cNvSpPr/>
          <p:nvPr/>
        </p:nvSpPr>
        <p:spPr>
          <a:xfrm rot="2752679">
            <a:off x="3125488" y="2430737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Oval 289">
            <a:extLst>
              <a:ext uri="{FF2B5EF4-FFF2-40B4-BE49-F238E27FC236}">
                <a16:creationId xmlns:a16="http://schemas.microsoft.com/office/drawing/2014/main" id="{DAAF0E26-0325-45AC-A041-F7BB0872D9E7}"/>
              </a:ext>
            </a:extLst>
          </p:cNvPr>
          <p:cNvSpPr/>
          <p:nvPr/>
        </p:nvSpPr>
        <p:spPr>
          <a:xfrm rot="2752679">
            <a:off x="3022105" y="2430737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val 290">
            <a:extLst>
              <a:ext uri="{FF2B5EF4-FFF2-40B4-BE49-F238E27FC236}">
                <a16:creationId xmlns:a16="http://schemas.microsoft.com/office/drawing/2014/main" id="{480D4F52-86B6-43CF-B235-C5E2904A40CB}"/>
              </a:ext>
            </a:extLst>
          </p:cNvPr>
          <p:cNvSpPr/>
          <p:nvPr/>
        </p:nvSpPr>
        <p:spPr>
          <a:xfrm rot="2752679">
            <a:off x="2918722" y="2430738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val 291">
            <a:extLst>
              <a:ext uri="{FF2B5EF4-FFF2-40B4-BE49-F238E27FC236}">
                <a16:creationId xmlns:a16="http://schemas.microsoft.com/office/drawing/2014/main" id="{79097688-93FD-4327-9F21-628CD48F4D85}"/>
              </a:ext>
            </a:extLst>
          </p:cNvPr>
          <p:cNvSpPr/>
          <p:nvPr/>
        </p:nvSpPr>
        <p:spPr>
          <a:xfrm rot="2752679">
            <a:off x="2815339" y="2634383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val 292">
            <a:extLst>
              <a:ext uri="{FF2B5EF4-FFF2-40B4-BE49-F238E27FC236}">
                <a16:creationId xmlns:a16="http://schemas.microsoft.com/office/drawing/2014/main" id="{2C471C24-8C88-46A7-A6EB-F2625A8FC505}"/>
              </a:ext>
            </a:extLst>
          </p:cNvPr>
          <p:cNvSpPr/>
          <p:nvPr/>
        </p:nvSpPr>
        <p:spPr>
          <a:xfrm rot="2752679">
            <a:off x="2711956" y="2838028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val 293">
            <a:extLst>
              <a:ext uri="{FF2B5EF4-FFF2-40B4-BE49-F238E27FC236}">
                <a16:creationId xmlns:a16="http://schemas.microsoft.com/office/drawing/2014/main" id="{6901823D-7AAE-4061-A67A-88A553FA4211}"/>
              </a:ext>
            </a:extLst>
          </p:cNvPr>
          <p:cNvSpPr/>
          <p:nvPr/>
        </p:nvSpPr>
        <p:spPr>
          <a:xfrm rot="2752679">
            <a:off x="3535900" y="263438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val 294">
            <a:extLst>
              <a:ext uri="{FF2B5EF4-FFF2-40B4-BE49-F238E27FC236}">
                <a16:creationId xmlns:a16="http://schemas.microsoft.com/office/drawing/2014/main" id="{CF4E0EFE-F458-482C-A58E-5DCED14C2425}"/>
              </a:ext>
            </a:extLst>
          </p:cNvPr>
          <p:cNvSpPr/>
          <p:nvPr/>
        </p:nvSpPr>
        <p:spPr>
          <a:xfrm rot="2752679">
            <a:off x="3432517" y="2634383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val 295">
            <a:extLst>
              <a:ext uri="{FF2B5EF4-FFF2-40B4-BE49-F238E27FC236}">
                <a16:creationId xmlns:a16="http://schemas.microsoft.com/office/drawing/2014/main" id="{CC1B8279-031C-48D1-8E4F-A2C97DE4E112}"/>
              </a:ext>
            </a:extLst>
          </p:cNvPr>
          <p:cNvSpPr/>
          <p:nvPr/>
        </p:nvSpPr>
        <p:spPr>
          <a:xfrm rot="2752679">
            <a:off x="3329134" y="2634383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Oval 296">
            <a:extLst>
              <a:ext uri="{FF2B5EF4-FFF2-40B4-BE49-F238E27FC236}">
                <a16:creationId xmlns:a16="http://schemas.microsoft.com/office/drawing/2014/main" id="{AEA5A539-5DD5-4108-9FD8-92D06E0F014D}"/>
              </a:ext>
            </a:extLst>
          </p:cNvPr>
          <p:cNvSpPr/>
          <p:nvPr/>
        </p:nvSpPr>
        <p:spPr>
          <a:xfrm rot="2752679">
            <a:off x="3225751" y="2634382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Oval 297">
            <a:extLst>
              <a:ext uri="{FF2B5EF4-FFF2-40B4-BE49-F238E27FC236}">
                <a16:creationId xmlns:a16="http://schemas.microsoft.com/office/drawing/2014/main" id="{247CFC1F-4AF7-42F3-8A10-46D3293EF99E}"/>
              </a:ext>
            </a:extLst>
          </p:cNvPr>
          <p:cNvSpPr/>
          <p:nvPr/>
        </p:nvSpPr>
        <p:spPr>
          <a:xfrm rot="2752679">
            <a:off x="3122367" y="2634383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Oval 298">
            <a:extLst>
              <a:ext uri="{FF2B5EF4-FFF2-40B4-BE49-F238E27FC236}">
                <a16:creationId xmlns:a16="http://schemas.microsoft.com/office/drawing/2014/main" id="{0451FB12-4035-455D-8515-4B4A4C7F6632}"/>
              </a:ext>
            </a:extLst>
          </p:cNvPr>
          <p:cNvSpPr/>
          <p:nvPr/>
        </p:nvSpPr>
        <p:spPr>
          <a:xfrm rot="2752679">
            <a:off x="3018984" y="2634383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0" name="Oval 299">
            <a:extLst>
              <a:ext uri="{FF2B5EF4-FFF2-40B4-BE49-F238E27FC236}">
                <a16:creationId xmlns:a16="http://schemas.microsoft.com/office/drawing/2014/main" id="{E3BF6FA2-B92F-4A1B-AAFB-722EC1BF4720}"/>
              </a:ext>
            </a:extLst>
          </p:cNvPr>
          <p:cNvSpPr/>
          <p:nvPr/>
        </p:nvSpPr>
        <p:spPr>
          <a:xfrm rot="2752679">
            <a:off x="2915601" y="2634383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val 300">
            <a:extLst>
              <a:ext uri="{FF2B5EF4-FFF2-40B4-BE49-F238E27FC236}">
                <a16:creationId xmlns:a16="http://schemas.microsoft.com/office/drawing/2014/main" id="{2CCCBC5A-E4FF-40AD-9421-8C572E0ECCAD}"/>
              </a:ext>
            </a:extLst>
          </p:cNvPr>
          <p:cNvSpPr/>
          <p:nvPr/>
        </p:nvSpPr>
        <p:spPr>
          <a:xfrm rot="2752679">
            <a:off x="2812218" y="2838028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>
            <a:extLst>
              <a:ext uri="{FF2B5EF4-FFF2-40B4-BE49-F238E27FC236}">
                <a16:creationId xmlns:a16="http://schemas.microsoft.com/office/drawing/2014/main" id="{2C85B38D-4413-4EAB-B1D4-AFE452B79E90}"/>
              </a:ext>
            </a:extLst>
          </p:cNvPr>
          <p:cNvSpPr/>
          <p:nvPr/>
        </p:nvSpPr>
        <p:spPr>
          <a:xfrm rot="2752679">
            <a:off x="3636162" y="283802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Oval 302">
            <a:extLst>
              <a:ext uri="{FF2B5EF4-FFF2-40B4-BE49-F238E27FC236}">
                <a16:creationId xmlns:a16="http://schemas.microsoft.com/office/drawing/2014/main" id="{BCE87BB2-B52E-47E4-BF36-042B65FA9FAF}"/>
              </a:ext>
            </a:extLst>
          </p:cNvPr>
          <p:cNvSpPr/>
          <p:nvPr/>
        </p:nvSpPr>
        <p:spPr>
          <a:xfrm rot="2752679">
            <a:off x="3532779" y="283802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val 303">
            <a:extLst>
              <a:ext uri="{FF2B5EF4-FFF2-40B4-BE49-F238E27FC236}">
                <a16:creationId xmlns:a16="http://schemas.microsoft.com/office/drawing/2014/main" id="{707F139C-2387-47C1-BE8E-7F12870D1005}"/>
              </a:ext>
            </a:extLst>
          </p:cNvPr>
          <p:cNvSpPr/>
          <p:nvPr/>
        </p:nvSpPr>
        <p:spPr>
          <a:xfrm rot="2752679">
            <a:off x="3429396" y="2838028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val 304">
            <a:extLst>
              <a:ext uri="{FF2B5EF4-FFF2-40B4-BE49-F238E27FC236}">
                <a16:creationId xmlns:a16="http://schemas.microsoft.com/office/drawing/2014/main" id="{BA73467B-CA80-41A6-A736-E95C923EA712}"/>
              </a:ext>
            </a:extLst>
          </p:cNvPr>
          <p:cNvSpPr/>
          <p:nvPr/>
        </p:nvSpPr>
        <p:spPr>
          <a:xfrm rot="2752679">
            <a:off x="3326013" y="2838028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Oval 305">
            <a:extLst>
              <a:ext uri="{FF2B5EF4-FFF2-40B4-BE49-F238E27FC236}">
                <a16:creationId xmlns:a16="http://schemas.microsoft.com/office/drawing/2014/main" id="{8409C4DD-B1D2-4BB9-83F3-0E57EE6CC5A1}"/>
              </a:ext>
            </a:extLst>
          </p:cNvPr>
          <p:cNvSpPr/>
          <p:nvPr/>
        </p:nvSpPr>
        <p:spPr>
          <a:xfrm rot="2752679">
            <a:off x="3222630" y="2838028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Oval 306">
            <a:extLst>
              <a:ext uri="{FF2B5EF4-FFF2-40B4-BE49-F238E27FC236}">
                <a16:creationId xmlns:a16="http://schemas.microsoft.com/office/drawing/2014/main" id="{31BE34A5-2F93-440B-A3CA-7E9AC4746C50}"/>
              </a:ext>
            </a:extLst>
          </p:cNvPr>
          <p:cNvSpPr/>
          <p:nvPr/>
        </p:nvSpPr>
        <p:spPr>
          <a:xfrm rot="2752679">
            <a:off x="3119247" y="2838028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Oval 307">
            <a:extLst>
              <a:ext uri="{FF2B5EF4-FFF2-40B4-BE49-F238E27FC236}">
                <a16:creationId xmlns:a16="http://schemas.microsoft.com/office/drawing/2014/main" id="{67D9BDA8-79B2-4F0F-A60B-E501CBBAD436}"/>
              </a:ext>
            </a:extLst>
          </p:cNvPr>
          <p:cNvSpPr/>
          <p:nvPr/>
        </p:nvSpPr>
        <p:spPr>
          <a:xfrm rot="2752679">
            <a:off x="3015863" y="2838028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val 308">
            <a:extLst>
              <a:ext uri="{FF2B5EF4-FFF2-40B4-BE49-F238E27FC236}">
                <a16:creationId xmlns:a16="http://schemas.microsoft.com/office/drawing/2014/main" id="{89143D37-EBDF-44C4-8D40-7640524D9B97}"/>
              </a:ext>
            </a:extLst>
          </p:cNvPr>
          <p:cNvSpPr/>
          <p:nvPr/>
        </p:nvSpPr>
        <p:spPr>
          <a:xfrm rot="2752679">
            <a:off x="2912480" y="2838029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Oval 331">
            <a:extLst>
              <a:ext uri="{FF2B5EF4-FFF2-40B4-BE49-F238E27FC236}">
                <a16:creationId xmlns:a16="http://schemas.microsoft.com/office/drawing/2014/main" id="{9CE21F6A-2A43-4F57-B4AF-B332628FF06A}"/>
              </a:ext>
            </a:extLst>
          </p:cNvPr>
          <p:cNvSpPr/>
          <p:nvPr/>
        </p:nvSpPr>
        <p:spPr>
          <a:xfrm rot="2752679">
            <a:off x="4740442" y="186134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Oval 332">
            <a:extLst>
              <a:ext uri="{FF2B5EF4-FFF2-40B4-BE49-F238E27FC236}">
                <a16:creationId xmlns:a16="http://schemas.microsoft.com/office/drawing/2014/main" id="{7B2128ED-282D-4247-AEF8-D1F5A9292DE9}"/>
              </a:ext>
            </a:extLst>
          </p:cNvPr>
          <p:cNvSpPr/>
          <p:nvPr/>
        </p:nvSpPr>
        <p:spPr>
          <a:xfrm rot="2752679">
            <a:off x="4637059" y="206498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val 334">
            <a:extLst>
              <a:ext uri="{FF2B5EF4-FFF2-40B4-BE49-F238E27FC236}">
                <a16:creationId xmlns:a16="http://schemas.microsoft.com/office/drawing/2014/main" id="{BCD9B2D0-E851-458E-97C5-6573D49DB4F9}"/>
              </a:ext>
            </a:extLst>
          </p:cNvPr>
          <p:cNvSpPr/>
          <p:nvPr/>
        </p:nvSpPr>
        <p:spPr>
          <a:xfrm rot="2752679">
            <a:off x="4430293" y="226196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Oval 335">
            <a:extLst>
              <a:ext uri="{FF2B5EF4-FFF2-40B4-BE49-F238E27FC236}">
                <a16:creationId xmlns:a16="http://schemas.microsoft.com/office/drawing/2014/main" id="{0B087728-00EC-4409-BB0B-945C0D37065E}"/>
              </a:ext>
            </a:extLst>
          </p:cNvPr>
          <p:cNvSpPr/>
          <p:nvPr/>
        </p:nvSpPr>
        <p:spPr>
          <a:xfrm rot="2752679">
            <a:off x="4326909" y="2429790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val 337">
            <a:extLst>
              <a:ext uri="{FF2B5EF4-FFF2-40B4-BE49-F238E27FC236}">
                <a16:creationId xmlns:a16="http://schemas.microsoft.com/office/drawing/2014/main" id="{AB454FCF-DED0-42B1-B84A-C703445D931F}"/>
              </a:ext>
            </a:extLst>
          </p:cNvPr>
          <p:cNvSpPr/>
          <p:nvPr/>
        </p:nvSpPr>
        <p:spPr>
          <a:xfrm rot="2752679">
            <a:off x="4120143" y="2634381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Oval 338">
            <a:extLst>
              <a:ext uri="{FF2B5EF4-FFF2-40B4-BE49-F238E27FC236}">
                <a16:creationId xmlns:a16="http://schemas.microsoft.com/office/drawing/2014/main" id="{24DCF10D-7F4C-4431-A044-C73CCA16919B}"/>
              </a:ext>
            </a:extLst>
          </p:cNvPr>
          <p:cNvSpPr/>
          <p:nvPr/>
        </p:nvSpPr>
        <p:spPr>
          <a:xfrm rot="2752679">
            <a:off x="4016760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Oval 339">
            <a:extLst>
              <a:ext uri="{FF2B5EF4-FFF2-40B4-BE49-F238E27FC236}">
                <a16:creationId xmlns:a16="http://schemas.microsoft.com/office/drawing/2014/main" id="{1D120621-31F1-4FE3-98EE-A34B1A30A23D}"/>
              </a:ext>
            </a:extLst>
          </p:cNvPr>
          <p:cNvSpPr/>
          <p:nvPr/>
        </p:nvSpPr>
        <p:spPr>
          <a:xfrm rot="2752679">
            <a:off x="4840704" y="206498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Oval 340">
            <a:extLst>
              <a:ext uri="{FF2B5EF4-FFF2-40B4-BE49-F238E27FC236}">
                <a16:creationId xmlns:a16="http://schemas.microsoft.com/office/drawing/2014/main" id="{B6FDAF15-17E6-4C5E-B4FB-70E53C564D34}"/>
              </a:ext>
            </a:extLst>
          </p:cNvPr>
          <p:cNvSpPr/>
          <p:nvPr/>
        </p:nvSpPr>
        <p:spPr>
          <a:xfrm rot="2752679">
            <a:off x="4737321" y="206498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E7950363-5BCE-43D5-A207-A4E95EDDA8C9}"/>
              </a:ext>
            </a:extLst>
          </p:cNvPr>
          <p:cNvSpPr/>
          <p:nvPr/>
        </p:nvSpPr>
        <p:spPr>
          <a:xfrm rot="2752679">
            <a:off x="4434522" y="2075756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Oval 343">
            <a:extLst>
              <a:ext uri="{FF2B5EF4-FFF2-40B4-BE49-F238E27FC236}">
                <a16:creationId xmlns:a16="http://schemas.microsoft.com/office/drawing/2014/main" id="{B352AC6B-7764-4E29-8D8C-258BD4FED0E1}"/>
              </a:ext>
            </a:extLst>
          </p:cNvPr>
          <p:cNvSpPr/>
          <p:nvPr/>
        </p:nvSpPr>
        <p:spPr>
          <a:xfrm rot="2752679">
            <a:off x="4427172" y="2429790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Oval 345">
            <a:extLst>
              <a:ext uri="{FF2B5EF4-FFF2-40B4-BE49-F238E27FC236}">
                <a16:creationId xmlns:a16="http://schemas.microsoft.com/office/drawing/2014/main" id="{C5E16DE0-A83E-495E-8744-95B00C4763E8}"/>
              </a:ext>
            </a:extLst>
          </p:cNvPr>
          <p:cNvSpPr/>
          <p:nvPr/>
        </p:nvSpPr>
        <p:spPr>
          <a:xfrm rot="2752679">
            <a:off x="4130960" y="2435796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2BC60014-3E35-4248-8769-966F6E6A1B6D}"/>
              </a:ext>
            </a:extLst>
          </p:cNvPr>
          <p:cNvSpPr/>
          <p:nvPr/>
        </p:nvSpPr>
        <p:spPr>
          <a:xfrm rot="2752679">
            <a:off x="4117022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2CAE0F14-7DF2-4882-B1F0-AA72329558F6}"/>
              </a:ext>
            </a:extLst>
          </p:cNvPr>
          <p:cNvSpPr/>
          <p:nvPr/>
        </p:nvSpPr>
        <p:spPr>
          <a:xfrm rot="2752679">
            <a:off x="4532721" y="2261963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Oval 351">
            <a:extLst>
              <a:ext uri="{FF2B5EF4-FFF2-40B4-BE49-F238E27FC236}">
                <a16:creationId xmlns:a16="http://schemas.microsoft.com/office/drawing/2014/main" id="{2271B432-2307-4A51-A1CB-93066E73248F}"/>
              </a:ext>
            </a:extLst>
          </p:cNvPr>
          <p:cNvSpPr/>
          <p:nvPr/>
        </p:nvSpPr>
        <p:spPr>
          <a:xfrm rot="2752679">
            <a:off x="4527434" y="2429790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Oval 353">
            <a:extLst>
              <a:ext uri="{FF2B5EF4-FFF2-40B4-BE49-F238E27FC236}">
                <a16:creationId xmlns:a16="http://schemas.microsoft.com/office/drawing/2014/main" id="{624D22B4-4C91-44D1-8DB6-B7B05F00A04C}"/>
              </a:ext>
            </a:extLst>
          </p:cNvPr>
          <p:cNvSpPr/>
          <p:nvPr/>
        </p:nvSpPr>
        <p:spPr>
          <a:xfrm rot="2752679">
            <a:off x="4220879" y="2634382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9605076B-951C-4460-A4BB-AEA47C07D31C}"/>
              </a:ext>
            </a:extLst>
          </p:cNvPr>
          <p:cNvSpPr/>
          <p:nvPr/>
        </p:nvSpPr>
        <p:spPr>
          <a:xfrm rot="2752679">
            <a:off x="4217285" y="2838027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val 355">
            <a:extLst>
              <a:ext uri="{FF2B5EF4-FFF2-40B4-BE49-F238E27FC236}">
                <a16:creationId xmlns:a16="http://schemas.microsoft.com/office/drawing/2014/main" id="{325B34ED-A8FC-4CA3-8B90-50776463BD84}"/>
              </a:ext>
            </a:extLst>
          </p:cNvPr>
          <p:cNvSpPr/>
          <p:nvPr/>
        </p:nvSpPr>
        <p:spPr>
          <a:xfrm rot="2752679">
            <a:off x="4936891" y="2261963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948D3AAF-FCD7-454C-86BA-B6FA71780826}"/>
              </a:ext>
            </a:extLst>
          </p:cNvPr>
          <p:cNvSpPr/>
          <p:nvPr/>
        </p:nvSpPr>
        <p:spPr>
          <a:xfrm rot="2752679">
            <a:off x="4833508" y="2261963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Oval 357">
            <a:extLst>
              <a:ext uri="{FF2B5EF4-FFF2-40B4-BE49-F238E27FC236}">
                <a16:creationId xmlns:a16="http://schemas.microsoft.com/office/drawing/2014/main" id="{72AA3285-AD5B-4C63-97EE-2AAB497D3779}"/>
              </a:ext>
            </a:extLst>
          </p:cNvPr>
          <p:cNvSpPr/>
          <p:nvPr/>
        </p:nvSpPr>
        <p:spPr>
          <a:xfrm rot="2752679">
            <a:off x="4730125" y="2261963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43F3B862-528A-4BCC-8BE3-6841D1334C97}"/>
              </a:ext>
            </a:extLst>
          </p:cNvPr>
          <p:cNvSpPr/>
          <p:nvPr/>
        </p:nvSpPr>
        <p:spPr>
          <a:xfrm rot="2752679">
            <a:off x="4626742" y="2261964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Oval 359">
            <a:extLst>
              <a:ext uri="{FF2B5EF4-FFF2-40B4-BE49-F238E27FC236}">
                <a16:creationId xmlns:a16="http://schemas.microsoft.com/office/drawing/2014/main" id="{F35964A0-E48B-422F-85C4-735801DAE050}"/>
              </a:ext>
            </a:extLst>
          </p:cNvPr>
          <p:cNvSpPr/>
          <p:nvPr/>
        </p:nvSpPr>
        <p:spPr>
          <a:xfrm rot="2752679">
            <a:off x="4627696" y="2429790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Oval 361">
            <a:extLst>
              <a:ext uri="{FF2B5EF4-FFF2-40B4-BE49-F238E27FC236}">
                <a16:creationId xmlns:a16="http://schemas.microsoft.com/office/drawing/2014/main" id="{5A71C701-58C4-4C1D-BDD7-A071FC26BF59}"/>
              </a:ext>
            </a:extLst>
          </p:cNvPr>
          <p:cNvSpPr/>
          <p:nvPr/>
        </p:nvSpPr>
        <p:spPr>
          <a:xfrm rot="2752679">
            <a:off x="4321141" y="2634382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Oval 362">
            <a:extLst>
              <a:ext uri="{FF2B5EF4-FFF2-40B4-BE49-F238E27FC236}">
                <a16:creationId xmlns:a16="http://schemas.microsoft.com/office/drawing/2014/main" id="{15ECF111-BDE3-46B8-82DB-A5489C56DE2E}"/>
              </a:ext>
            </a:extLst>
          </p:cNvPr>
          <p:cNvSpPr/>
          <p:nvPr/>
        </p:nvSpPr>
        <p:spPr>
          <a:xfrm rot="2752679">
            <a:off x="4317547" y="2838027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735127AB-C4F2-44FF-8EC5-3D89C815BD41}"/>
              </a:ext>
            </a:extLst>
          </p:cNvPr>
          <p:cNvSpPr/>
          <p:nvPr/>
        </p:nvSpPr>
        <p:spPr>
          <a:xfrm rot="2752679">
            <a:off x="5141491" y="2429790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val 364">
            <a:extLst>
              <a:ext uri="{FF2B5EF4-FFF2-40B4-BE49-F238E27FC236}">
                <a16:creationId xmlns:a16="http://schemas.microsoft.com/office/drawing/2014/main" id="{CD297D3A-EC9E-4B35-ABAE-6FAFADB831AF}"/>
              </a:ext>
            </a:extLst>
          </p:cNvPr>
          <p:cNvSpPr/>
          <p:nvPr/>
        </p:nvSpPr>
        <p:spPr>
          <a:xfrm rot="2752679">
            <a:off x="5038108" y="2429789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E7712501-1A02-4F67-8767-9BA70190E9AA}"/>
              </a:ext>
            </a:extLst>
          </p:cNvPr>
          <p:cNvSpPr/>
          <p:nvPr/>
        </p:nvSpPr>
        <p:spPr>
          <a:xfrm rot="2752679">
            <a:off x="4934725" y="2429790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val 366">
            <a:extLst>
              <a:ext uri="{FF2B5EF4-FFF2-40B4-BE49-F238E27FC236}">
                <a16:creationId xmlns:a16="http://schemas.microsoft.com/office/drawing/2014/main" id="{E6CAB687-A4D8-450B-B7B3-274A9FEE00BE}"/>
              </a:ext>
            </a:extLst>
          </p:cNvPr>
          <p:cNvSpPr/>
          <p:nvPr/>
        </p:nvSpPr>
        <p:spPr>
          <a:xfrm rot="2752679">
            <a:off x="4831342" y="2429790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0B69209B-37B9-4813-AC08-D941B219E48D}"/>
              </a:ext>
            </a:extLst>
          </p:cNvPr>
          <p:cNvSpPr/>
          <p:nvPr/>
        </p:nvSpPr>
        <p:spPr>
          <a:xfrm rot="2752679">
            <a:off x="4727959" y="2429790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9CB108E9-085B-4AD8-9F2E-6F05F01C15E5}"/>
              </a:ext>
            </a:extLst>
          </p:cNvPr>
          <p:cNvSpPr/>
          <p:nvPr/>
        </p:nvSpPr>
        <p:spPr>
          <a:xfrm rot="2752679">
            <a:off x="4421403" y="2634382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Oval 370">
            <a:extLst>
              <a:ext uri="{FF2B5EF4-FFF2-40B4-BE49-F238E27FC236}">
                <a16:creationId xmlns:a16="http://schemas.microsoft.com/office/drawing/2014/main" id="{C92A834A-153D-420F-B03D-B3F73266B4BC}"/>
              </a:ext>
            </a:extLst>
          </p:cNvPr>
          <p:cNvSpPr/>
          <p:nvPr/>
        </p:nvSpPr>
        <p:spPr>
          <a:xfrm rot="2752679">
            <a:off x="4417809" y="2838027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74391EBD-E4D2-41FA-BC1A-BE391AFA47DB}"/>
              </a:ext>
            </a:extLst>
          </p:cNvPr>
          <p:cNvSpPr/>
          <p:nvPr/>
        </p:nvSpPr>
        <p:spPr>
          <a:xfrm rot="2752679">
            <a:off x="4521666" y="2634382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Oval 378">
            <a:extLst>
              <a:ext uri="{FF2B5EF4-FFF2-40B4-BE49-F238E27FC236}">
                <a16:creationId xmlns:a16="http://schemas.microsoft.com/office/drawing/2014/main" id="{95B6B42A-E54F-45BA-A220-0A7266BEE96F}"/>
              </a:ext>
            </a:extLst>
          </p:cNvPr>
          <p:cNvSpPr/>
          <p:nvPr/>
        </p:nvSpPr>
        <p:spPr>
          <a:xfrm rot="2752679">
            <a:off x="4518072" y="2838027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61770DE1-03C1-45FE-9541-1421E8C815D0}"/>
              </a:ext>
            </a:extLst>
          </p:cNvPr>
          <p:cNvSpPr/>
          <p:nvPr/>
        </p:nvSpPr>
        <p:spPr>
          <a:xfrm rot="2752679">
            <a:off x="5342016" y="2634381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Oval 380">
            <a:extLst>
              <a:ext uri="{FF2B5EF4-FFF2-40B4-BE49-F238E27FC236}">
                <a16:creationId xmlns:a16="http://schemas.microsoft.com/office/drawing/2014/main" id="{9990D2F5-5250-400C-BC63-DBCF247B36FB}"/>
              </a:ext>
            </a:extLst>
          </p:cNvPr>
          <p:cNvSpPr/>
          <p:nvPr/>
        </p:nvSpPr>
        <p:spPr>
          <a:xfrm rot="2752679">
            <a:off x="5138844" y="2634382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BF244834-BE98-46A9-8E1A-3C5BBCDE37E0}"/>
              </a:ext>
            </a:extLst>
          </p:cNvPr>
          <p:cNvSpPr/>
          <p:nvPr/>
        </p:nvSpPr>
        <p:spPr>
          <a:xfrm rot="2752679">
            <a:off x="5035461" y="2634382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Oval 382">
            <a:extLst>
              <a:ext uri="{FF2B5EF4-FFF2-40B4-BE49-F238E27FC236}">
                <a16:creationId xmlns:a16="http://schemas.microsoft.com/office/drawing/2014/main" id="{4702CD82-DC27-47A0-B99A-770B109ECE5F}"/>
              </a:ext>
            </a:extLst>
          </p:cNvPr>
          <p:cNvSpPr/>
          <p:nvPr/>
        </p:nvSpPr>
        <p:spPr>
          <a:xfrm rot="2752679">
            <a:off x="4932078" y="2634381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Oval 383">
            <a:extLst>
              <a:ext uri="{FF2B5EF4-FFF2-40B4-BE49-F238E27FC236}">
                <a16:creationId xmlns:a16="http://schemas.microsoft.com/office/drawing/2014/main" id="{53366A8D-DC38-4E26-93CF-129CF70B4CFB}"/>
              </a:ext>
            </a:extLst>
          </p:cNvPr>
          <p:cNvSpPr/>
          <p:nvPr/>
        </p:nvSpPr>
        <p:spPr>
          <a:xfrm rot="2752679">
            <a:off x="4828694" y="2634382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EFA8E4DE-E833-4B58-A937-8623DA2ABBA7}"/>
              </a:ext>
            </a:extLst>
          </p:cNvPr>
          <p:cNvSpPr/>
          <p:nvPr/>
        </p:nvSpPr>
        <p:spPr>
          <a:xfrm rot="2752679">
            <a:off x="4725311" y="2634382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Oval 385">
            <a:extLst>
              <a:ext uri="{FF2B5EF4-FFF2-40B4-BE49-F238E27FC236}">
                <a16:creationId xmlns:a16="http://schemas.microsoft.com/office/drawing/2014/main" id="{EA786DBE-6D43-4278-B42B-79404D531148}"/>
              </a:ext>
            </a:extLst>
          </p:cNvPr>
          <p:cNvSpPr/>
          <p:nvPr/>
        </p:nvSpPr>
        <p:spPr>
          <a:xfrm rot="2752679">
            <a:off x="4621928" y="2634382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D5DC6E47-A9AF-45BA-8B5E-B4545EAA5686}"/>
              </a:ext>
            </a:extLst>
          </p:cNvPr>
          <p:cNvSpPr/>
          <p:nvPr/>
        </p:nvSpPr>
        <p:spPr>
          <a:xfrm rot="2752679">
            <a:off x="4618334" y="2838027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>
            <a:extLst>
              <a:ext uri="{FF2B5EF4-FFF2-40B4-BE49-F238E27FC236}">
                <a16:creationId xmlns:a16="http://schemas.microsoft.com/office/drawing/2014/main" id="{64C3429C-8FFD-45E6-A241-9C638D81AF5C}"/>
              </a:ext>
            </a:extLst>
          </p:cNvPr>
          <p:cNvSpPr/>
          <p:nvPr/>
        </p:nvSpPr>
        <p:spPr>
          <a:xfrm rot="2752679">
            <a:off x="5442278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Oval 388">
            <a:extLst>
              <a:ext uri="{FF2B5EF4-FFF2-40B4-BE49-F238E27FC236}">
                <a16:creationId xmlns:a16="http://schemas.microsoft.com/office/drawing/2014/main" id="{C820F24A-57BF-4789-80F5-9A0C1F92EC38}"/>
              </a:ext>
            </a:extLst>
          </p:cNvPr>
          <p:cNvSpPr/>
          <p:nvPr/>
        </p:nvSpPr>
        <p:spPr>
          <a:xfrm rot="2752679">
            <a:off x="5338895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id="{F694001A-B95F-4379-AC55-4074CC2020AF}"/>
              </a:ext>
            </a:extLst>
          </p:cNvPr>
          <p:cNvSpPr/>
          <p:nvPr/>
        </p:nvSpPr>
        <p:spPr>
          <a:xfrm rot="2752679">
            <a:off x="5235512" y="2838027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Oval 390">
            <a:extLst>
              <a:ext uri="{FF2B5EF4-FFF2-40B4-BE49-F238E27FC236}">
                <a16:creationId xmlns:a16="http://schemas.microsoft.com/office/drawing/2014/main" id="{30B083EC-4396-4507-86DC-128EDC749B22}"/>
              </a:ext>
            </a:extLst>
          </p:cNvPr>
          <p:cNvSpPr/>
          <p:nvPr/>
        </p:nvSpPr>
        <p:spPr>
          <a:xfrm rot="2752679">
            <a:off x="5132129" y="2838027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Oval 391">
            <a:extLst>
              <a:ext uri="{FF2B5EF4-FFF2-40B4-BE49-F238E27FC236}">
                <a16:creationId xmlns:a16="http://schemas.microsoft.com/office/drawing/2014/main" id="{DDDD712A-C699-45BE-BD78-22B6F8143936}"/>
              </a:ext>
            </a:extLst>
          </p:cNvPr>
          <p:cNvSpPr/>
          <p:nvPr/>
        </p:nvSpPr>
        <p:spPr>
          <a:xfrm rot="2752679">
            <a:off x="5028746" y="2838027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Oval 392">
            <a:extLst>
              <a:ext uri="{FF2B5EF4-FFF2-40B4-BE49-F238E27FC236}">
                <a16:creationId xmlns:a16="http://schemas.microsoft.com/office/drawing/2014/main" id="{7F68412F-7D7E-4485-8294-1D88FED90242}"/>
              </a:ext>
            </a:extLst>
          </p:cNvPr>
          <p:cNvSpPr/>
          <p:nvPr/>
        </p:nvSpPr>
        <p:spPr>
          <a:xfrm rot="2752679">
            <a:off x="4925363" y="2838027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val 393">
            <a:extLst>
              <a:ext uri="{FF2B5EF4-FFF2-40B4-BE49-F238E27FC236}">
                <a16:creationId xmlns:a16="http://schemas.microsoft.com/office/drawing/2014/main" id="{2F4418AE-6AC1-4FA8-8EB3-0F1C07057FB0}"/>
              </a:ext>
            </a:extLst>
          </p:cNvPr>
          <p:cNvSpPr/>
          <p:nvPr/>
        </p:nvSpPr>
        <p:spPr>
          <a:xfrm rot="2752679">
            <a:off x="4821979" y="2838027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Oval 394">
            <a:extLst>
              <a:ext uri="{FF2B5EF4-FFF2-40B4-BE49-F238E27FC236}">
                <a16:creationId xmlns:a16="http://schemas.microsoft.com/office/drawing/2014/main" id="{DA220125-50C9-42A4-9059-154FE316EE54}"/>
              </a:ext>
            </a:extLst>
          </p:cNvPr>
          <p:cNvSpPr/>
          <p:nvPr/>
        </p:nvSpPr>
        <p:spPr>
          <a:xfrm rot="2752679">
            <a:off x="4718596" y="2838028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Oval 395">
            <a:extLst>
              <a:ext uri="{FF2B5EF4-FFF2-40B4-BE49-F238E27FC236}">
                <a16:creationId xmlns:a16="http://schemas.microsoft.com/office/drawing/2014/main" id="{AC243407-1561-4244-A9AB-86E6BD1AF945}"/>
              </a:ext>
            </a:extLst>
          </p:cNvPr>
          <p:cNvSpPr/>
          <p:nvPr/>
        </p:nvSpPr>
        <p:spPr>
          <a:xfrm rot="2752679">
            <a:off x="6453460" y="1861342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Oval 396">
            <a:extLst>
              <a:ext uri="{FF2B5EF4-FFF2-40B4-BE49-F238E27FC236}">
                <a16:creationId xmlns:a16="http://schemas.microsoft.com/office/drawing/2014/main" id="{ED51BF15-AEA4-450A-A9BE-C1841FE2E4A1}"/>
              </a:ext>
            </a:extLst>
          </p:cNvPr>
          <p:cNvSpPr/>
          <p:nvPr/>
        </p:nvSpPr>
        <p:spPr>
          <a:xfrm rot="2752679">
            <a:off x="6350077" y="206498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8C7E68C4-A0BE-48BD-AE8D-F3A6219A5B8C}"/>
              </a:ext>
            </a:extLst>
          </p:cNvPr>
          <p:cNvSpPr/>
          <p:nvPr/>
        </p:nvSpPr>
        <p:spPr>
          <a:xfrm rot="2752679">
            <a:off x="6143311" y="226196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Oval 398">
            <a:extLst>
              <a:ext uri="{FF2B5EF4-FFF2-40B4-BE49-F238E27FC236}">
                <a16:creationId xmlns:a16="http://schemas.microsoft.com/office/drawing/2014/main" id="{BF0CF7C6-0980-4BA6-B228-DCCB213F22C4}"/>
              </a:ext>
            </a:extLst>
          </p:cNvPr>
          <p:cNvSpPr/>
          <p:nvPr/>
        </p:nvSpPr>
        <p:spPr>
          <a:xfrm rot="2752679">
            <a:off x="6039927" y="2429790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Oval 399">
            <a:extLst>
              <a:ext uri="{FF2B5EF4-FFF2-40B4-BE49-F238E27FC236}">
                <a16:creationId xmlns:a16="http://schemas.microsoft.com/office/drawing/2014/main" id="{DD206C6F-4E67-4A9B-A682-E1680E8567E1}"/>
              </a:ext>
            </a:extLst>
          </p:cNvPr>
          <p:cNvSpPr/>
          <p:nvPr/>
        </p:nvSpPr>
        <p:spPr>
          <a:xfrm rot="2752679">
            <a:off x="5833161" y="2634381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Oval 400">
            <a:extLst>
              <a:ext uri="{FF2B5EF4-FFF2-40B4-BE49-F238E27FC236}">
                <a16:creationId xmlns:a16="http://schemas.microsoft.com/office/drawing/2014/main" id="{129C53FA-4EC0-4992-938C-C6681FA966F6}"/>
              </a:ext>
            </a:extLst>
          </p:cNvPr>
          <p:cNvSpPr/>
          <p:nvPr/>
        </p:nvSpPr>
        <p:spPr>
          <a:xfrm rot="2752679">
            <a:off x="5729778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Oval 401">
            <a:extLst>
              <a:ext uri="{FF2B5EF4-FFF2-40B4-BE49-F238E27FC236}">
                <a16:creationId xmlns:a16="http://schemas.microsoft.com/office/drawing/2014/main" id="{6AF6853B-E876-4903-AE43-F2A8C80B1C9E}"/>
              </a:ext>
            </a:extLst>
          </p:cNvPr>
          <p:cNvSpPr/>
          <p:nvPr/>
        </p:nvSpPr>
        <p:spPr>
          <a:xfrm rot="2752679">
            <a:off x="6553722" y="206498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val 402">
            <a:extLst>
              <a:ext uri="{FF2B5EF4-FFF2-40B4-BE49-F238E27FC236}">
                <a16:creationId xmlns:a16="http://schemas.microsoft.com/office/drawing/2014/main" id="{8493146A-E979-4A25-A983-261ED7664239}"/>
              </a:ext>
            </a:extLst>
          </p:cNvPr>
          <p:cNvSpPr/>
          <p:nvPr/>
        </p:nvSpPr>
        <p:spPr>
          <a:xfrm rot="2752679">
            <a:off x="6450339" y="2064988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0BA308F2-A711-42E8-984E-003B4CC94F3B}"/>
              </a:ext>
            </a:extLst>
          </p:cNvPr>
          <p:cNvSpPr/>
          <p:nvPr/>
        </p:nvSpPr>
        <p:spPr>
          <a:xfrm rot="2752679">
            <a:off x="6147540" y="2075756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Oval 404">
            <a:extLst>
              <a:ext uri="{FF2B5EF4-FFF2-40B4-BE49-F238E27FC236}">
                <a16:creationId xmlns:a16="http://schemas.microsoft.com/office/drawing/2014/main" id="{EAAEB1BB-456C-42F0-8700-4A98A986AC69}"/>
              </a:ext>
            </a:extLst>
          </p:cNvPr>
          <p:cNvSpPr/>
          <p:nvPr/>
        </p:nvSpPr>
        <p:spPr>
          <a:xfrm rot="2752679">
            <a:off x="6140190" y="2429790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Oval 405">
            <a:extLst>
              <a:ext uri="{FF2B5EF4-FFF2-40B4-BE49-F238E27FC236}">
                <a16:creationId xmlns:a16="http://schemas.microsoft.com/office/drawing/2014/main" id="{F46BFF0D-4D6F-4E9B-90B5-89D4C38FBE97}"/>
              </a:ext>
            </a:extLst>
          </p:cNvPr>
          <p:cNvSpPr/>
          <p:nvPr/>
        </p:nvSpPr>
        <p:spPr>
          <a:xfrm rot="2752679">
            <a:off x="5843978" y="2435796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Oval 406">
            <a:extLst>
              <a:ext uri="{FF2B5EF4-FFF2-40B4-BE49-F238E27FC236}">
                <a16:creationId xmlns:a16="http://schemas.microsoft.com/office/drawing/2014/main" id="{471686F1-F436-4922-A385-08342EAD6C45}"/>
              </a:ext>
            </a:extLst>
          </p:cNvPr>
          <p:cNvSpPr/>
          <p:nvPr/>
        </p:nvSpPr>
        <p:spPr>
          <a:xfrm rot="2752679">
            <a:off x="5830040" y="2838027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Oval 407">
            <a:extLst>
              <a:ext uri="{FF2B5EF4-FFF2-40B4-BE49-F238E27FC236}">
                <a16:creationId xmlns:a16="http://schemas.microsoft.com/office/drawing/2014/main" id="{F34ADAF5-72E7-4A0F-8D3F-59133227B0AA}"/>
              </a:ext>
            </a:extLst>
          </p:cNvPr>
          <p:cNvSpPr/>
          <p:nvPr/>
        </p:nvSpPr>
        <p:spPr>
          <a:xfrm rot="2752679">
            <a:off x="6245739" y="2261963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Oval 408">
            <a:extLst>
              <a:ext uri="{FF2B5EF4-FFF2-40B4-BE49-F238E27FC236}">
                <a16:creationId xmlns:a16="http://schemas.microsoft.com/office/drawing/2014/main" id="{D0243FBA-CDF8-4B69-B387-6BF74DA8F167}"/>
              </a:ext>
            </a:extLst>
          </p:cNvPr>
          <p:cNvSpPr/>
          <p:nvPr/>
        </p:nvSpPr>
        <p:spPr>
          <a:xfrm rot="2752679">
            <a:off x="6240452" y="2429790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Oval 409">
            <a:extLst>
              <a:ext uri="{FF2B5EF4-FFF2-40B4-BE49-F238E27FC236}">
                <a16:creationId xmlns:a16="http://schemas.microsoft.com/office/drawing/2014/main" id="{74C5E695-E4ED-4E96-8440-C0AB05649FA8}"/>
              </a:ext>
            </a:extLst>
          </p:cNvPr>
          <p:cNvSpPr/>
          <p:nvPr/>
        </p:nvSpPr>
        <p:spPr>
          <a:xfrm rot="2752679">
            <a:off x="5933897" y="263438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Oval 410">
            <a:extLst>
              <a:ext uri="{FF2B5EF4-FFF2-40B4-BE49-F238E27FC236}">
                <a16:creationId xmlns:a16="http://schemas.microsoft.com/office/drawing/2014/main" id="{22B2B174-8F32-46D6-95B1-1A2226D40AA2}"/>
              </a:ext>
            </a:extLst>
          </p:cNvPr>
          <p:cNvSpPr/>
          <p:nvPr/>
        </p:nvSpPr>
        <p:spPr>
          <a:xfrm rot="2752679">
            <a:off x="5930303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Oval 411">
            <a:extLst>
              <a:ext uri="{FF2B5EF4-FFF2-40B4-BE49-F238E27FC236}">
                <a16:creationId xmlns:a16="http://schemas.microsoft.com/office/drawing/2014/main" id="{9068FB69-85EF-4CAB-BB6F-0DE8FEB0C6F5}"/>
              </a:ext>
            </a:extLst>
          </p:cNvPr>
          <p:cNvSpPr/>
          <p:nvPr/>
        </p:nvSpPr>
        <p:spPr>
          <a:xfrm rot="2752679">
            <a:off x="6649909" y="2261963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28C13FF5-6482-4D67-BCA1-18C6BC5A8128}"/>
              </a:ext>
            </a:extLst>
          </p:cNvPr>
          <p:cNvSpPr/>
          <p:nvPr/>
        </p:nvSpPr>
        <p:spPr>
          <a:xfrm rot="2752679">
            <a:off x="6546526" y="2261963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Oval 413">
            <a:extLst>
              <a:ext uri="{FF2B5EF4-FFF2-40B4-BE49-F238E27FC236}">
                <a16:creationId xmlns:a16="http://schemas.microsoft.com/office/drawing/2014/main" id="{CEA957A4-05DA-4B8D-93CC-F9F66A668750}"/>
              </a:ext>
            </a:extLst>
          </p:cNvPr>
          <p:cNvSpPr/>
          <p:nvPr/>
        </p:nvSpPr>
        <p:spPr>
          <a:xfrm rot="2752679">
            <a:off x="6443143" y="2261963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177BB4A7-DF95-4E67-88C3-EB2BD6481D20}"/>
              </a:ext>
            </a:extLst>
          </p:cNvPr>
          <p:cNvSpPr/>
          <p:nvPr/>
        </p:nvSpPr>
        <p:spPr>
          <a:xfrm rot="2752679">
            <a:off x="6339760" y="226196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" name="Oval 415">
            <a:extLst>
              <a:ext uri="{FF2B5EF4-FFF2-40B4-BE49-F238E27FC236}">
                <a16:creationId xmlns:a16="http://schemas.microsoft.com/office/drawing/2014/main" id="{CE91D3CA-9DA2-49C1-9156-2DBCFCC901AD}"/>
              </a:ext>
            </a:extLst>
          </p:cNvPr>
          <p:cNvSpPr/>
          <p:nvPr/>
        </p:nvSpPr>
        <p:spPr>
          <a:xfrm rot="2752679">
            <a:off x="6340714" y="2429790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ADA106E6-E34A-449E-A0AD-9CE8C547614A}"/>
              </a:ext>
            </a:extLst>
          </p:cNvPr>
          <p:cNvSpPr/>
          <p:nvPr/>
        </p:nvSpPr>
        <p:spPr>
          <a:xfrm rot="2752679">
            <a:off x="6034159" y="2634382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Oval 417">
            <a:extLst>
              <a:ext uri="{FF2B5EF4-FFF2-40B4-BE49-F238E27FC236}">
                <a16:creationId xmlns:a16="http://schemas.microsoft.com/office/drawing/2014/main" id="{0E9638AD-605E-418F-B1E6-3F96CF1A4284}"/>
              </a:ext>
            </a:extLst>
          </p:cNvPr>
          <p:cNvSpPr/>
          <p:nvPr/>
        </p:nvSpPr>
        <p:spPr>
          <a:xfrm rot="2752679">
            <a:off x="6030565" y="2838027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Oval 418">
            <a:extLst>
              <a:ext uri="{FF2B5EF4-FFF2-40B4-BE49-F238E27FC236}">
                <a16:creationId xmlns:a16="http://schemas.microsoft.com/office/drawing/2014/main" id="{1AD38796-241A-4E63-90ED-C513081A2350}"/>
              </a:ext>
            </a:extLst>
          </p:cNvPr>
          <p:cNvSpPr/>
          <p:nvPr/>
        </p:nvSpPr>
        <p:spPr>
          <a:xfrm rot="2752679">
            <a:off x="6854509" y="2429790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Oval 419">
            <a:extLst>
              <a:ext uri="{FF2B5EF4-FFF2-40B4-BE49-F238E27FC236}">
                <a16:creationId xmlns:a16="http://schemas.microsoft.com/office/drawing/2014/main" id="{4BDC907A-1B3D-4580-A6D5-CA1BECA0D20C}"/>
              </a:ext>
            </a:extLst>
          </p:cNvPr>
          <p:cNvSpPr/>
          <p:nvPr/>
        </p:nvSpPr>
        <p:spPr>
          <a:xfrm rot="2752679">
            <a:off x="6751126" y="2429789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Oval 420">
            <a:extLst>
              <a:ext uri="{FF2B5EF4-FFF2-40B4-BE49-F238E27FC236}">
                <a16:creationId xmlns:a16="http://schemas.microsoft.com/office/drawing/2014/main" id="{393356B7-A90D-413B-A066-232E0A21CDDF}"/>
              </a:ext>
            </a:extLst>
          </p:cNvPr>
          <p:cNvSpPr/>
          <p:nvPr/>
        </p:nvSpPr>
        <p:spPr>
          <a:xfrm rot="2752679">
            <a:off x="6647743" y="2429790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Oval 421">
            <a:extLst>
              <a:ext uri="{FF2B5EF4-FFF2-40B4-BE49-F238E27FC236}">
                <a16:creationId xmlns:a16="http://schemas.microsoft.com/office/drawing/2014/main" id="{CBBCA52E-BB0A-40B1-A145-A5DC13E12F2B}"/>
              </a:ext>
            </a:extLst>
          </p:cNvPr>
          <p:cNvSpPr/>
          <p:nvPr/>
        </p:nvSpPr>
        <p:spPr>
          <a:xfrm rot="2752679">
            <a:off x="6544360" y="2429790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Oval 422">
            <a:extLst>
              <a:ext uri="{FF2B5EF4-FFF2-40B4-BE49-F238E27FC236}">
                <a16:creationId xmlns:a16="http://schemas.microsoft.com/office/drawing/2014/main" id="{42B0E696-B0A8-4DC7-B2A8-F518C41EE6AF}"/>
              </a:ext>
            </a:extLst>
          </p:cNvPr>
          <p:cNvSpPr/>
          <p:nvPr/>
        </p:nvSpPr>
        <p:spPr>
          <a:xfrm rot="2752679">
            <a:off x="6440977" y="2429790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Oval 423">
            <a:extLst>
              <a:ext uri="{FF2B5EF4-FFF2-40B4-BE49-F238E27FC236}">
                <a16:creationId xmlns:a16="http://schemas.microsoft.com/office/drawing/2014/main" id="{8ABA9173-48E7-4DF5-B714-D92D9D86003E}"/>
              </a:ext>
            </a:extLst>
          </p:cNvPr>
          <p:cNvSpPr/>
          <p:nvPr/>
        </p:nvSpPr>
        <p:spPr>
          <a:xfrm rot="2752679">
            <a:off x="6134421" y="2634382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Oval 424">
            <a:extLst>
              <a:ext uri="{FF2B5EF4-FFF2-40B4-BE49-F238E27FC236}">
                <a16:creationId xmlns:a16="http://schemas.microsoft.com/office/drawing/2014/main" id="{EE4031DA-1C27-492F-A649-9DA583395547}"/>
              </a:ext>
            </a:extLst>
          </p:cNvPr>
          <p:cNvSpPr/>
          <p:nvPr/>
        </p:nvSpPr>
        <p:spPr>
          <a:xfrm rot="2752679">
            <a:off x="6130827" y="2838027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Oval 425">
            <a:extLst>
              <a:ext uri="{FF2B5EF4-FFF2-40B4-BE49-F238E27FC236}">
                <a16:creationId xmlns:a16="http://schemas.microsoft.com/office/drawing/2014/main" id="{7833FA8E-84D5-4908-9F70-F84881DBBE05}"/>
              </a:ext>
            </a:extLst>
          </p:cNvPr>
          <p:cNvSpPr/>
          <p:nvPr/>
        </p:nvSpPr>
        <p:spPr>
          <a:xfrm rot="2752679">
            <a:off x="6234684" y="2634382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Oval 426">
            <a:extLst>
              <a:ext uri="{FF2B5EF4-FFF2-40B4-BE49-F238E27FC236}">
                <a16:creationId xmlns:a16="http://schemas.microsoft.com/office/drawing/2014/main" id="{925F9A1E-015A-4C2E-BE6E-E65E775CD3AE}"/>
              </a:ext>
            </a:extLst>
          </p:cNvPr>
          <p:cNvSpPr/>
          <p:nvPr/>
        </p:nvSpPr>
        <p:spPr>
          <a:xfrm rot="2752679">
            <a:off x="6231090" y="2838027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" name="Oval 427">
            <a:extLst>
              <a:ext uri="{FF2B5EF4-FFF2-40B4-BE49-F238E27FC236}">
                <a16:creationId xmlns:a16="http://schemas.microsoft.com/office/drawing/2014/main" id="{7A7B31FF-6DE3-4BC1-A339-5967AC19F5CE}"/>
              </a:ext>
            </a:extLst>
          </p:cNvPr>
          <p:cNvSpPr/>
          <p:nvPr/>
        </p:nvSpPr>
        <p:spPr>
          <a:xfrm rot="2752679">
            <a:off x="7055034" y="2634381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" name="Oval 428">
            <a:extLst>
              <a:ext uri="{FF2B5EF4-FFF2-40B4-BE49-F238E27FC236}">
                <a16:creationId xmlns:a16="http://schemas.microsoft.com/office/drawing/2014/main" id="{F9B1C3ED-6DDE-4910-8BDD-864E72A45A06}"/>
              </a:ext>
            </a:extLst>
          </p:cNvPr>
          <p:cNvSpPr/>
          <p:nvPr/>
        </p:nvSpPr>
        <p:spPr>
          <a:xfrm rot="2752679">
            <a:off x="6851862" y="2634382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Oval 429">
            <a:extLst>
              <a:ext uri="{FF2B5EF4-FFF2-40B4-BE49-F238E27FC236}">
                <a16:creationId xmlns:a16="http://schemas.microsoft.com/office/drawing/2014/main" id="{3E0D81EE-F244-45EE-94FD-19A4233B1648}"/>
              </a:ext>
            </a:extLst>
          </p:cNvPr>
          <p:cNvSpPr/>
          <p:nvPr/>
        </p:nvSpPr>
        <p:spPr>
          <a:xfrm rot="2752679">
            <a:off x="6748479" y="2634382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" name="Oval 430">
            <a:extLst>
              <a:ext uri="{FF2B5EF4-FFF2-40B4-BE49-F238E27FC236}">
                <a16:creationId xmlns:a16="http://schemas.microsoft.com/office/drawing/2014/main" id="{38D635B5-91B9-49A4-A725-E6B1A19ABCE7}"/>
              </a:ext>
            </a:extLst>
          </p:cNvPr>
          <p:cNvSpPr/>
          <p:nvPr/>
        </p:nvSpPr>
        <p:spPr>
          <a:xfrm rot="2752679">
            <a:off x="6645096" y="2634381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B9AB40C7-0142-4C13-9C59-EA63D81AA223}"/>
              </a:ext>
            </a:extLst>
          </p:cNvPr>
          <p:cNvSpPr/>
          <p:nvPr/>
        </p:nvSpPr>
        <p:spPr>
          <a:xfrm rot="2752679">
            <a:off x="6541712" y="2634382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" name="Oval 432">
            <a:extLst>
              <a:ext uri="{FF2B5EF4-FFF2-40B4-BE49-F238E27FC236}">
                <a16:creationId xmlns:a16="http://schemas.microsoft.com/office/drawing/2014/main" id="{F6F82F10-040B-471F-9B79-32C5F5837568}"/>
              </a:ext>
            </a:extLst>
          </p:cNvPr>
          <p:cNvSpPr/>
          <p:nvPr/>
        </p:nvSpPr>
        <p:spPr>
          <a:xfrm rot="2752679">
            <a:off x="6438329" y="2634382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Oval 433">
            <a:extLst>
              <a:ext uri="{FF2B5EF4-FFF2-40B4-BE49-F238E27FC236}">
                <a16:creationId xmlns:a16="http://schemas.microsoft.com/office/drawing/2014/main" id="{F73C30DD-4F8C-4D18-B8D6-586165158E27}"/>
              </a:ext>
            </a:extLst>
          </p:cNvPr>
          <p:cNvSpPr/>
          <p:nvPr/>
        </p:nvSpPr>
        <p:spPr>
          <a:xfrm rot="2752679">
            <a:off x="6334946" y="2634382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5" name="Oval 434">
            <a:extLst>
              <a:ext uri="{FF2B5EF4-FFF2-40B4-BE49-F238E27FC236}">
                <a16:creationId xmlns:a16="http://schemas.microsoft.com/office/drawing/2014/main" id="{CF8DDE50-181F-4212-87B7-55C41F065837}"/>
              </a:ext>
            </a:extLst>
          </p:cNvPr>
          <p:cNvSpPr/>
          <p:nvPr/>
        </p:nvSpPr>
        <p:spPr>
          <a:xfrm rot="2752679">
            <a:off x="6331352" y="2838027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Oval 435">
            <a:extLst>
              <a:ext uri="{FF2B5EF4-FFF2-40B4-BE49-F238E27FC236}">
                <a16:creationId xmlns:a16="http://schemas.microsoft.com/office/drawing/2014/main" id="{91897201-D91B-43FE-B864-8465A813F1BD}"/>
              </a:ext>
            </a:extLst>
          </p:cNvPr>
          <p:cNvSpPr/>
          <p:nvPr/>
        </p:nvSpPr>
        <p:spPr>
          <a:xfrm rot="2752679">
            <a:off x="7155296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Oval 436">
            <a:extLst>
              <a:ext uri="{FF2B5EF4-FFF2-40B4-BE49-F238E27FC236}">
                <a16:creationId xmlns:a16="http://schemas.microsoft.com/office/drawing/2014/main" id="{61E0B4C3-ADA7-4564-ABEB-F4EE55CCC4A5}"/>
              </a:ext>
            </a:extLst>
          </p:cNvPr>
          <p:cNvSpPr/>
          <p:nvPr/>
        </p:nvSpPr>
        <p:spPr>
          <a:xfrm rot="2752679">
            <a:off x="7051913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Oval 437">
            <a:extLst>
              <a:ext uri="{FF2B5EF4-FFF2-40B4-BE49-F238E27FC236}">
                <a16:creationId xmlns:a16="http://schemas.microsoft.com/office/drawing/2014/main" id="{EFA7D1B5-C48B-42E0-A463-343F6C515A77}"/>
              </a:ext>
            </a:extLst>
          </p:cNvPr>
          <p:cNvSpPr/>
          <p:nvPr/>
        </p:nvSpPr>
        <p:spPr>
          <a:xfrm rot="2752679">
            <a:off x="6948530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Oval 438">
            <a:extLst>
              <a:ext uri="{FF2B5EF4-FFF2-40B4-BE49-F238E27FC236}">
                <a16:creationId xmlns:a16="http://schemas.microsoft.com/office/drawing/2014/main" id="{FB8EBB90-A933-457A-9516-E44D557DF31A}"/>
              </a:ext>
            </a:extLst>
          </p:cNvPr>
          <p:cNvSpPr/>
          <p:nvPr/>
        </p:nvSpPr>
        <p:spPr>
          <a:xfrm rot="2752679">
            <a:off x="6845147" y="2838027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Oval 439">
            <a:extLst>
              <a:ext uri="{FF2B5EF4-FFF2-40B4-BE49-F238E27FC236}">
                <a16:creationId xmlns:a16="http://schemas.microsoft.com/office/drawing/2014/main" id="{9776C5E2-8886-429C-A33D-7D2E5648E610}"/>
              </a:ext>
            </a:extLst>
          </p:cNvPr>
          <p:cNvSpPr/>
          <p:nvPr/>
        </p:nvSpPr>
        <p:spPr>
          <a:xfrm rot="2752679">
            <a:off x="6741764" y="2838027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Oval 440">
            <a:extLst>
              <a:ext uri="{FF2B5EF4-FFF2-40B4-BE49-F238E27FC236}">
                <a16:creationId xmlns:a16="http://schemas.microsoft.com/office/drawing/2014/main" id="{2FC1E828-E368-406D-A8BC-D7687AD64D7F}"/>
              </a:ext>
            </a:extLst>
          </p:cNvPr>
          <p:cNvSpPr/>
          <p:nvPr/>
        </p:nvSpPr>
        <p:spPr>
          <a:xfrm rot="2752679">
            <a:off x="6638381" y="2838027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2" name="Oval 441">
            <a:extLst>
              <a:ext uri="{FF2B5EF4-FFF2-40B4-BE49-F238E27FC236}">
                <a16:creationId xmlns:a16="http://schemas.microsoft.com/office/drawing/2014/main" id="{1AC6A927-70CA-4884-9CE5-0CC124512CEA}"/>
              </a:ext>
            </a:extLst>
          </p:cNvPr>
          <p:cNvSpPr/>
          <p:nvPr/>
        </p:nvSpPr>
        <p:spPr>
          <a:xfrm rot="2752679">
            <a:off x="6534997" y="2838027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3" name="Oval 442">
            <a:extLst>
              <a:ext uri="{FF2B5EF4-FFF2-40B4-BE49-F238E27FC236}">
                <a16:creationId xmlns:a16="http://schemas.microsoft.com/office/drawing/2014/main" id="{F36AB7F8-329E-477B-A973-ADDC4F62C6A2}"/>
              </a:ext>
            </a:extLst>
          </p:cNvPr>
          <p:cNvSpPr/>
          <p:nvPr/>
        </p:nvSpPr>
        <p:spPr>
          <a:xfrm rot="2752679">
            <a:off x="6431614" y="2838028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Oval 444">
            <a:extLst>
              <a:ext uri="{FF2B5EF4-FFF2-40B4-BE49-F238E27FC236}">
                <a16:creationId xmlns:a16="http://schemas.microsoft.com/office/drawing/2014/main" id="{F2A79FDE-DCEC-4EB5-A7FE-27433583643C}"/>
              </a:ext>
            </a:extLst>
          </p:cNvPr>
          <p:cNvSpPr/>
          <p:nvPr/>
        </p:nvSpPr>
        <p:spPr>
          <a:xfrm rot="2752679">
            <a:off x="8011052" y="2231229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Oval 445">
            <a:extLst>
              <a:ext uri="{FF2B5EF4-FFF2-40B4-BE49-F238E27FC236}">
                <a16:creationId xmlns:a16="http://schemas.microsoft.com/office/drawing/2014/main" id="{69C88354-0E39-42F3-BA33-3C457727CB4F}"/>
              </a:ext>
            </a:extLst>
          </p:cNvPr>
          <p:cNvSpPr/>
          <p:nvPr/>
        </p:nvSpPr>
        <p:spPr>
          <a:xfrm rot="2752679">
            <a:off x="7804286" y="2428205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Oval 447">
            <a:extLst>
              <a:ext uri="{FF2B5EF4-FFF2-40B4-BE49-F238E27FC236}">
                <a16:creationId xmlns:a16="http://schemas.microsoft.com/office/drawing/2014/main" id="{E0DAD9E0-8382-4560-814C-C3DD14F1D959}"/>
              </a:ext>
            </a:extLst>
          </p:cNvPr>
          <p:cNvSpPr/>
          <p:nvPr/>
        </p:nvSpPr>
        <p:spPr>
          <a:xfrm rot="2752679">
            <a:off x="7405927" y="2634381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" name="Oval 448">
            <a:extLst>
              <a:ext uri="{FF2B5EF4-FFF2-40B4-BE49-F238E27FC236}">
                <a16:creationId xmlns:a16="http://schemas.microsoft.com/office/drawing/2014/main" id="{C902C560-0AF3-4960-962D-2184BDDBF434}"/>
              </a:ext>
            </a:extLst>
          </p:cNvPr>
          <p:cNvSpPr/>
          <p:nvPr/>
        </p:nvSpPr>
        <p:spPr>
          <a:xfrm rot="2752679">
            <a:off x="7390753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Oval 449">
            <a:extLst>
              <a:ext uri="{FF2B5EF4-FFF2-40B4-BE49-F238E27FC236}">
                <a16:creationId xmlns:a16="http://schemas.microsoft.com/office/drawing/2014/main" id="{A17E2E6C-DA23-4C56-9C4B-B8231A447103}"/>
              </a:ext>
            </a:extLst>
          </p:cNvPr>
          <p:cNvSpPr/>
          <p:nvPr/>
        </p:nvSpPr>
        <p:spPr>
          <a:xfrm rot="2752679">
            <a:off x="8214697" y="2231228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1" name="Oval 450">
            <a:extLst>
              <a:ext uri="{FF2B5EF4-FFF2-40B4-BE49-F238E27FC236}">
                <a16:creationId xmlns:a16="http://schemas.microsoft.com/office/drawing/2014/main" id="{3F0C72EB-4722-4B89-97E4-52B4E5FF3919}"/>
              </a:ext>
            </a:extLst>
          </p:cNvPr>
          <p:cNvSpPr/>
          <p:nvPr/>
        </p:nvSpPr>
        <p:spPr>
          <a:xfrm rot="2752679">
            <a:off x="8007391" y="2041848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Oval 451">
            <a:extLst>
              <a:ext uri="{FF2B5EF4-FFF2-40B4-BE49-F238E27FC236}">
                <a16:creationId xmlns:a16="http://schemas.microsoft.com/office/drawing/2014/main" id="{761B0A85-2DE7-4E42-B8B0-9B5D1AF8DE5F}"/>
              </a:ext>
            </a:extLst>
          </p:cNvPr>
          <p:cNvSpPr/>
          <p:nvPr/>
        </p:nvSpPr>
        <p:spPr>
          <a:xfrm rot="2752679">
            <a:off x="7808515" y="224199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Oval 454">
            <a:extLst>
              <a:ext uri="{FF2B5EF4-FFF2-40B4-BE49-F238E27FC236}">
                <a16:creationId xmlns:a16="http://schemas.microsoft.com/office/drawing/2014/main" id="{E9722BF8-6C82-462F-B7DE-B118D7F8DE6B}"/>
              </a:ext>
            </a:extLst>
          </p:cNvPr>
          <p:cNvSpPr/>
          <p:nvPr/>
        </p:nvSpPr>
        <p:spPr>
          <a:xfrm rot="2752679">
            <a:off x="7491015" y="2838027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Oval 455">
            <a:extLst>
              <a:ext uri="{FF2B5EF4-FFF2-40B4-BE49-F238E27FC236}">
                <a16:creationId xmlns:a16="http://schemas.microsoft.com/office/drawing/2014/main" id="{04447D5A-9503-417F-A058-83E191447E1B}"/>
              </a:ext>
            </a:extLst>
          </p:cNvPr>
          <p:cNvSpPr/>
          <p:nvPr/>
        </p:nvSpPr>
        <p:spPr>
          <a:xfrm rot="2752679">
            <a:off x="7906714" y="242820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Oval 457">
            <a:extLst>
              <a:ext uri="{FF2B5EF4-FFF2-40B4-BE49-F238E27FC236}">
                <a16:creationId xmlns:a16="http://schemas.microsoft.com/office/drawing/2014/main" id="{8AE61275-6425-48E7-906C-0412A7BD35A9}"/>
              </a:ext>
            </a:extLst>
          </p:cNvPr>
          <p:cNvSpPr/>
          <p:nvPr/>
        </p:nvSpPr>
        <p:spPr>
          <a:xfrm rot="2752679">
            <a:off x="7594872" y="2634382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Oval 458">
            <a:extLst>
              <a:ext uri="{FF2B5EF4-FFF2-40B4-BE49-F238E27FC236}">
                <a16:creationId xmlns:a16="http://schemas.microsoft.com/office/drawing/2014/main" id="{DDEE7606-23B1-4F7A-A5B9-AB9EB377BD38}"/>
              </a:ext>
            </a:extLst>
          </p:cNvPr>
          <p:cNvSpPr/>
          <p:nvPr/>
        </p:nvSpPr>
        <p:spPr>
          <a:xfrm rot="2752679">
            <a:off x="7591278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" name="Oval 459">
            <a:extLst>
              <a:ext uri="{FF2B5EF4-FFF2-40B4-BE49-F238E27FC236}">
                <a16:creationId xmlns:a16="http://schemas.microsoft.com/office/drawing/2014/main" id="{1CAF204E-B63A-4D1D-ACDE-96E82FE8A287}"/>
              </a:ext>
            </a:extLst>
          </p:cNvPr>
          <p:cNvSpPr/>
          <p:nvPr/>
        </p:nvSpPr>
        <p:spPr>
          <a:xfrm rot="2752679">
            <a:off x="8310884" y="242820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Oval 460">
            <a:extLst>
              <a:ext uri="{FF2B5EF4-FFF2-40B4-BE49-F238E27FC236}">
                <a16:creationId xmlns:a16="http://schemas.microsoft.com/office/drawing/2014/main" id="{588C7315-DE1F-4EDB-B887-49AEDDA8DD0C}"/>
              </a:ext>
            </a:extLst>
          </p:cNvPr>
          <p:cNvSpPr/>
          <p:nvPr/>
        </p:nvSpPr>
        <p:spPr>
          <a:xfrm rot="2752679">
            <a:off x="8207501" y="2428204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Oval 461">
            <a:extLst>
              <a:ext uri="{FF2B5EF4-FFF2-40B4-BE49-F238E27FC236}">
                <a16:creationId xmlns:a16="http://schemas.microsoft.com/office/drawing/2014/main" id="{9389471B-D4B2-4BD0-BA6A-DA350DFC141D}"/>
              </a:ext>
            </a:extLst>
          </p:cNvPr>
          <p:cNvSpPr/>
          <p:nvPr/>
        </p:nvSpPr>
        <p:spPr>
          <a:xfrm rot="2752679">
            <a:off x="8104118" y="2428204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val 462">
            <a:extLst>
              <a:ext uri="{FF2B5EF4-FFF2-40B4-BE49-F238E27FC236}">
                <a16:creationId xmlns:a16="http://schemas.microsoft.com/office/drawing/2014/main" id="{3F5D4046-B123-472F-82CB-C9FC585FEB56}"/>
              </a:ext>
            </a:extLst>
          </p:cNvPr>
          <p:cNvSpPr/>
          <p:nvPr/>
        </p:nvSpPr>
        <p:spPr>
          <a:xfrm rot="2752679">
            <a:off x="8000735" y="2428205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" name="Oval 464">
            <a:extLst>
              <a:ext uri="{FF2B5EF4-FFF2-40B4-BE49-F238E27FC236}">
                <a16:creationId xmlns:a16="http://schemas.microsoft.com/office/drawing/2014/main" id="{BD79E14F-9392-4213-BFEA-C861C28395AB}"/>
              </a:ext>
            </a:extLst>
          </p:cNvPr>
          <p:cNvSpPr/>
          <p:nvPr/>
        </p:nvSpPr>
        <p:spPr>
          <a:xfrm rot="2752679">
            <a:off x="7592135" y="2435796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Oval 465">
            <a:extLst>
              <a:ext uri="{FF2B5EF4-FFF2-40B4-BE49-F238E27FC236}">
                <a16:creationId xmlns:a16="http://schemas.microsoft.com/office/drawing/2014/main" id="{FE072B50-F871-4555-9199-66A4AAE7E513}"/>
              </a:ext>
            </a:extLst>
          </p:cNvPr>
          <p:cNvSpPr/>
          <p:nvPr/>
        </p:nvSpPr>
        <p:spPr>
          <a:xfrm rot="2752679">
            <a:off x="7691540" y="2838027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Oval 471">
            <a:extLst>
              <a:ext uri="{FF2B5EF4-FFF2-40B4-BE49-F238E27FC236}">
                <a16:creationId xmlns:a16="http://schemas.microsoft.com/office/drawing/2014/main" id="{4020D166-0B25-48F6-9C36-CDEB200FCA0B}"/>
              </a:ext>
            </a:extLst>
          </p:cNvPr>
          <p:cNvSpPr/>
          <p:nvPr/>
        </p:nvSpPr>
        <p:spPr>
          <a:xfrm rot="2752679">
            <a:off x="7694340" y="2634382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" name="Oval 472">
            <a:extLst>
              <a:ext uri="{FF2B5EF4-FFF2-40B4-BE49-F238E27FC236}">
                <a16:creationId xmlns:a16="http://schemas.microsoft.com/office/drawing/2014/main" id="{A9DD862C-2588-4C9F-AE62-4FFD1016B738}"/>
              </a:ext>
            </a:extLst>
          </p:cNvPr>
          <p:cNvSpPr/>
          <p:nvPr/>
        </p:nvSpPr>
        <p:spPr>
          <a:xfrm rot="2752679">
            <a:off x="7791802" y="2838027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" name="Oval 473">
            <a:extLst>
              <a:ext uri="{FF2B5EF4-FFF2-40B4-BE49-F238E27FC236}">
                <a16:creationId xmlns:a16="http://schemas.microsoft.com/office/drawing/2014/main" id="{23B6E609-60BD-426B-9D98-A4FFC2C722B1}"/>
              </a:ext>
            </a:extLst>
          </p:cNvPr>
          <p:cNvSpPr/>
          <p:nvPr/>
        </p:nvSpPr>
        <p:spPr>
          <a:xfrm rot="2752679">
            <a:off x="7794603" y="2634382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" name="Oval 474">
            <a:extLst>
              <a:ext uri="{FF2B5EF4-FFF2-40B4-BE49-F238E27FC236}">
                <a16:creationId xmlns:a16="http://schemas.microsoft.com/office/drawing/2014/main" id="{68CA9EF5-31C9-41DF-BD21-DE5CBFB12B5A}"/>
              </a:ext>
            </a:extLst>
          </p:cNvPr>
          <p:cNvSpPr/>
          <p:nvPr/>
        </p:nvSpPr>
        <p:spPr>
          <a:xfrm rot="2752679">
            <a:off x="7892065" y="2838027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Oval 475">
            <a:extLst>
              <a:ext uri="{FF2B5EF4-FFF2-40B4-BE49-F238E27FC236}">
                <a16:creationId xmlns:a16="http://schemas.microsoft.com/office/drawing/2014/main" id="{5B495409-E927-4B28-BDC2-6F2CEADE723D}"/>
              </a:ext>
            </a:extLst>
          </p:cNvPr>
          <p:cNvSpPr/>
          <p:nvPr/>
        </p:nvSpPr>
        <p:spPr>
          <a:xfrm rot="2752679">
            <a:off x="8716009" y="2634381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Oval 476">
            <a:extLst>
              <a:ext uri="{FF2B5EF4-FFF2-40B4-BE49-F238E27FC236}">
                <a16:creationId xmlns:a16="http://schemas.microsoft.com/office/drawing/2014/main" id="{B82D433E-2996-4684-8586-C1F0B1218DAA}"/>
              </a:ext>
            </a:extLst>
          </p:cNvPr>
          <p:cNvSpPr/>
          <p:nvPr/>
        </p:nvSpPr>
        <p:spPr>
          <a:xfrm rot="2752679">
            <a:off x="8411781" y="2634382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37649CB2-073B-4CFE-8D9D-B47F87536081}"/>
              </a:ext>
            </a:extLst>
          </p:cNvPr>
          <p:cNvSpPr/>
          <p:nvPr/>
        </p:nvSpPr>
        <p:spPr>
          <a:xfrm rot="2752679">
            <a:off x="8308398" y="2634382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Oval 478">
            <a:extLst>
              <a:ext uri="{FF2B5EF4-FFF2-40B4-BE49-F238E27FC236}">
                <a16:creationId xmlns:a16="http://schemas.microsoft.com/office/drawing/2014/main" id="{FE5D940D-042A-4B8B-90E5-3B1D4AF8C9A5}"/>
              </a:ext>
            </a:extLst>
          </p:cNvPr>
          <p:cNvSpPr/>
          <p:nvPr/>
        </p:nvSpPr>
        <p:spPr>
          <a:xfrm rot="2752679">
            <a:off x="8205015" y="2634381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Oval 479">
            <a:extLst>
              <a:ext uri="{FF2B5EF4-FFF2-40B4-BE49-F238E27FC236}">
                <a16:creationId xmlns:a16="http://schemas.microsoft.com/office/drawing/2014/main" id="{CF9A2799-E88D-4A1F-BB23-20659DF69CB2}"/>
              </a:ext>
            </a:extLst>
          </p:cNvPr>
          <p:cNvSpPr/>
          <p:nvPr/>
        </p:nvSpPr>
        <p:spPr>
          <a:xfrm rot="2752679">
            <a:off x="8101631" y="2634382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Oval 480">
            <a:extLst>
              <a:ext uri="{FF2B5EF4-FFF2-40B4-BE49-F238E27FC236}">
                <a16:creationId xmlns:a16="http://schemas.microsoft.com/office/drawing/2014/main" id="{729AE86E-6CF6-46D0-A430-24C60B7228C2}"/>
              </a:ext>
            </a:extLst>
          </p:cNvPr>
          <p:cNvSpPr/>
          <p:nvPr/>
        </p:nvSpPr>
        <p:spPr>
          <a:xfrm rot="2752679">
            <a:off x="7998248" y="2634382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Oval 481">
            <a:extLst>
              <a:ext uri="{FF2B5EF4-FFF2-40B4-BE49-F238E27FC236}">
                <a16:creationId xmlns:a16="http://schemas.microsoft.com/office/drawing/2014/main" id="{74DEF072-A384-4258-AD18-3F3B4927CF80}"/>
              </a:ext>
            </a:extLst>
          </p:cNvPr>
          <p:cNvSpPr/>
          <p:nvPr/>
        </p:nvSpPr>
        <p:spPr>
          <a:xfrm rot="2752679">
            <a:off x="7894865" y="2634382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Oval 482">
            <a:extLst>
              <a:ext uri="{FF2B5EF4-FFF2-40B4-BE49-F238E27FC236}">
                <a16:creationId xmlns:a16="http://schemas.microsoft.com/office/drawing/2014/main" id="{3D3D30CF-3B71-40B5-B3F9-C54ABB2B50D0}"/>
              </a:ext>
            </a:extLst>
          </p:cNvPr>
          <p:cNvSpPr/>
          <p:nvPr/>
        </p:nvSpPr>
        <p:spPr>
          <a:xfrm rot="2752679">
            <a:off x="7992327" y="2838027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val 483">
            <a:extLst>
              <a:ext uri="{FF2B5EF4-FFF2-40B4-BE49-F238E27FC236}">
                <a16:creationId xmlns:a16="http://schemas.microsoft.com/office/drawing/2014/main" id="{4C142C88-0287-49CB-B67A-73515A432B0B}"/>
              </a:ext>
            </a:extLst>
          </p:cNvPr>
          <p:cNvSpPr/>
          <p:nvPr/>
        </p:nvSpPr>
        <p:spPr>
          <a:xfrm rot="2752679">
            <a:off x="8816271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Oval 484">
            <a:extLst>
              <a:ext uri="{FF2B5EF4-FFF2-40B4-BE49-F238E27FC236}">
                <a16:creationId xmlns:a16="http://schemas.microsoft.com/office/drawing/2014/main" id="{A04135CC-219A-4A9F-943B-898A47B72611}"/>
              </a:ext>
            </a:extLst>
          </p:cNvPr>
          <p:cNvSpPr/>
          <p:nvPr/>
        </p:nvSpPr>
        <p:spPr>
          <a:xfrm rot="2752679">
            <a:off x="8712888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" name="Oval 485">
            <a:extLst>
              <a:ext uri="{FF2B5EF4-FFF2-40B4-BE49-F238E27FC236}">
                <a16:creationId xmlns:a16="http://schemas.microsoft.com/office/drawing/2014/main" id="{ED5D8E46-A000-4C09-9D20-83EB7A6A64F6}"/>
              </a:ext>
            </a:extLst>
          </p:cNvPr>
          <p:cNvSpPr/>
          <p:nvPr/>
        </p:nvSpPr>
        <p:spPr>
          <a:xfrm rot="2752679">
            <a:off x="8609505" y="2838027"/>
            <a:ext cx="72008" cy="72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Oval 486">
            <a:extLst>
              <a:ext uri="{FF2B5EF4-FFF2-40B4-BE49-F238E27FC236}">
                <a16:creationId xmlns:a16="http://schemas.microsoft.com/office/drawing/2014/main" id="{D153273D-0CBE-471F-B920-5698BA0039F4}"/>
              </a:ext>
            </a:extLst>
          </p:cNvPr>
          <p:cNvSpPr/>
          <p:nvPr/>
        </p:nvSpPr>
        <p:spPr>
          <a:xfrm rot="2752679">
            <a:off x="8506122" y="2838027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Oval 487">
            <a:extLst>
              <a:ext uri="{FF2B5EF4-FFF2-40B4-BE49-F238E27FC236}">
                <a16:creationId xmlns:a16="http://schemas.microsoft.com/office/drawing/2014/main" id="{FB73D69E-E2C5-4A5C-9824-88C863E30B7D}"/>
              </a:ext>
            </a:extLst>
          </p:cNvPr>
          <p:cNvSpPr/>
          <p:nvPr/>
        </p:nvSpPr>
        <p:spPr>
          <a:xfrm rot="2752679">
            <a:off x="8402739" y="2838027"/>
            <a:ext cx="72008" cy="720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Oval 488">
            <a:extLst>
              <a:ext uri="{FF2B5EF4-FFF2-40B4-BE49-F238E27FC236}">
                <a16:creationId xmlns:a16="http://schemas.microsoft.com/office/drawing/2014/main" id="{08FFEEF3-6CB5-41EF-B897-27337F8CCE11}"/>
              </a:ext>
            </a:extLst>
          </p:cNvPr>
          <p:cNvSpPr/>
          <p:nvPr/>
        </p:nvSpPr>
        <p:spPr>
          <a:xfrm rot="2752679">
            <a:off x="8299356" y="2838027"/>
            <a:ext cx="72008" cy="720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0" name="Oval 489">
            <a:extLst>
              <a:ext uri="{FF2B5EF4-FFF2-40B4-BE49-F238E27FC236}">
                <a16:creationId xmlns:a16="http://schemas.microsoft.com/office/drawing/2014/main" id="{DA09C81E-531B-4D72-9455-D56E054CD100}"/>
              </a:ext>
            </a:extLst>
          </p:cNvPr>
          <p:cNvSpPr/>
          <p:nvPr/>
        </p:nvSpPr>
        <p:spPr>
          <a:xfrm rot="2752679">
            <a:off x="8195972" y="2838027"/>
            <a:ext cx="72008" cy="720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val 490">
            <a:extLst>
              <a:ext uri="{FF2B5EF4-FFF2-40B4-BE49-F238E27FC236}">
                <a16:creationId xmlns:a16="http://schemas.microsoft.com/office/drawing/2014/main" id="{82C83134-45EB-415D-8AC4-D427DEAD322B}"/>
              </a:ext>
            </a:extLst>
          </p:cNvPr>
          <p:cNvSpPr/>
          <p:nvPr/>
        </p:nvSpPr>
        <p:spPr>
          <a:xfrm rot="2752679">
            <a:off x="8092589" y="2838028"/>
            <a:ext cx="72008" cy="72008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" name="TextBox 491">
            <a:extLst>
              <a:ext uri="{FF2B5EF4-FFF2-40B4-BE49-F238E27FC236}">
                <a16:creationId xmlns:a16="http://schemas.microsoft.com/office/drawing/2014/main" id="{EEB7CE67-D5EC-4747-9A39-7F8F8A911D7F}"/>
              </a:ext>
            </a:extLst>
          </p:cNvPr>
          <p:cNvSpPr txBox="1"/>
          <p:nvPr/>
        </p:nvSpPr>
        <p:spPr>
          <a:xfrm>
            <a:off x="562142" y="578811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64*AND</a:t>
            </a: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54764642-82A7-4640-98BD-9EC9844AE75C}"/>
              </a:ext>
            </a:extLst>
          </p:cNvPr>
          <p:cNvSpPr txBox="1"/>
          <p:nvPr/>
        </p:nvSpPr>
        <p:spPr>
          <a:xfrm>
            <a:off x="3099685" y="54868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16*full adder</a:t>
            </a:r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8F301C02-CE09-4CCE-B2BF-3C8FF7DA98D0}"/>
              </a:ext>
            </a:extLst>
          </p:cNvPr>
          <p:cNvSpPr txBox="1"/>
          <p:nvPr/>
        </p:nvSpPr>
        <p:spPr>
          <a:xfrm>
            <a:off x="662613" y="334991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64 bits</a:t>
            </a:r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FCEBD94E-6130-4AF9-910B-C224A9A25F38}"/>
              </a:ext>
            </a:extLst>
          </p:cNvPr>
          <p:cNvSpPr txBox="1"/>
          <p:nvPr/>
        </p:nvSpPr>
        <p:spPr>
          <a:xfrm>
            <a:off x="4365927" y="3340560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48 bits</a:t>
            </a:r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2FEB22D0-94FA-4F2C-B268-C5119D2CCB92}"/>
              </a:ext>
            </a:extLst>
          </p:cNvPr>
          <p:cNvSpPr txBox="1"/>
          <p:nvPr/>
        </p:nvSpPr>
        <p:spPr>
          <a:xfrm>
            <a:off x="6516216" y="54868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10*full adder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C8C0F4E9-56DB-4197-AD65-E6E27FF65034}"/>
              </a:ext>
            </a:extLst>
          </p:cNvPr>
          <p:cNvSpPr txBox="1"/>
          <p:nvPr/>
        </p:nvSpPr>
        <p:spPr>
          <a:xfrm>
            <a:off x="7647389" y="3347700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38 bits</a:t>
            </a:r>
          </a:p>
        </p:txBody>
      </p:sp>
      <p:sp>
        <p:nvSpPr>
          <p:cNvPr id="498" name="TextBox 497">
            <a:extLst>
              <a:ext uri="{FF2B5EF4-FFF2-40B4-BE49-F238E27FC236}">
                <a16:creationId xmlns:a16="http://schemas.microsoft.com/office/drawing/2014/main" id="{542382F8-E0CF-459C-AB87-CBE3221B6E72}"/>
              </a:ext>
            </a:extLst>
          </p:cNvPr>
          <p:cNvSpPr txBox="1"/>
          <p:nvPr/>
        </p:nvSpPr>
        <p:spPr>
          <a:xfrm>
            <a:off x="8604448" y="1799744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499" name="Oval 498">
            <a:extLst>
              <a:ext uri="{FF2B5EF4-FFF2-40B4-BE49-F238E27FC236}">
                <a16:creationId xmlns:a16="http://schemas.microsoft.com/office/drawing/2014/main" id="{9D460A44-E03D-4C36-B83D-9D6DF9DB4B15}"/>
              </a:ext>
            </a:extLst>
          </p:cNvPr>
          <p:cNvSpPr/>
          <p:nvPr/>
        </p:nvSpPr>
        <p:spPr>
          <a:xfrm rot="2752679">
            <a:off x="323262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0" name="Oval 499">
            <a:extLst>
              <a:ext uri="{FF2B5EF4-FFF2-40B4-BE49-F238E27FC236}">
                <a16:creationId xmlns:a16="http://schemas.microsoft.com/office/drawing/2014/main" id="{1EE5C66E-7188-497B-82F1-ABAED25F9232}"/>
              </a:ext>
            </a:extLst>
          </p:cNvPr>
          <p:cNvSpPr/>
          <p:nvPr/>
        </p:nvSpPr>
        <p:spPr>
          <a:xfrm rot="2752679">
            <a:off x="423524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1" name="Oval 500">
            <a:extLst>
              <a:ext uri="{FF2B5EF4-FFF2-40B4-BE49-F238E27FC236}">
                <a16:creationId xmlns:a16="http://schemas.microsoft.com/office/drawing/2014/main" id="{7D8ECB70-D52A-4ED8-89D7-A2D1167318CB}"/>
              </a:ext>
            </a:extLst>
          </p:cNvPr>
          <p:cNvSpPr/>
          <p:nvPr/>
        </p:nvSpPr>
        <p:spPr>
          <a:xfrm rot="2752679">
            <a:off x="523787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Oval 501">
            <a:extLst>
              <a:ext uri="{FF2B5EF4-FFF2-40B4-BE49-F238E27FC236}">
                <a16:creationId xmlns:a16="http://schemas.microsoft.com/office/drawing/2014/main" id="{B102B503-71F8-48AC-8A71-C0B45FC0904E}"/>
              </a:ext>
            </a:extLst>
          </p:cNvPr>
          <p:cNvSpPr/>
          <p:nvPr/>
        </p:nvSpPr>
        <p:spPr>
          <a:xfrm rot="2752679">
            <a:off x="624049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Oval 502">
            <a:extLst>
              <a:ext uri="{FF2B5EF4-FFF2-40B4-BE49-F238E27FC236}">
                <a16:creationId xmlns:a16="http://schemas.microsoft.com/office/drawing/2014/main" id="{0ACFF8A9-626F-492C-B50B-0D511EAE018E}"/>
              </a:ext>
            </a:extLst>
          </p:cNvPr>
          <p:cNvSpPr/>
          <p:nvPr/>
        </p:nvSpPr>
        <p:spPr>
          <a:xfrm rot="2752679">
            <a:off x="724311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" name="Oval 503">
            <a:extLst>
              <a:ext uri="{FF2B5EF4-FFF2-40B4-BE49-F238E27FC236}">
                <a16:creationId xmlns:a16="http://schemas.microsoft.com/office/drawing/2014/main" id="{D34BF053-CE8C-4E24-AF8C-2DEABCFF30AD}"/>
              </a:ext>
            </a:extLst>
          </p:cNvPr>
          <p:cNvSpPr/>
          <p:nvPr/>
        </p:nvSpPr>
        <p:spPr>
          <a:xfrm rot="2752679">
            <a:off x="824574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Oval 504">
            <a:extLst>
              <a:ext uri="{FF2B5EF4-FFF2-40B4-BE49-F238E27FC236}">
                <a16:creationId xmlns:a16="http://schemas.microsoft.com/office/drawing/2014/main" id="{3A90D9BB-54E4-482A-8856-8D4983BA2F8F}"/>
              </a:ext>
            </a:extLst>
          </p:cNvPr>
          <p:cNvSpPr/>
          <p:nvPr/>
        </p:nvSpPr>
        <p:spPr>
          <a:xfrm rot="2752679">
            <a:off x="924836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Oval 505">
            <a:extLst>
              <a:ext uri="{FF2B5EF4-FFF2-40B4-BE49-F238E27FC236}">
                <a16:creationId xmlns:a16="http://schemas.microsoft.com/office/drawing/2014/main" id="{C388BD51-521A-43B8-94B8-FB26268ED668}"/>
              </a:ext>
            </a:extLst>
          </p:cNvPr>
          <p:cNvSpPr/>
          <p:nvPr/>
        </p:nvSpPr>
        <p:spPr>
          <a:xfrm rot="2752679">
            <a:off x="1748780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7" name="Oval 506">
            <a:extLst>
              <a:ext uri="{FF2B5EF4-FFF2-40B4-BE49-F238E27FC236}">
                <a16:creationId xmlns:a16="http://schemas.microsoft.com/office/drawing/2014/main" id="{2433768E-5822-4387-91FF-700784FC9AB3}"/>
              </a:ext>
            </a:extLst>
          </p:cNvPr>
          <p:cNvSpPr/>
          <p:nvPr/>
        </p:nvSpPr>
        <p:spPr>
          <a:xfrm rot="2752679">
            <a:off x="1645397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" name="Oval 507">
            <a:extLst>
              <a:ext uri="{FF2B5EF4-FFF2-40B4-BE49-F238E27FC236}">
                <a16:creationId xmlns:a16="http://schemas.microsoft.com/office/drawing/2014/main" id="{1EFAF279-B77E-42C6-A693-74C627107D37}"/>
              </a:ext>
            </a:extLst>
          </p:cNvPr>
          <p:cNvSpPr/>
          <p:nvPr/>
        </p:nvSpPr>
        <p:spPr>
          <a:xfrm rot="2752679">
            <a:off x="1542014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val 508">
            <a:extLst>
              <a:ext uri="{FF2B5EF4-FFF2-40B4-BE49-F238E27FC236}">
                <a16:creationId xmlns:a16="http://schemas.microsoft.com/office/drawing/2014/main" id="{3F8AFF17-D4EB-4B9A-AF2B-D38BF4043747}"/>
              </a:ext>
            </a:extLst>
          </p:cNvPr>
          <p:cNvSpPr/>
          <p:nvPr/>
        </p:nvSpPr>
        <p:spPr>
          <a:xfrm rot="2752679">
            <a:off x="1438631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" name="Oval 509">
            <a:extLst>
              <a:ext uri="{FF2B5EF4-FFF2-40B4-BE49-F238E27FC236}">
                <a16:creationId xmlns:a16="http://schemas.microsoft.com/office/drawing/2014/main" id="{66620841-FBE6-4007-B143-237D8ED558DC}"/>
              </a:ext>
            </a:extLst>
          </p:cNvPr>
          <p:cNvSpPr/>
          <p:nvPr/>
        </p:nvSpPr>
        <p:spPr>
          <a:xfrm rot="2752679">
            <a:off x="1335248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Oval 510">
            <a:extLst>
              <a:ext uri="{FF2B5EF4-FFF2-40B4-BE49-F238E27FC236}">
                <a16:creationId xmlns:a16="http://schemas.microsoft.com/office/drawing/2014/main" id="{AA37E330-8E18-44F1-BE75-4AD40D15855F}"/>
              </a:ext>
            </a:extLst>
          </p:cNvPr>
          <p:cNvSpPr/>
          <p:nvPr/>
        </p:nvSpPr>
        <p:spPr>
          <a:xfrm rot="2752679">
            <a:off x="1231865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Oval 511">
            <a:extLst>
              <a:ext uri="{FF2B5EF4-FFF2-40B4-BE49-F238E27FC236}">
                <a16:creationId xmlns:a16="http://schemas.microsoft.com/office/drawing/2014/main" id="{2F3EFEDE-7DBB-4E02-ACB7-0F2172717FC2}"/>
              </a:ext>
            </a:extLst>
          </p:cNvPr>
          <p:cNvSpPr/>
          <p:nvPr/>
        </p:nvSpPr>
        <p:spPr>
          <a:xfrm rot="2752679">
            <a:off x="1128481" y="3918147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Oval 512">
            <a:extLst>
              <a:ext uri="{FF2B5EF4-FFF2-40B4-BE49-F238E27FC236}">
                <a16:creationId xmlns:a16="http://schemas.microsoft.com/office/drawing/2014/main" id="{BE750EDB-63FF-41CA-AE73-6A90FEE2945E}"/>
              </a:ext>
            </a:extLst>
          </p:cNvPr>
          <p:cNvSpPr/>
          <p:nvPr/>
        </p:nvSpPr>
        <p:spPr>
          <a:xfrm rot="2752679">
            <a:off x="1025098" y="3918148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" name="TextBox 513">
            <a:extLst>
              <a:ext uri="{FF2B5EF4-FFF2-40B4-BE49-F238E27FC236}">
                <a16:creationId xmlns:a16="http://schemas.microsoft.com/office/drawing/2014/main" id="{EC84217B-20E6-47D9-B225-22ABB4C89714}"/>
              </a:ext>
            </a:extLst>
          </p:cNvPr>
          <p:cNvSpPr txBox="1"/>
          <p:nvPr/>
        </p:nvSpPr>
        <p:spPr>
          <a:xfrm>
            <a:off x="2337229" y="3347700"/>
            <a:ext cx="1259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15 columns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B623D9B0-E200-49EC-BCDF-7B685D9DA95B}"/>
              </a:ext>
            </a:extLst>
          </p:cNvPr>
          <p:cNvSpPr/>
          <p:nvPr/>
        </p:nvSpPr>
        <p:spPr>
          <a:xfrm>
            <a:off x="3619695" y="2012234"/>
            <a:ext cx="398684" cy="2348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" name="Arrow: Right 514">
            <a:extLst>
              <a:ext uri="{FF2B5EF4-FFF2-40B4-BE49-F238E27FC236}">
                <a16:creationId xmlns:a16="http://schemas.microsoft.com/office/drawing/2014/main" id="{3713EAA0-D375-4A43-AB77-6A2450A95E64}"/>
              </a:ext>
            </a:extLst>
          </p:cNvPr>
          <p:cNvSpPr/>
          <p:nvPr/>
        </p:nvSpPr>
        <p:spPr>
          <a:xfrm>
            <a:off x="7094159" y="1942039"/>
            <a:ext cx="398684" cy="2348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quals 8">
            <a:extLst>
              <a:ext uri="{FF2B5EF4-FFF2-40B4-BE49-F238E27FC236}">
                <a16:creationId xmlns:a16="http://schemas.microsoft.com/office/drawing/2014/main" id="{77C0ED85-539F-4DCD-88F5-CE77695B4A29}"/>
              </a:ext>
            </a:extLst>
          </p:cNvPr>
          <p:cNvSpPr/>
          <p:nvPr/>
        </p:nvSpPr>
        <p:spPr>
          <a:xfrm>
            <a:off x="2149803" y="1971672"/>
            <a:ext cx="276301" cy="27172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6" name="Equals 515">
            <a:extLst>
              <a:ext uri="{FF2B5EF4-FFF2-40B4-BE49-F238E27FC236}">
                <a16:creationId xmlns:a16="http://schemas.microsoft.com/office/drawing/2014/main" id="{A84FB675-29C8-4356-9756-DF2817593CD0}"/>
              </a:ext>
            </a:extLst>
          </p:cNvPr>
          <p:cNvSpPr/>
          <p:nvPr/>
        </p:nvSpPr>
        <p:spPr>
          <a:xfrm>
            <a:off x="5416034" y="1979183"/>
            <a:ext cx="276301" cy="27172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7" name="Oval 516">
            <a:extLst>
              <a:ext uri="{FF2B5EF4-FFF2-40B4-BE49-F238E27FC236}">
                <a16:creationId xmlns:a16="http://schemas.microsoft.com/office/drawing/2014/main" id="{54F405F1-D38D-4872-8796-11561CD43363}"/>
              </a:ext>
            </a:extLst>
          </p:cNvPr>
          <p:cNvSpPr/>
          <p:nvPr/>
        </p:nvSpPr>
        <p:spPr>
          <a:xfrm rot="2752679">
            <a:off x="202715" y="3918148"/>
            <a:ext cx="72008" cy="72008"/>
          </a:xfrm>
          <a:prstGeom prst="ellipse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" name="TextBox 517">
            <a:extLst>
              <a:ext uri="{FF2B5EF4-FFF2-40B4-BE49-F238E27FC236}">
                <a16:creationId xmlns:a16="http://schemas.microsoft.com/office/drawing/2014/main" id="{93AC9630-51C8-4901-A8AC-8789A5A00780}"/>
              </a:ext>
            </a:extLst>
          </p:cNvPr>
          <p:cNvSpPr txBox="1"/>
          <p:nvPr/>
        </p:nvSpPr>
        <p:spPr>
          <a:xfrm>
            <a:off x="94669" y="4128986"/>
            <a:ext cx="1861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16 bits final result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65B58F5-1E84-4EC7-B634-1C0670F95A57}"/>
              </a:ext>
            </a:extLst>
          </p:cNvPr>
          <p:cNvCxnSpPr/>
          <p:nvPr/>
        </p:nvCxnSpPr>
        <p:spPr>
          <a:xfrm>
            <a:off x="358941" y="2278001"/>
            <a:ext cx="0" cy="1583047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9" name="Straight Connector 518">
            <a:extLst>
              <a:ext uri="{FF2B5EF4-FFF2-40B4-BE49-F238E27FC236}">
                <a16:creationId xmlns:a16="http://schemas.microsoft.com/office/drawing/2014/main" id="{A41A1059-9549-4925-B22F-DB111820A3F6}"/>
              </a:ext>
            </a:extLst>
          </p:cNvPr>
          <p:cNvCxnSpPr/>
          <p:nvPr/>
        </p:nvCxnSpPr>
        <p:spPr>
          <a:xfrm>
            <a:off x="1784459" y="2278001"/>
            <a:ext cx="0" cy="1583047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0" name="TextBox 519">
            <a:extLst>
              <a:ext uri="{FF2B5EF4-FFF2-40B4-BE49-F238E27FC236}">
                <a16:creationId xmlns:a16="http://schemas.microsoft.com/office/drawing/2014/main" id="{DF334958-F466-40F5-8676-0DFDA70CBD8C}"/>
              </a:ext>
            </a:extLst>
          </p:cNvPr>
          <p:cNvSpPr txBox="1"/>
          <p:nvPr/>
        </p:nvSpPr>
        <p:spPr>
          <a:xfrm>
            <a:off x="1673126" y="3962932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LSB</a:t>
            </a:r>
          </a:p>
        </p:txBody>
      </p:sp>
      <p:sp>
        <p:nvSpPr>
          <p:cNvPr id="521" name="TextBox 520">
            <a:extLst>
              <a:ext uri="{FF2B5EF4-FFF2-40B4-BE49-F238E27FC236}">
                <a16:creationId xmlns:a16="http://schemas.microsoft.com/office/drawing/2014/main" id="{847B8059-ED63-4324-B07F-B69F1EE50DF0}"/>
              </a:ext>
            </a:extLst>
          </p:cNvPr>
          <p:cNvSpPr txBox="1"/>
          <p:nvPr/>
        </p:nvSpPr>
        <p:spPr>
          <a:xfrm>
            <a:off x="1804825" y="1952947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LSB</a:t>
            </a:r>
          </a:p>
        </p:txBody>
      </p:sp>
      <p:sp>
        <p:nvSpPr>
          <p:cNvPr id="522" name="TextBox 521">
            <a:extLst>
              <a:ext uri="{FF2B5EF4-FFF2-40B4-BE49-F238E27FC236}">
                <a16:creationId xmlns:a16="http://schemas.microsoft.com/office/drawing/2014/main" id="{A33928DD-FAE6-4643-A283-99A7D21DA2FB}"/>
              </a:ext>
            </a:extLst>
          </p:cNvPr>
          <p:cNvSpPr txBox="1"/>
          <p:nvPr/>
        </p:nvSpPr>
        <p:spPr>
          <a:xfrm>
            <a:off x="707369" y="993390"/>
            <a:ext cx="3690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LSB</a:t>
            </a:r>
          </a:p>
        </p:txBody>
      </p:sp>
      <p:sp>
        <p:nvSpPr>
          <p:cNvPr id="523" name="TextBox 522">
            <a:extLst>
              <a:ext uri="{FF2B5EF4-FFF2-40B4-BE49-F238E27FC236}">
                <a16:creationId xmlns:a16="http://schemas.microsoft.com/office/drawing/2014/main" id="{2B5FCD96-EB36-474F-94A5-AF5CA7C38D11}"/>
              </a:ext>
            </a:extLst>
          </p:cNvPr>
          <p:cNvSpPr txBox="1"/>
          <p:nvPr/>
        </p:nvSpPr>
        <p:spPr>
          <a:xfrm>
            <a:off x="-84901" y="1945345"/>
            <a:ext cx="4235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MSB</a:t>
            </a:r>
          </a:p>
        </p:txBody>
      </p:sp>
      <p:sp>
        <p:nvSpPr>
          <p:cNvPr id="524" name="TextBox 523">
            <a:extLst>
              <a:ext uri="{FF2B5EF4-FFF2-40B4-BE49-F238E27FC236}">
                <a16:creationId xmlns:a16="http://schemas.microsoft.com/office/drawing/2014/main" id="{ED5BF29D-AE07-4650-80E7-C1F26A74F3FA}"/>
              </a:ext>
            </a:extLst>
          </p:cNvPr>
          <p:cNvSpPr txBox="1"/>
          <p:nvPr/>
        </p:nvSpPr>
        <p:spPr>
          <a:xfrm>
            <a:off x="1077632" y="990176"/>
            <a:ext cx="4235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MSB</a:t>
            </a:r>
          </a:p>
        </p:txBody>
      </p:sp>
      <p:sp>
        <p:nvSpPr>
          <p:cNvPr id="525" name="TextBox 524">
            <a:extLst>
              <a:ext uri="{FF2B5EF4-FFF2-40B4-BE49-F238E27FC236}">
                <a16:creationId xmlns:a16="http://schemas.microsoft.com/office/drawing/2014/main" id="{3591193C-584C-457D-9937-4A5657A88B92}"/>
              </a:ext>
            </a:extLst>
          </p:cNvPr>
          <p:cNvSpPr txBox="1"/>
          <p:nvPr/>
        </p:nvSpPr>
        <p:spPr>
          <a:xfrm>
            <a:off x="-62345" y="3977453"/>
            <a:ext cx="4235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accent1"/>
                </a:solidFill>
              </a:rPr>
              <a:t>MSB</a:t>
            </a:r>
          </a:p>
        </p:txBody>
      </p:sp>
    </p:spTree>
    <p:extLst>
      <p:ext uri="{BB962C8B-B14F-4D97-AF65-F5344CB8AC3E}">
        <p14:creationId xmlns:p14="http://schemas.microsoft.com/office/powerpoint/2010/main" val="1852147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Wallace-tree consists of tens of layers (log</a:t>
            </a:r>
            <a:r>
              <a:rPr lang="en-US" baseline="-25000" dirty="0"/>
              <a:t>1.22</a:t>
            </a:r>
            <a:r>
              <a:rPr lang="en-US" dirty="0"/>
              <a:t> 64 = 21)</a:t>
            </a:r>
          </a:p>
          <a:p>
            <a:pPr lvl="2"/>
            <a:r>
              <a:rPr lang="en-US" dirty="0"/>
              <a:t>Each layer is a set of independent full adders</a:t>
            </a:r>
          </a:p>
          <a:p>
            <a:pPr lvl="1"/>
            <a:r>
              <a:rPr lang="en-US" dirty="0"/>
              <a:t>The total delay may be longer than the desired system clock period</a:t>
            </a:r>
          </a:p>
          <a:p>
            <a:pPr lvl="1"/>
            <a:r>
              <a:rPr lang="en-US" dirty="0"/>
              <a:t>Registers inserted after each K layers, delay between registers less than a clock</a:t>
            </a:r>
          </a:p>
          <a:p>
            <a:pPr lvl="1"/>
            <a:r>
              <a:rPr lang="en-US" dirty="0"/>
              <a:t>A new multiplication may be started in each clock period = </a:t>
            </a:r>
            <a:r>
              <a:rPr lang="en-US" b="1" dirty="0"/>
              <a:t>pipelining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Wallace-tree multiplier staged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B220EB89-C4D3-49E1-8C8E-6C644A508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348628"/>
              </p:ext>
            </p:extLst>
          </p:nvPr>
        </p:nvGraphicFramePr>
        <p:xfrm>
          <a:off x="179512" y="779624"/>
          <a:ext cx="8626762" cy="370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103393728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58217756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47609608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4670017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352793678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44334255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765836846"/>
                    </a:ext>
                  </a:extLst>
                </a:gridCol>
                <a:gridCol w="777890">
                  <a:extLst>
                    <a:ext uri="{9D8B030D-6E8A-4147-A177-3AD203B41FA5}">
                      <a16:colId xmlns:a16="http://schemas.microsoft.com/office/drawing/2014/main" val="501863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Bit-by-bit AND</a:t>
                      </a:r>
                    </a:p>
                  </a:txBody>
                  <a:tcP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I1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I2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I3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1586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Wallace layer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098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Wallace layer 2</a:t>
                      </a:r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530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I1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I2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I3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4159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500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708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I1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I2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I3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7421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460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Wallace layer M</a:t>
                      </a:r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976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Final 2N-bit adder</a:t>
                      </a:r>
                    </a:p>
                  </a:txBody>
                  <a:tcP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I1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I2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I3</a:t>
                      </a:r>
                    </a:p>
                  </a:txBody>
                  <a:tcPr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23060714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043372AD-4518-4D11-91CF-40D590FE00BE}"/>
              </a:ext>
            </a:extLst>
          </p:cNvPr>
          <p:cNvGrpSpPr/>
          <p:nvPr/>
        </p:nvGrpSpPr>
        <p:grpSpPr>
          <a:xfrm>
            <a:off x="2195736" y="806602"/>
            <a:ext cx="360040" cy="3702518"/>
            <a:chOff x="2195736" y="620688"/>
            <a:chExt cx="360040" cy="3702518"/>
          </a:xfrm>
        </p:grpSpPr>
        <p:sp>
          <p:nvSpPr>
            <p:cNvPr id="10" name="Arrow: Up-Down 9">
              <a:extLst>
                <a:ext uri="{FF2B5EF4-FFF2-40B4-BE49-F238E27FC236}">
                  <a16:creationId xmlns:a16="http://schemas.microsoft.com/office/drawing/2014/main" id="{CC22742A-DD38-4D50-869C-62A5322F8842}"/>
                </a:ext>
              </a:extLst>
            </p:cNvPr>
            <p:cNvSpPr/>
            <p:nvPr/>
          </p:nvSpPr>
          <p:spPr>
            <a:xfrm>
              <a:off x="2195736" y="620688"/>
              <a:ext cx="360040" cy="1020238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900" dirty="0"/>
                <a:t>delay &lt; 1 clock</a:t>
              </a:r>
            </a:p>
          </p:txBody>
        </p:sp>
        <p:sp>
          <p:nvSpPr>
            <p:cNvPr id="322" name="Arrow: Up-Down 321">
              <a:extLst>
                <a:ext uri="{FF2B5EF4-FFF2-40B4-BE49-F238E27FC236}">
                  <a16:creationId xmlns:a16="http://schemas.microsoft.com/office/drawing/2014/main" id="{724E641D-6C5D-481E-8F41-074BE48CDF9D}"/>
                </a:ext>
              </a:extLst>
            </p:cNvPr>
            <p:cNvSpPr/>
            <p:nvPr/>
          </p:nvSpPr>
          <p:spPr>
            <a:xfrm>
              <a:off x="2195736" y="1748932"/>
              <a:ext cx="360040" cy="990110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900" dirty="0"/>
                <a:t>delay &lt; 1 clock</a:t>
              </a:r>
            </a:p>
          </p:txBody>
        </p:sp>
        <p:sp>
          <p:nvSpPr>
            <p:cNvPr id="323" name="Arrow: Up-Down 322">
              <a:extLst>
                <a:ext uri="{FF2B5EF4-FFF2-40B4-BE49-F238E27FC236}">
                  <a16:creationId xmlns:a16="http://schemas.microsoft.com/office/drawing/2014/main" id="{30C6701B-00C7-41B5-95AA-7BED9717CD11}"/>
                </a:ext>
              </a:extLst>
            </p:cNvPr>
            <p:cNvSpPr/>
            <p:nvPr/>
          </p:nvSpPr>
          <p:spPr>
            <a:xfrm>
              <a:off x="2195736" y="2883058"/>
              <a:ext cx="360040" cy="990110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900" dirty="0"/>
                <a:t>delay &lt; 1 clock</a:t>
              </a:r>
            </a:p>
          </p:txBody>
        </p:sp>
        <p:sp>
          <p:nvSpPr>
            <p:cNvPr id="324" name="Arrow: Up-Down 323">
              <a:extLst>
                <a:ext uri="{FF2B5EF4-FFF2-40B4-BE49-F238E27FC236}">
                  <a16:creationId xmlns:a16="http://schemas.microsoft.com/office/drawing/2014/main" id="{9713F4F7-C4D1-4974-B86E-DF18DF8A6D88}"/>
                </a:ext>
              </a:extLst>
            </p:cNvPr>
            <p:cNvSpPr/>
            <p:nvPr/>
          </p:nvSpPr>
          <p:spPr>
            <a:xfrm>
              <a:off x="2267744" y="3981174"/>
              <a:ext cx="216024" cy="342032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900" dirty="0"/>
            </a:p>
          </p:txBody>
        </p:sp>
      </p:grp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4A864FD7-E625-4440-AA4C-DE80635FF744}"/>
              </a:ext>
            </a:extLst>
          </p:cNvPr>
          <p:cNvSpPr/>
          <p:nvPr/>
        </p:nvSpPr>
        <p:spPr>
          <a:xfrm>
            <a:off x="2987824" y="476672"/>
            <a:ext cx="581845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864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 units in general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14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Sequential implementation</a:t>
            </a:r>
          </a:p>
          <a:p>
            <a:pPr lvl="2"/>
            <a:r>
              <a:rPr lang="en-US" dirty="0"/>
              <a:t>Hardware equivalent of loop in a program</a:t>
            </a:r>
          </a:p>
          <a:p>
            <a:pPr lvl="1"/>
            <a:r>
              <a:rPr lang="en-US" dirty="0"/>
              <a:t>The same hardware used repeatedly during the same operation</a:t>
            </a:r>
          </a:p>
          <a:p>
            <a:pPr lvl="1"/>
            <a:r>
              <a:rPr lang="en-US" b="1" dirty="0"/>
              <a:t>Minimum number of transistors</a:t>
            </a:r>
            <a:r>
              <a:rPr lang="en-US" dirty="0"/>
              <a:t>, large latency </a:t>
            </a:r>
          </a:p>
          <a:p>
            <a:pPr lvl="2"/>
            <a:r>
              <a:rPr lang="en-US" dirty="0"/>
              <a:t>The registers incur additional delay</a:t>
            </a:r>
          </a:p>
          <a:p>
            <a:r>
              <a:rPr lang="en-US" dirty="0"/>
              <a:t>Purely combinational implementation</a:t>
            </a:r>
          </a:p>
          <a:p>
            <a:pPr lvl="2"/>
            <a:r>
              <a:rPr lang="en-US" dirty="0"/>
              <a:t>Hardware equivalent of mathematical formula</a:t>
            </a:r>
          </a:p>
          <a:p>
            <a:pPr lvl="1"/>
            <a:r>
              <a:rPr lang="en-US" dirty="0"/>
              <a:t>Each piece of hardware used only once during the same operation</a:t>
            </a:r>
          </a:p>
          <a:p>
            <a:pPr lvl="2"/>
            <a:r>
              <a:rPr lang="en-US" dirty="0"/>
              <a:t>Idle for most of the time</a:t>
            </a:r>
          </a:p>
          <a:p>
            <a:pPr lvl="1"/>
            <a:r>
              <a:rPr lang="en-US" dirty="0"/>
              <a:t>Large number of transistors, </a:t>
            </a:r>
            <a:r>
              <a:rPr lang="en-US" b="1" dirty="0"/>
              <a:t>minimum latency</a:t>
            </a:r>
          </a:p>
          <a:p>
            <a:pPr lvl="1"/>
            <a:r>
              <a:rPr lang="en-US" dirty="0"/>
              <a:t>Advanced (non-iterative) algorithms possible (e.g. Wallace multiplier)</a:t>
            </a:r>
          </a:p>
          <a:p>
            <a:r>
              <a:rPr lang="en-US" dirty="0"/>
              <a:t>Staged combinational implementation</a:t>
            </a:r>
          </a:p>
          <a:p>
            <a:pPr lvl="2"/>
            <a:r>
              <a:rPr lang="en-US" dirty="0"/>
              <a:t>Hardware equivalent of unrolled loop (but iterations may differ)</a:t>
            </a:r>
          </a:p>
          <a:p>
            <a:pPr lvl="1"/>
            <a:r>
              <a:rPr lang="en-US" dirty="0"/>
              <a:t>Each piece of hardware used once during a clock period</a:t>
            </a:r>
          </a:p>
          <a:p>
            <a:pPr lvl="2"/>
            <a:r>
              <a:rPr lang="en-US" dirty="0"/>
              <a:t>May be used for another operation in the next period</a:t>
            </a:r>
          </a:p>
          <a:p>
            <a:pPr lvl="1"/>
            <a:r>
              <a:rPr lang="en-US" dirty="0"/>
              <a:t>Even larger number of transistors, latency similar to sequential implementation</a:t>
            </a:r>
          </a:p>
          <a:p>
            <a:pPr lvl="2"/>
            <a:r>
              <a:rPr lang="en-US" dirty="0"/>
              <a:t>Latency may be lower if a stage corresponds to more iterations of the algorithm</a:t>
            </a:r>
          </a:p>
          <a:p>
            <a:pPr lvl="1"/>
            <a:r>
              <a:rPr lang="en-US" b="1" dirty="0"/>
              <a:t>Large throughput </a:t>
            </a:r>
            <a:r>
              <a:rPr lang="en-US" dirty="0"/>
              <a:t>due to pipelining</a:t>
            </a:r>
          </a:p>
        </p:txBody>
      </p:sp>
    </p:spTree>
    <p:extLst>
      <p:ext uri="{BB962C8B-B14F-4D97-AF65-F5344CB8AC3E}">
        <p14:creationId xmlns:p14="http://schemas.microsoft.com/office/powerpoint/2010/main" val="3666376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 units in general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15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increasing transistor speed is no longer possible (2005)...</a:t>
            </a:r>
          </a:p>
          <a:p>
            <a:r>
              <a:rPr lang="en-US" dirty="0"/>
              <a:t>... there are two ways to improve throughput:</a:t>
            </a:r>
          </a:p>
          <a:p>
            <a:pPr lvl="1"/>
            <a:r>
              <a:rPr lang="en-US" dirty="0"/>
              <a:t>Replace sequential by staged combinational implementation</a:t>
            </a:r>
          </a:p>
          <a:p>
            <a:pPr lvl="2"/>
            <a:r>
              <a:rPr lang="en-US" dirty="0"/>
              <a:t>Allows </a:t>
            </a:r>
            <a:r>
              <a:rPr lang="en-US" b="1" dirty="0"/>
              <a:t>pipelining</a:t>
            </a:r>
          </a:p>
          <a:p>
            <a:pPr lvl="1"/>
            <a:r>
              <a:rPr lang="en-US" dirty="0"/>
              <a:t>Implement more than one arithmetic unit</a:t>
            </a:r>
          </a:p>
          <a:p>
            <a:pPr lvl="2"/>
            <a:r>
              <a:rPr lang="en-US" dirty="0"/>
              <a:t>Multiple units in the same pipeline (SIMD instructions)</a:t>
            </a:r>
          </a:p>
          <a:p>
            <a:pPr lvl="3"/>
            <a:r>
              <a:rPr lang="en-US" dirty="0"/>
              <a:t>A SIMD instruction may also use two pipelines in parallel</a:t>
            </a:r>
          </a:p>
          <a:p>
            <a:pPr lvl="2"/>
            <a:r>
              <a:rPr lang="en-US" dirty="0"/>
              <a:t>Multiple pipelines (processing instructions of the same thread)</a:t>
            </a:r>
          </a:p>
          <a:p>
            <a:pPr lvl="3"/>
            <a:r>
              <a:rPr lang="en-US" dirty="0"/>
              <a:t>Hyperthreading: More than one thread shares the same set of pipelines</a:t>
            </a:r>
          </a:p>
          <a:p>
            <a:pPr lvl="2"/>
            <a:r>
              <a:rPr lang="en-US" dirty="0"/>
              <a:t>Multiple cores/sockets (processing instructions of different threads)</a:t>
            </a:r>
          </a:p>
          <a:p>
            <a:r>
              <a:rPr lang="en-US" dirty="0"/>
              <a:t>The price: </a:t>
            </a:r>
          </a:p>
          <a:p>
            <a:pPr lvl="1"/>
            <a:r>
              <a:rPr lang="en-US" dirty="0"/>
              <a:t>Increased number of transistors </a:t>
            </a:r>
          </a:p>
          <a:p>
            <a:pPr lvl="1"/>
            <a:r>
              <a:rPr lang="en-US" dirty="0"/>
              <a:t>Increased complexity of synchronization (additional energy consumption)</a:t>
            </a:r>
          </a:p>
          <a:p>
            <a:r>
              <a:rPr lang="en-US" dirty="0"/>
              <a:t>Throughput (number of operations per time) is improved</a:t>
            </a:r>
          </a:p>
          <a:p>
            <a:r>
              <a:rPr lang="en-US" dirty="0"/>
              <a:t>Latency (time required to finish an operation) is NOT improved</a:t>
            </a:r>
          </a:p>
          <a:p>
            <a:pPr lvl="1"/>
            <a:r>
              <a:rPr lang="en-US" dirty="0"/>
              <a:t>Latency may be improved by advanced circuit designs</a:t>
            </a:r>
          </a:p>
        </p:txBody>
      </p:sp>
    </p:spTree>
    <p:extLst>
      <p:ext uri="{BB962C8B-B14F-4D97-AF65-F5344CB8AC3E}">
        <p14:creationId xmlns:p14="http://schemas.microsoft.com/office/powerpoint/2010/main" val="2669226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 units in general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16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reality in Intel/AMD CPUs (2010 to 2020):</a:t>
            </a:r>
          </a:p>
          <a:p>
            <a:pPr lvl="1"/>
            <a:r>
              <a:rPr lang="en-US" dirty="0"/>
              <a:t>Integer addition/subtraction is single-clock (</a:t>
            </a:r>
            <a:r>
              <a:rPr lang="en-US" dirty="0" err="1"/>
              <a:t>unstaged</a:t>
            </a:r>
            <a:r>
              <a:rPr lang="en-US" dirty="0"/>
              <a:t> combinational)</a:t>
            </a:r>
          </a:p>
          <a:p>
            <a:pPr lvl="2"/>
            <a:r>
              <a:rPr lang="en-US" dirty="0"/>
              <a:t>FP addition/subtraction usually 3 clocks due to shifting/normalization, pipelined</a:t>
            </a:r>
            <a:endParaRPr lang="en-US" b="1" dirty="0"/>
          </a:p>
          <a:p>
            <a:pPr lvl="1"/>
            <a:r>
              <a:rPr lang="en-US" dirty="0"/>
              <a:t>Multiplication is staged combinational </a:t>
            </a:r>
          </a:p>
          <a:p>
            <a:pPr lvl="2"/>
            <a:r>
              <a:rPr lang="en-US" dirty="0"/>
              <a:t>Latency usually 3 to 5 clocks</a:t>
            </a:r>
          </a:p>
          <a:p>
            <a:pPr lvl="2"/>
            <a:r>
              <a:rPr lang="en-US" dirty="0"/>
              <a:t>Pipelined: Throughput 1 instruction per clock per pipeline</a:t>
            </a:r>
          </a:p>
          <a:p>
            <a:pPr lvl="1"/>
            <a:r>
              <a:rPr lang="en-US" dirty="0"/>
              <a:t>Division is always iterative (sequential)</a:t>
            </a:r>
          </a:p>
          <a:p>
            <a:pPr lvl="2"/>
            <a:r>
              <a:rPr lang="en-US" dirty="0"/>
              <a:t>Latency 20 to 80 clocks (FP often faster than integer)</a:t>
            </a:r>
          </a:p>
          <a:p>
            <a:pPr lvl="3"/>
            <a:r>
              <a:rPr lang="en-US" dirty="0"/>
              <a:t>Latency may depend on actual values</a:t>
            </a:r>
          </a:p>
          <a:p>
            <a:pPr lvl="3"/>
            <a:r>
              <a:rPr lang="en-US" dirty="0"/>
              <a:t>The pipeline is blocked – very small throughput</a:t>
            </a:r>
          </a:p>
          <a:p>
            <a:pPr lvl="1"/>
            <a:r>
              <a:rPr lang="en-US" dirty="0"/>
              <a:t>Bit operations (AND/OR/XOR) are single-clock</a:t>
            </a:r>
          </a:p>
          <a:p>
            <a:pPr lvl="2"/>
            <a:r>
              <a:rPr lang="en-US" dirty="0"/>
              <a:t>Shifts/rotations may cost more than one clock</a:t>
            </a:r>
          </a:p>
          <a:p>
            <a:pPr lvl="3"/>
            <a:r>
              <a:rPr lang="en-US" dirty="0"/>
              <a:t>In terms of chip layout, ALUs are rather wide (across bits) than deep (across stages)</a:t>
            </a:r>
          </a:p>
          <a:p>
            <a:pPr lvl="3"/>
            <a:r>
              <a:rPr lang="en-US" dirty="0"/>
              <a:t>Any information travelling across (many) bits is problematic</a:t>
            </a:r>
          </a:p>
          <a:p>
            <a:pPr lvl="1"/>
            <a:r>
              <a:rPr lang="en-US" dirty="0"/>
              <a:t>SIMD operations: usually the same latency as their scalar counterpart</a:t>
            </a:r>
          </a:p>
          <a:p>
            <a:pPr lvl="2"/>
            <a:r>
              <a:rPr lang="en-US" dirty="0"/>
              <a:t>Only few iterative operations (FDIV) available in the SIMD instruction set</a:t>
            </a:r>
          </a:p>
          <a:p>
            <a:pPr lvl="2"/>
            <a:r>
              <a:rPr lang="en-US" dirty="0"/>
              <a:t>Some wide-vector instructions implemented as two half-width operations pipelined</a:t>
            </a:r>
          </a:p>
          <a:p>
            <a:pPr lvl="3"/>
            <a:r>
              <a:rPr lang="en-US" dirty="0"/>
              <a:t>This fact heavily influenced the SIMD instruction set</a:t>
            </a:r>
          </a:p>
        </p:txBody>
      </p:sp>
    </p:spTree>
    <p:extLst>
      <p:ext uri="{BB962C8B-B14F-4D97-AF65-F5344CB8AC3E}">
        <p14:creationId xmlns:p14="http://schemas.microsoft.com/office/powerpoint/2010/main" val="1832671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Transistor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CPU and similar chips mostly use CMOS technology (1963)</a:t>
            </a:r>
          </a:p>
          <a:p>
            <a:pPr lvl="1"/>
            <a:r>
              <a:rPr lang="en-US" dirty="0"/>
              <a:t>C=Complementary – both polarities of transistors available</a:t>
            </a:r>
          </a:p>
          <a:p>
            <a:pPr lvl="2"/>
            <a:r>
              <a:rPr lang="en-US" dirty="0"/>
              <a:t>A mix of n-type and p-type transistors on the same chip</a:t>
            </a:r>
          </a:p>
          <a:p>
            <a:pPr lvl="2"/>
            <a:r>
              <a:rPr lang="en-US" dirty="0"/>
              <a:t>The mix allows control of both incoming and outgoing current at a gate</a:t>
            </a:r>
          </a:p>
          <a:p>
            <a:pPr lvl="1"/>
            <a:r>
              <a:rPr lang="en-US" dirty="0"/>
              <a:t>MOS=Metal-Oxide-Semiconductor – a particular transistor technology (1959)</a:t>
            </a:r>
          </a:p>
          <a:p>
            <a:pPr lvl="2"/>
            <a:r>
              <a:rPr lang="en-US" dirty="0"/>
              <a:t>A kind of FET=Field-Effect-Transistor – a transistor controlled by voltage on "Gate"</a:t>
            </a:r>
          </a:p>
          <a:p>
            <a:pPr lvl="3"/>
            <a:r>
              <a:rPr lang="en-US" dirty="0"/>
              <a:t>Behaviorally similar to a triode vacuum tube (1908) but much smaller voltage, size, price</a:t>
            </a:r>
          </a:p>
          <a:p>
            <a:pPr lvl="2"/>
            <a:r>
              <a:rPr lang="en-US" dirty="0"/>
              <a:t>Also called Unipolar – only one kind of current-carriers used (in one transistor)</a:t>
            </a:r>
          </a:p>
          <a:p>
            <a:pPr lvl="3"/>
            <a:r>
              <a:rPr lang="en-US" dirty="0"/>
              <a:t>n-type transistors use electrons, p-type use holes</a:t>
            </a:r>
          </a:p>
          <a:p>
            <a:pPr lvl="3"/>
            <a:r>
              <a:rPr lang="en-US" dirty="0"/>
              <a:t>The first transistors (1947) were Bipolar (both electrons and holes used to transport current) and controlled by current – no longer used in computing after ~1980</a:t>
            </a:r>
          </a:p>
          <a:p>
            <a:pPr lvl="1"/>
            <a:r>
              <a:rPr lang="en-US" dirty="0"/>
              <a:t>DRAM (1968) and Flash (1980) chips use slightly different technologies</a:t>
            </a:r>
          </a:p>
          <a:p>
            <a:pPr lvl="2"/>
            <a:r>
              <a:rPr lang="en-US" dirty="0"/>
              <a:t>the memory effect is provided by a specially constructed transistor</a:t>
            </a:r>
          </a:p>
          <a:p>
            <a:pPr lvl="2"/>
            <a:r>
              <a:rPr lang="en-US" dirty="0"/>
              <a:t>usually not mixable with CPU in the same chip </a:t>
            </a:r>
          </a:p>
          <a:p>
            <a:pPr lvl="3"/>
            <a:r>
              <a:rPr lang="en-US" dirty="0"/>
              <a:t>only low-density devices like embedded CPUs can mix CMOS logic and Flash</a:t>
            </a:r>
          </a:p>
        </p:txBody>
      </p:sp>
    </p:spTree>
    <p:extLst>
      <p:ext uri="{BB962C8B-B14F-4D97-AF65-F5344CB8AC3E}">
        <p14:creationId xmlns:p14="http://schemas.microsoft.com/office/powerpoint/2010/main" val="4264899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Four transistors constitute a </a:t>
            </a:r>
            <a:r>
              <a:rPr lang="en-US" b="1" dirty="0"/>
              <a:t>NAND gate</a:t>
            </a:r>
          </a:p>
          <a:p>
            <a:pPr lvl="1"/>
            <a:r>
              <a:rPr lang="en-US" dirty="0"/>
              <a:t>Two inputs: A, B</a:t>
            </a:r>
          </a:p>
          <a:p>
            <a:pPr lvl="1"/>
            <a:r>
              <a:rPr lang="en-US" dirty="0"/>
              <a:t>Output = !(A&amp;&amp;B)</a:t>
            </a:r>
          </a:p>
          <a:p>
            <a:pPr lvl="1"/>
            <a:r>
              <a:rPr lang="en-US" dirty="0"/>
              <a:t>High voltage on both inputs closes the p-type transistors (current sources, top) and opens the n-type transistors (current sink, bottom)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(gate)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0E91840-06C2-4179-B024-3FB563FCA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48" y="553443"/>
            <a:ext cx="1957774" cy="390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F9AA062F-5A74-4E1E-987E-709B7C41D8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49398"/>
            <a:ext cx="3096344" cy="3912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8BFC7515-F1BC-48C4-A438-2654A03EB7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78" y="1711002"/>
            <a:ext cx="2846431" cy="118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4584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Power consumption</a:t>
            </a:r>
          </a:p>
          <a:p>
            <a:pPr lvl="1"/>
            <a:r>
              <a:rPr lang="en-US" dirty="0"/>
              <a:t>Gates and wires connected to Out form a capacitor which must be charged and discharged in each cycle – proportional to frequency, reduced by Dennard scaling</a:t>
            </a:r>
          </a:p>
          <a:p>
            <a:pPr lvl="1"/>
            <a:r>
              <a:rPr lang="en-US" dirty="0"/>
              <a:t>Short-circuit current (all transistors are open during state changes)</a:t>
            </a:r>
          </a:p>
          <a:p>
            <a:pPr lvl="1"/>
            <a:r>
              <a:rPr lang="en-US" dirty="0"/>
              <a:t>Leakage through closed transistors – increased by geometry scaling down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B03E246-ED65-4F43-85F3-3F2E395C09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49398"/>
            <a:ext cx="3096344" cy="3912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70E91840-06C2-4179-B024-3FB563FCA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48" y="553443"/>
            <a:ext cx="1957774" cy="390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0580695F-F21D-424B-BC5D-EAE249803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78" y="1711002"/>
            <a:ext cx="2846431" cy="118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579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Full adder = 1-bit addition with carry in and carry out</a:t>
            </a:r>
          </a:p>
          <a:p>
            <a:pPr lvl="1"/>
            <a:r>
              <a:rPr lang="en-US" dirty="0"/>
              <a:t>The sum of three 0/1 inputs may be 0/1/2/3 – representable by 2-bit output</a:t>
            </a:r>
          </a:p>
          <a:p>
            <a:pPr lvl="4"/>
            <a:r>
              <a:rPr lang="en-US" dirty="0"/>
              <a:t>(Co&lt;&lt;1)|S = </a:t>
            </a:r>
            <a:r>
              <a:rPr lang="en-US" dirty="0" err="1"/>
              <a:t>A+B+Ci</a:t>
            </a:r>
            <a:endParaRPr lang="en-US" dirty="0"/>
          </a:p>
          <a:p>
            <a:pPr lvl="1"/>
            <a:r>
              <a:rPr lang="en-US" dirty="0"/>
              <a:t>The circuit is made smaller with three-input NAND and NOR gates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1-bit adder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sp>
        <p:nvSpPr>
          <p:cNvPr id="6" name="AutoShape 2">
            <a:extLst>
              <a:ext uri="{FF2B5EF4-FFF2-40B4-BE49-F238E27FC236}">
                <a16:creationId xmlns:a16="http://schemas.microsoft.com/office/drawing/2014/main" id="{908D2DE3-1D7C-4DD1-9644-A7295A82510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07907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757DBDEE-09A6-4B4C-A29C-EE6F1CBBCF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60307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57A06522-A2A1-406F-A1EF-469556A8D0BD}"/>
              </a:ext>
            </a:extLst>
          </p:cNvPr>
          <p:cNvCxnSpPr>
            <a:cxnSpLocks/>
            <a:stCxn id="24" idx="2"/>
            <a:endCxn id="66" idx="4"/>
          </p:cNvCxnSpPr>
          <p:nvPr/>
        </p:nvCxnSpPr>
        <p:spPr>
          <a:xfrm rot="10800000">
            <a:off x="928133" y="1651660"/>
            <a:ext cx="292891" cy="360041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33EAA35-0704-47EA-B132-C056A7DA00BB}"/>
              </a:ext>
            </a:extLst>
          </p:cNvPr>
          <p:cNvGrpSpPr/>
          <p:nvPr/>
        </p:nvGrpSpPr>
        <p:grpSpPr>
          <a:xfrm>
            <a:off x="1221023" y="1880828"/>
            <a:ext cx="685333" cy="504056"/>
            <a:chOff x="732716" y="1880828"/>
            <a:chExt cx="685333" cy="504056"/>
          </a:xfrm>
        </p:grpSpPr>
        <p:sp>
          <p:nvSpPr>
            <p:cNvPr id="8" name="Flowchart: Delay 7">
              <a:extLst>
                <a:ext uri="{FF2B5EF4-FFF2-40B4-BE49-F238E27FC236}">
                  <a16:creationId xmlns:a16="http://schemas.microsoft.com/office/drawing/2014/main" id="{594B8D7C-0639-4281-B1DF-49D550E355D7}"/>
                </a:ext>
              </a:extLst>
            </p:cNvPr>
            <p:cNvSpPr/>
            <p:nvPr/>
          </p:nvSpPr>
          <p:spPr>
            <a:xfrm>
              <a:off x="755576" y="1880828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CB613C8-3B0C-422A-93C1-EEA4A765480B}"/>
                </a:ext>
              </a:extLst>
            </p:cNvPr>
            <p:cNvSpPr/>
            <p:nvPr/>
          </p:nvSpPr>
          <p:spPr>
            <a:xfrm>
              <a:off x="1274033" y="2060848"/>
              <a:ext cx="144016" cy="14401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DB899F1-C3B1-4828-997F-5540502B2F7A}"/>
                </a:ext>
              </a:extLst>
            </p:cNvPr>
            <p:cNvSpPr/>
            <p:nvPr/>
          </p:nvSpPr>
          <p:spPr>
            <a:xfrm>
              <a:off x="732716" y="198884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20C10332-2D53-4DEC-B040-E045D350E68B}"/>
                </a:ext>
              </a:extLst>
            </p:cNvPr>
            <p:cNvSpPr/>
            <p:nvPr/>
          </p:nvSpPr>
          <p:spPr>
            <a:xfrm>
              <a:off x="732716" y="222697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Oval 33">
            <a:extLst>
              <a:ext uri="{FF2B5EF4-FFF2-40B4-BE49-F238E27FC236}">
                <a16:creationId xmlns:a16="http://schemas.microsoft.com/office/drawing/2014/main" id="{14976BAE-ACD8-434B-A632-31156EFC34CC}"/>
              </a:ext>
            </a:extLst>
          </p:cNvPr>
          <p:cNvSpPr/>
          <p:nvPr/>
        </p:nvSpPr>
        <p:spPr>
          <a:xfrm>
            <a:off x="611560" y="1608289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97328E2-8513-4260-BACF-719E00723674}"/>
              </a:ext>
            </a:extLst>
          </p:cNvPr>
          <p:cNvSpPr/>
          <p:nvPr/>
        </p:nvSpPr>
        <p:spPr>
          <a:xfrm>
            <a:off x="613959" y="2593536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F6C1D177-CD58-4CEB-8B9E-AD35EC03547D}"/>
              </a:ext>
            </a:extLst>
          </p:cNvPr>
          <p:cNvCxnSpPr>
            <a:cxnSpLocks/>
            <a:stCxn id="28" idx="2"/>
            <a:endCxn id="67" idx="0"/>
          </p:cNvCxnSpPr>
          <p:nvPr/>
        </p:nvCxnSpPr>
        <p:spPr>
          <a:xfrm rot="10800000" flipV="1">
            <a:off x="928133" y="2249837"/>
            <a:ext cx="292891" cy="33287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06F344C-3D6C-443F-A454-537BE8BDDC2A}"/>
              </a:ext>
            </a:extLst>
          </p:cNvPr>
          <p:cNvGrpSpPr/>
          <p:nvPr/>
        </p:nvGrpSpPr>
        <p:grpSpPr>
          <a:xfrm>
            <a:off x="2251995" y="944724"/>
            <a:ext cx="685333" cy="504056"/>
            <a:chOff x="732716" y="1880828"/>
            <a:chExt cx="685333" cy="504056"/>
          </a:xfrm>
        </p:grpSpPr>
        <p:sp>
          <p:nvSpPr>
            <p:cNvPr id="42" name="Flowchart: Delay 41">
              <a:extLst>
                <a:ext uri="{FF2B5EF4-FFF2-40B4-BE49-F238E27FC236}">
                  <a16:creationId xmlns:a16="http://schemas.microsoft.com/office/drawing/2014/main" id="{19E28D5F-0C9C-4AAD-B954-1B95002CF646}"/>
                </a:ext>
              </a:extLst>
            </p:cNvPr>
            <p:cNvSpPr/>
            <p:nvPr/>
          </p:nvSpPr>
          <p:spPr>
            <a:xfrm>
              <a:off x="755576" y="1880828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FCFB3B9-7574-42FB-8F5D-6B7642D01C5A}"/>
                </a:ext>
              </a:extLst>
            </p:cNvPr>
            <p:cNvSpPr/>
            <p:nvPr/>
          </p:nvSpPr>
          <p:spPr>
            <a:xfrm>
              <a:off x="1274033" y="2060848"/>
              <a:ext cx="144016" cy="14401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199B1667-0973-4652-A64C-990EA97F0113}"/>
                </a:ext>
              </a:extLst>
            </p:cNvPr>
            <p:cNvSpPr/>
            <p:nvPr/>
          </p:nvSpPr>
          <p:spPr>
            <a:xfrm>
              <a:off x="732716" y="198884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55E6CD45-3FE1-4989-A69F-0448A47BE6A8}"/>
                </a:ext>
              </a:extLst>
            </p:cNvPr>
            <p:cNvSpPr/>
            <p:nvPr/>
          </p:nvSpPr>
          <p:spPr>
            <a:xfrm>
              <a:off x="732716" y="222697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7E40F17-62A1-4718-80B2-CE840F7D7B4D}"/>
              </a:ext>
            </a:extLst>
          </p:cNvPr>
          <p:cNvGrpSpPr/>
          <p:nvPr/>
        </p:nvGrpSpPr>
        <p:grpSpPr>
          <a:xfrm>
            <a:off x="2357880" y="2660824"/>
            <a:ext cx="685333" cy="504056"/>
            <a:chOff x="732716" y="1880828"/>
            <a:chExt cx="685333" cy="504056"/>
          </a:xfrm>
        </p:grpSpPr>
        <p:sp>
          <p:nvSpPr>
            <p:cNvPr id="47" name="Flowchart: Delay 46">
              <a:extLst>
                <a:ext uri="{FF2B5EF4-FFF2-40B4-BE49-F238E27FC236}">
                  <a16:creationId xmlns:a16="http://schemas.microsoft.com/office/drawing/2014/main" id="{2B3F6437-7C55-4EF5-AA50-64F5307CC0A8}"/>
                </a:ext>
              </a:extLst>
            </p:cNvPr>
            <p:cNvSpPr/>
            <p:nvPr/>
          </p:nvSpPr>
          <p:spPr>
            <a:xfrm>
              <a:off x="755576" y="1880828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1091017-94C1-46F7-94B4-954C4DFE8513}"/>
                </a:ext>
              </a:extLst>
            </p:cNvPr>
            <p:cNvSpPr/>
            <p:nvPr/>
          </p:nvSpPr>
          <p:spPr>
            <a:xfrm>
              <a:off x="1274033" y="2060848"/>
              <a:ext cx="144016" cy="14401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9B1CD86E-1143-4F37-B2E1-2D9D5E77D1E5}"/>
                </a:ext>
              </a:extLst>
            </p:cNvPr>
            <p:cNvSpPr/>
            <p:nvPr/>
          </p:nvSpPr>
          <p:spPr>
            <a:xfrm>
              <a:off x="732716" y="198884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2E9E3FB0-B8E4-4B74-9245-8EFBDD84B356}"/>
                </a:ext>
              </a:extLst>
            </p:cNvPr>
            <p:cNvSpPr/>
            <p:nvPr/>
          </p:nvSpPr>
          <p:spPr>
            <a:xfrm>
              <a:off x="732716" y="222697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CEEA01AE-1341-43FD-AC75-0016515778A7}"/>
              </a:ext>
            </a:extLst>
          </p:cNvPr>
          <p:cNvCxnSpPr>
            <a:cxnSpLocks/>
            <a:stCxn id="44" idx="2"/>
            <a:endCxn id="66" idx="6"/>
          </p:cNvCxnSpPr>
          <p:nvPr/>
        </p:nvCxnSpPr>
        <p:spPr>
          <a:xfrm rot="10800000" flipV="1">
            <a:off x="950991" y="1075596"/>
            <a:ext cx="1301004" cy="55320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287D43E8-74F1-4AB2-B040-7E93256B6889}"/>
              </a:ext>
            </a:extLst>
          </p:cNvPr>
          <p:cNvCxnSpPr>
            <a:cxnSpLocks/>
            <a:stCxn id="45" idx="2"/>
            <a:endCxn id="58" idx="0"/>
          </p:cNvCxnSpPr>
          <p:nvPr/>
        </p:nvCxnSpPr>
        <p:spPr>
          <a:xfrm rot="10800000" flipV="1">
            <a:off x="2085121" y="1313732"/>
            <a:ext cx="166875" cy="747115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>
            <a:extLst>
              <a:ext uri="{FF2B5EF4-FFF2-40B4-BE49-F238E27FC236}">
                <a16:creationId xmlns:a16="http://schemas.microsoft.com/office/drawing/2014/main" id="{B999CED6-D78E-465D-AE56-36057C6E9765}"/>
              </a:ext>
            </a:extLst>
          </p:cNvPr>
          <p:cNvSpPr/>
          <p:nvPr/>
        </p:nvSpPr>
        <p:spPr>
          <a:xfrm>
            <a:off x="2062260" y="2060848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7F59FD22-8802-4E7F-A6D7-AACEB873F4F0}"/>
              </a:ext>
            </a:extLst>
          </p:cNvPr>
          <p:cNvCxnSpPr>
            <a:cxnSpLocks/>
            <a:stCxn id="9" idx="6"/>
            <a:endCxn id="58" idx="2"/>
          </p:cNvCxnSpPr>
          <p:nvPr/>
        </p:nvCxnSpPr>
        <p:spPr>
          <a:xfrm flipV="1">
            <a:off x="1906356" y="2083708"/>
            <a:ext cx="155904" cy="4914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C45DE85B-F0E2-42EE-8A9A-121F5FFE0B8F}"/>
              </a:ext>
            </a:extLst>
          </p:cNvPr>
          <p:cNvCxnSpPr>
            <a:cxnSpLocks/>
            <a:stCxn id="91" idx="0"/>
            <a:endCxn id="58" idx="4"/>
          </p:cNvCxnSpPr>
          <p:nvPr/>
        </p:nvCxnSpPr>
        <p:spPr>
          <a:xfrm rot="16200000" flipV="1">
            <a:off x="1755864" y="2435824"/>
            <a:ext cx="662269" cy="3756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>
            <a:extLst>
              <a:ext uri="{FF2B5EF4-FFF2-40B4-BE49-F238E27FC236}">
                <a16:creationId xmlns:a16="http://schemas.microsoft.com/office/drawing/2014/main" id="{1A41902B-2503-43B4-B585-A7842C979093}"/>
              </a:ext>
            </a:extLst>
          </p:cNvPr>
          <p:cNvSpPr/>
          <p:nvPr/>
        </p:nvSpPr>
        <p:spPr>
          <a:xfrm>
            <a:off x="905272" y="1605940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4785B24-F194-4A7A-A5B4-E53FB45A8A56}"/>
              </a:ext>
            </a:extLst>
          </p:cNvPr>
          <p:cNvSpPr/>
          <p:nvPr/>
        </p:nvSpPr>
        <p:spPr>
          <a:xfrm>
            <a:off x="905272" y="2582711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972BF9FB-D90A-4B0E-8AF8-4E0184A06616}"/>
              </a:ext>
            </a:extLst>
          </p:cNvPr>
          <p:cNvCxnSpPr>
            <a:cxnSpLocks/>
            <a:stCxn id="67" idx="2"/>
            <a:endCxn id="37" idx="6"/>
          </p:cNvCxnSpPr>
          <p:nvPr/>
        </p:nvCxnSpPr>
        <p:spPr>
          <a:xfrm rot="10800000" flipV="1">
            <a:off x="659678" y="2605570"/>
            <a:ext cx="245594" cy="1082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Elbow 73">
            <a:extLst>
              <a:ext uri="{FF2B5EF4-FFF2-40B4-BE49-F238E27FC236}">
                <a16:creationId xmlns:a16="http://schemas.microsoft.com/office/drawing/2014/main" id="{789AEDD1-F9E1-45D3-A015-7CE7B44850C8}"/>
              </a:ext>
            </a:extLst>
          </p:cNvPr>
          <p:cNvCxnSpPr>
            <a:cxnSpLocks/>
            <a:stCxn id="66" idx="2"/>
            <a:endCxn id="34" idx="6"/>
          </p:cNvCxnSpPr>
          <p:nvPr/>
        </p:nvCxnSpPr>
        <p:spPr>
          <a:xfrm rot="10800000" flipV="1">
            <a:off x="657280" y="1628799"/>
            <a:ext cx="247993" cy="2349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49CD8A9E-DB89-44DD-A138-583FCEC68872}"/>
              </a:ext>
            </a:extLst>
          </p:cNvPr>
          <p:cNvCxnSpPr>
            <a:cxnSpLocks/>
            <a:stCxn id="50" idx="2"/>
            <a:endCxn id="67" idx="4"/>
          </p:cNvCxnSpPr>
          <p:nvPr/>
        </p:nvCxnSpPr>
        <p:spPr>
          <a:xfrm rot="10800000">
            <a:off x="928132" y="2628431"/>
            <a:ext cx="1429748" cy="401403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DAB8DE4-3DE6-42EE-8475-FFF712AB702B}"/>
              </a:ext>
            </a:extLst>
          </p:cNvPr>
          <p:cNvGrpSpPr/>
          <p:nvPr/>
        </p:nvGrpSpPr>
        <p:grpSpPr>
          <a:xfrm>
            <a:off x="3287827" y="1880828"/>
            <a:ext cx="685333" cy="504056"/>
            <a:chOff x="732716" y="1880828"/>
            <a:chExt cx="685333" cy="504056"/>
          </a:xfrm>
        </p:grpSpPr>
        <p:sp>
          <p:nvSpPr>
            <p:cNvPr id="81" name="Flowchart: Delay 80">
              <a:extLst>
                <a:ext uri="{FF2B5EF4-FFF2-40B4-BE49-F238E27FC236}">
                  <a16:creationId xmlns:a16="http://schemas.microsoft.com/office/drawing/2014/main" id="{3F841E89-B833-45C3-951A-AF78F3EC3DE7}"/>
                </a:ext>
              </a:extLst>
            </p:cNvPr>
            <p:cNvSpPr/>
            <p:nvPr/>
          </p:nvSpPr>
          <p:spPr>
            <a:xfrm>
              <a:off x="755576" y="1880828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1DD8604D-04C5-4034-86E9-52EA129A67C7}"/>
                </a:ext>
              </a:extLst>
            </p:cNvPr>
            <p:cNvSpPr/>
            <p:nvPr/>
          </p:nvSpPr>
          <p:spPr>
            <a:xfrm>
              <a:off x="1274033" y="2060848"/>
              <a:ext cx="144016" cy="14401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283D746B-DAD8-4042-B90E-18C5990052E0}"/>
                </a:ext>
              </a:extLst>
            </p:cNvPr>
            <p:cNvSpPr/>
            <p:nvPr/>
          </p:nvSpPr>
          <p:spPr>
            <a:xfrm>
              <a:off x="732716" y="198884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C87AE5EB-ACA2-4EB1-84A8-E9FD45D97A7E}"/>
                </a:ext>
              </a:extLst>
            </p:cNvPr>
            <p:cNvSpPr/>
            <p:nvPr/>
          </p:nvSpPr>
          <p:spPr>
            <a:xfrm>
              <a:off x="732716" y="222697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B014E901-033D-484D-B973-B831A973F4E7}"/>
              </a:ext>
            </a:extLst>
          </p:cNvPr>
          <p:cNvCxnSpPr>
            <a:cxnSpLocks/>
            <a:stCxn id="43" idx="6"/>
            <a:endCxn id="83" idx="2"/>
          </p:cNvCxnSpPr>
          <p:nvPr/>
        </p:nvCxnSpPr>
        <p:spPr>
          <a:xfrm>
            <a:off x="2937328" y="1196752"/>
            <a:ext cx="350499" cy="81494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or: Elbow 87">
            <a:extLst>
              <a:ext uri="{FF2B5EF4-FFF2-40B4-BE49-F238E27FC236}">
                <a16:creationId xmlns:a16="http://schemas.microsoft.com/office/drawing/2014/main" id="{64946937-5EA4-4FE1-BEC8-651BED0CCC9C}"/>
              </a:ext>
            </a:extLst>
          </p:cNvPr>
          <p:cNvCxnSpPr>
            <a:cxnSpLocks/>
            <a:stCxn id="48" idx="6"/>
            <a:endCxn id="84" idx="2"/>
          </p:cNvCxnSpPr>
          <p:nvPr/>
        </p:nvCxnSpPr>
        <p:spPr>
          <a:xfrm flipV="1">
            <a:off x="3043213" y="2249837"/>
            <a:ext cx="244614" cy="66301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>
            <a:extLst>
              <a:ext uri="{FF2B5EF4-FFF2-40B4-BE49-F238E27FC236}">
                <a16:creationId xmlns:a16="http://schemas.microsoft.com/office/drawing/2014/main" id="{D422D887-0F0A-4EB6-BB73-D1FD89D12618}"/>
              </a:ext>
            </a:extLst>
          </p:cNvPr>
          <p:cNvSpPr/>
          <p:nvPr/>
        </p:nvSpPr>
        <p:spPr>
          <a:xfrm>
            <a:off x="2066016" y="2768836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5" name="Connector: Elbow 94">
            <a:extLst>
              <a:ext uri="{FF2B5EF4-FFF2-40B4-BE49-F238E27FC236}">
                <a16:creationId xmlns:a16="http://schemas.microsoft.com/office/drawing/2014/main" id="{84CD9BE2-2D10-4256-BCF7-DF31FE8375D0}"/>
              </a:ext>
            </a:extLst>
          </p:cNvPr>
          <p:cNvCxnSpPr>
            <a:cxnSpLocks/>
            <a:stCxn id="91" idx="6"/>
            <a:endCxn id="49" idx="2"/>
          </p:cNvCxnSpPr>
          <p:nvPr/>
        </p:nvCxnSpPr>
        <p:spPr>
          <a:xfrm>
            <a:off x="2111735" y="2791696"/>
            <a:ext cx="246145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or: Elbow 102">
            <a:extLst>
              <a:ext uri="{FF2B5EF4-FFF2-40B4-BE49-F238E27FC236}">
                <a16:creationId xmlns:a16="http://schemas.microsoft.com/office/drawing/2014/main" id="{3D5DC444-1886-4D44-9BEB-AED0B5C7635F}"/>
              </a:ext>
            </a:extLst>
          </p:cNvPr>
          <p:cNvCxnSpPr>
            <a:cxnSpLocks/>
            <a:stCxn id="144" idx="2"/>
            <a:endCxn id="91" idx="4"/>
          </p:cNvCxnSpPr>
          <p:nvPr/>
        </p:nvCxnSpPr>
        <p:spPr>
          <a:xfrm rot="10800000">
            <a:off x="2088876" y="2814555"/>
            <a:ext cx="5094410" cy="1127470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or: Elbow 105">
            <a:extLst>
              <a:ext uri="{FF2B5EF4-FFF2-40B4-BE49-F238E27FC236}">
                <a16:creationId xmlns:a16="http://schemas.microsoft.com/office/drawing/2014/main" id="{7A795416-C945-441B-B037-A28F6D18D2D5}"/>
              </a:ext>
            </a:extLst>
          </p:cNvPr>
          <p:cNvCxnSpPr>
            <a:cxnSpLocks/>
            <a:stCxn id="110" idx="2"/>
            <a:endCxn id="128" idx="4"/>
          </p:cNvCxnSpPr>
          <p:nvPr/>
        </p:nvCxnSpPr>
        <p:spPr>
          <a:xfrm rot="10800000">
            <a:off x="4751584" y="1615656"/>
            <a:ext cx="292891" cy="360041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B9FEE137-3D6E-46B0-920B-675E55F7CB1E}"/>
              </a:ext>
            </a:extLst>
          </p:cNvPr>
          <p:cNvGrpSpPr/>
          <p:nvPr/>
        </p:nvGrpSpPr>
        <p:grpSpPr>
          <a:xfrm>
            <a:off x="5044474" y="1844824"/>
            <a:ext cx="685333" cy="504056"/>
            <a:chOff x="732716" y="1880828"/>
            <a:chExt cx="685333" cy="504056"/>
          </a:xfrm>
        </p:grpSpPr>
        <p:sp>
          <p:nvSpPr>
            <p:cNvPr id="108" name="Flowchart: Delay 107">
              <a:extLst>
                <a:ext uri="{FF2B5EF4-FFF2-40B4-BE49-F238E27FC236}">
                  <a16:creationId xmlns:a16="http://schemas.microsoft.com/office/drawing/2014/main" id="{34AD418D-E59D-43CF-95A3-2810BFE8A70E}"/>
                </a:ext>
              </a:extLst>
            </p:cNvPr>
            <p:cNvSpPr/>
            <p:nvPr/>
          </p:nvSpPr>
          <p:spPr>
            <a:xfrm>
              <a:off x="755576" y="1880828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39EB6141-36B7-4E3D-AACD-9E3068608EAB}"/>
                </a:ext>
              </a:extLst>
            </p:cNvPr>
            <p:cNvSpPr/>
            <p:nvPr/>
          </p:nvSpPr>
          <p:spPr>
            <a:xfrm>
              <a:off x="1274033" y="2060848"/>
              <a:ext cx="144016" cy="14401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98E370D9-5C1B-45D6-93AE-6011081C9E98}"/>
                </a:ext>
              </a:extLst>
            </p:cNvPr>
            <p:cNvSpPr/>
            <p:nvPr/>
          </p:nvSpPr>
          <p:spPr>
            <a:xfrm>
              <a:off x="732716" y="198884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A673536D-A6E0-47D9-BFD8-B624F20911DF}"/>
                </a:ext>
              </a:extLst>
            </p:cNvPr>
            <p:cNvSpPr/>
            <p:nvPr/>
          </p:nvSpPr>
          <p:spPr>
            <a:xfrm>
              <a:off x="732716" y="222697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2" name="Connector: Elbow 111">
            <a:extLst>
              <a:ext uri="{FF2B5EF4-FFF2-40B4-BE49-F238E27FC236}">
                <a16:creationId xmlns:a16="http://schemas.microsoft.com/office/drawing/2014/main" id="{7B9DF87E-DEBE-45A7-911A-555EDAC550EF}"/>
              </a:ext>
            </a:extLst>
          </p:cNvPr>
          <p:cNvCxnSpPr>
            <a:cxnSpLocks/>
            <a:stCxn id="111" idx="2"/>
            <a:endCxn id="129" idx="0"/>
          </p:cNvCxnSpPr>
          <p:nvPr/>
        </p:nvCxnSpPr>
        <p:spPr>
          <a:xfrm rot="10800000" flipV="1">
            <a:off x="4751584" y="2213833"/>
            <a:ext cx="292891" cy="737400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7C600DD4-4561-418E-9686-CB061F90C84B}"/>
              </a:ext>
            </a:extLst>
          </p:cNvPr>
          <p:cNvGrpSpPr/>
          <p:nvPr/>
        </p:nvGrpSpPr>
        <p:grpSpPr>
          <a:xfrm>
            <a:off x="6075446" y="908720"/>
            <a:ext cx="685333" cy="504056"/>
            <a:chOff x="732716" y="1880828"/>
            <a:chExt cx="685333" cy="504056"/>
          </a:xfrm>
        </p:grpSpPr>
        <p:sp>
          <p:nvSpPr>
            <p:cNvPr id="114" name="Flowchart: Delay 113">
              <a:extLst>
                <a:ext uri="{FF2B5EF4-FFF2-40B4-BE49-F238E27FC236}">
                  <a16:creationId xmlns:a16="http://schemas.microsoft.com/office/drawing/2014/main" id="{A1D0E780-CCE9-414F-BE1C-227D0AFDEFDA}"/>
                </a:ext>
              </a:extLst>
            </p:cNvPr>
            <p:cNvSpPr/>
            <p:nvPr/>
          </p:nvSpPr>
          <p:spPr>
            <a:xfrm>
              <a:off x="755576" y="1880828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EDCA4C0C-BD99-4048-AEBF-6EF6A8D796DE}"/>
                </a:ext>
              </a:extLst>
            </p:cNvPr>
            <p:cNvSpPr/>
            <p:nvPr/>
          </p:nvSpPr>
          <p:spPr>
            <a:xfrm>
              <a:off x="1274033" y="2060848"/>
              <a:ext cx="144016" cy="14401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32A46022-CE23-481F-83C5-BE23AD025800}"/>
                </a:ext>
              </a:extLst>
            </p:cNvPr>
            <p:cNvSpPr/>
            <p:nvPr/>
          </p:nvSpPr>
          <p:spPr>
            <a:xfrm>
              <a:off x="732716" y="198884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F2D3CB87-B48F-459F-A266-2C2AE7E812FF}"/>
                </a:ext>
              </a:extLst>
            </p:cNvPr>
            <p:cNvSpPr/>
            <p:nvPr/>
          </p:nvSpPr>
          <p:spPr>
            <a:xfrm>
              <a:off x="732716" y="222697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799434B3-4314-4B6E-A4EF-1B80CA8181B9}"/>
              </a:ext>
            </a:extLst>
          </p:cNvPr>
          <p:cNvGrpSpPr/>
          <p:nvPr/>
        </p:nvGrpSpPr>
        <p:grpSpPr>
          <a:xfrm>
            <a:off x="6181331" y="2624820"/>
            <a:ext cx="685333" cy="504056"/>
            <a:chOff x="732716" y="1880828"/>
            <a:chExt cx="685333" cy="504056"/>
          </a:xfrm>
        </p:grpSpPr>
        <p:sp>
          <p:nvSpPr>
            <p:cNvPr id="119" name="Flowchart: Delay 118">
              <a:extLst>
                <a:ext uri="{FF2B5EF4-FFF2-40B4-BE49-F238E27FC236}">
                  <a16:creationId xmlns:a16="http://schemas.microsoft.com/office/drawing/2014/main" id="{44F56D6B-B4E3-48B3-B81A-264B80295C73}"/>
                </a:ext>
              </a:extLst>
            </p:cNvPr>
            <p:cNvSpPr/>
            <p:nvPr/>
          </p:nvSpPr>
          <p:spPr>
            <a:xfrm>
              <a:off x="755576" y="1880828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A9B49D4A-13EF-485C-ADE3-D4D217E79C10}"/>
                </a:ext>
              </a:extLst>
            </p:cNvPr>
            <p:cNvSpPr/>
            <p:nvPr/>
          </p:nvSpPr>
          <p:spPr>
            <a:xfrm>
              <a:off x="1274033" y="2060848"/>
              <a:ext cx="144016" cy="14401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C543FC7E-2DE1-440A-BF04-4120E864F0BC}"/>
                </a:ext>
              </a:extLst>
            </p:cNvPr>
            <p:cNvSpPr/>
            <p:nvPr/>
          </p:nvSpPr>
          <p:spPr>
            <a:xfrm>
              <a:off x="732716" y="198884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3F368092-71E7-4BD2-B2BE-EF2EF7D0982E}"/>
                </a:ext>
              </a:extLst>
            </p:cNvPr>
            <p:cNvSpPr/>
            <p:nvPr/>
          </p:nvSpPr>
          <p:spPr>
            <a:xfrm>
              <a:off x="732716" y="222697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3" name="Connector: Elbow 122">
            <a:extLst>
              <a:ext uri="{FF2B5EF4-FFF2-40B4-BE49-F238E27FC236}">
                <a16:creationId xmlns:a16="http://schemas.microsoft.com/office/drawing/2014/main" id="{141AD9C4-719C-4000-A95B-0A9E550E0638}"/>
              </a:ext>
            </a:extLst>
          </p:cNvPr>
          <p:cNvCxnSpPr>
            <a:cxnSpLocks/>
            <a:stCxn id="116" idx="2"/>
            <a:endCxn id="128" idx="6"/>
          </p:cNvCxnSpPr>
          <p:nvPr/>
        </p:nvCxnSpPr>
        <p:spPr>
          <a:xfrm rot="10800000" flipV="1">
            <a:off x="4774442" y="1039592"/>
            <a:ext cx="1301004" cy="55320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ctor: Elbow 123">
            <a:extLst>
              <a:ext uri="{FF2B5EF4-FFF2-40B4-BE49-F238E27FC236}">
                <a16:creationId xmlns:a16="http://schemas.microsoft.com/office/drawing/2014/main" id="{8063AD73-BD0B-4074-8B71-404A475DFAA2}"/>
              </a:ext>
            </a:extLst>
          </p:cNvPr>
          <p:cNvCxnSpPr>
            <a:cxnSpLocks/>
            <a:stCxn id="117" idx="2"/>
            <a:endCxn id="125" idx="0"/>
          </p:cNvCxnSpPr>
          <p:nvPr/>
        </p:nvCxnSpPr>
        <p:spPr>
          <a:xfrm rot="10800000" flipV="1">
            <a:off x="5908572" y="1277728"/>
            <a:ext cx="166875" cy="747115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>
            <a:extLst>
              <a:ext uri="{FF2B5EF4-FFF2-40B4-BE49-F238E27FC236}">
                <a16:creationId xmlns:a16="http://schemas.microsoft.com/office/drawing/2014/main" id="{CDC7426C-9A5F-4DAE-B902-00D0284C14AB}"/>
              </a:ext>
            </a:extLst>
          </p:cNvPr>
          <p:cNvSpPr/>
          <p:nvPr/>
        </p:nvSpPr>
        <p:spPr>
          <a:xfrm>
            <a:off x="5885711" y="2024844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6" name="Connector: Elbow 125">
            <a:extLst>
              <a:ext uri="{FF2B5EF4-FFF2-40B4-BE49-F238E27FC236}">
                <a16:creationId xmlns:a16="http://schemas.microsoft.com/office/drawing/2014/main" id="{7ED5A844-7D9C-4F32-B687-438AE2537229}"/>
              </a:ext>
            </a:extLst>
          </p:cNvPr>
          <p:cNvCxnSpPr>
            <a:cxnSpLocks/>
            <a:stCxn id="109" idx="6"/>
            <a:endCxn id="125" idx="2"/>
          </p:cNvCxnSpPr>
          <p:nvPr/>
        </p:nvCxnSpPr>
        <p:spPr>
          <a:xfrm flipV="1">
            <a:off x="5729807" y="2047704"/>
            <a:ext cx="155904" cy="4914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ctor: Elbow 126">
            <a:extLst>
              <a:ext uri="{FF2B5EF4-FFF2-40B4-BE49-F238E27FC236}">
                <a16:creationId xmlns:a16="http://schemas.microsoft.com/office/drawing/2014/main" id="{C7D23F73-973D-4BE3-8421-18E25B16D366}"/>
              </a:ext>
            </a:extLst>
          </p:cNvPr>
          <p:cNvCxnSpPr>
            <a:cxnSpLocks/>
            <a:stCxn id="138" idx="0"/>
            <a:endCxn id="125" idx="4"/>
          </p:cNvCxnSpPr>
          <p:nvPr/>
        </p:nvCxnSpPr>
        <p:spPr>
          <a:xfrm rot="16200000" flipV="1">
            <a:off x="5579315" y="2399820"/>
            <a:ext cx="662269" cy="3756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Oval 127">
            <a:extLst>
              <a:ext uri="{FF2B5EF4-FFF2-40B4-BE49-F238E27FC236}">
                <a16:creationId xmlns:a16="http://schemas.microsoft.com/office/drawing/2014/main" id="{FC411E4D-F3C7-45D8-B7AA-50C3DB8B0CC3}"/>
              </a:ext>
            </a:extLst>
          </p:cNvPr>
          <p:cNvSpPr/>
          <p:nvPr/>
        </p:nvSpPr>
        <p:spPr>
          <a:xfrm>
            <a:off x="4728723" y="1569936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F1DDE440-757E-403E-A004-0E630E6E5637}"/>
              </a:ext>
            </a:extLst>
          </p:cNvPr>
          <p:cNvSpPr/>
          <p:nvPr/>
        </p:nvSpPr>
        <p:spPr>
          <a:xfrm>
            <a:off x="4728723" y="2951233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0" name="Connector: Elbow 129">
            <a:extLst>
              <a:ext uri="{FF2B5EF4-FFF2-40B4-BE49-F238E27FC236}">
                <a16:creationId xmlns:a16="http://schemas.microsoft.com/office/drawing/2014/main" id="{03CE5C0D-FC2A-4317-9CC9-03F1CBB09FEC}"/>
              </a:ext>
            </a:extLst>
          </p:cNvPr>
          <p:cNvCxnSpPr>
            <a:cxnSpLocks/>
            <a:stCxn id="122" idx="2"/>
            <a:endCxn id="129" idx="6"/>
          </p:cNvCxnSpPr>
          <p:nvPr/>
        </p:nvCxnSpPr>
        <p:spPr>
          <a:xfrm rot="10800000">
            <a:off x="4774443" y="2974093"/>
            <a:ext cx="1406889" cy="19736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DE440E6E-C557-44DE-B715-7FFF4C065805}"/>
              </a:ext>
            </a:extLst>
          </p:cNvPr>
          <p:cNvGrpSpPr/>
          <p:nvPr/>
        </p:nvGrpSpPr>
        <p:grpSpPr>
          <a:xfrm>
            <a:off x="7111278" y="1844824"/>
            <a:ext cx="685333" cy="504056"/>
            <a:chOff x="732716" y="1880828"/>
            <a:chExt cx="685333" cy="504056"/>
          </a:xfrm>
        </p:grpSpPr>
        <p:sp>
          <p:nvSpPr>
            <p:cNvPr id="132" name="Flowchart: Delay 131">
              <a:extLst>
                <a:ext uri="{FF2B5EF4-FFF2-40B4-BE49-F238E27FC236}">
                  <a16:creationId xmlns:a16="http://schemas.microsoft.com/office/drawing/2014/main" id="{D46BAAA9-89EB-43A8-BC06-2132FDCD0372}"/>
                </a:ext>
              </a:extLst>
            </p:cNvPr>
            <p:cNvSpPr/>
            <p:nvPr/>
          </p:nvSpPr>
          <p:spPr>
            <a:xfrm>
              <a:off x="755576" y="1880828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D946AE4B-C73B-4882-8D8F-AF4ED881942C}"/>
                </a:ext>
              </a:extLst>
            </p:cNvPr>
            <p:cNvSpPr/>
            <p:nvPr/>
          </p:nvSpPr>
          <p:spPr>
            <a:xfrm>
              <a:off x="1274033" y="2060848"/>
              <a:ext cx="144016" cy="14401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E10B3F5E-78BE-407C-9738-1183FE50221E}"/>
                </a:ext>
              </a:extLst>
            </p:cNvPr>
            <p:cNvSpPr/>
            <p:nvPr/>
          </p:nvSpPr>
          <p:spPr>
            <a:xfrm>
              <a:off x="732716" y="198884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0BC1F6E8-D2DA-4E4B-BBFD-7807721E32DC}"/>
                </a:ext>
              </a:extLst>
            </p:cNvPr>
            <p:cNvSpPr/>
            <p:nvPr/>
          </p:nvSpPr>
          <p:spPr>
            <a:xfrm>
              <a:off x="732716" y="222697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6" name="Connector: Elbow 135">
            <a:extLst>
              <a:ext uri="{FF2B5EF4-FFF2-40B4-BE49-F238E27FC236}">
                <a16:creationId xmlns:a16="http://schemas.microsoft.com/office/drawing/2014/main" id="{350257E8-C36D-4C60-A35D-CF6A964A0883}"/>
              </a:ext>
            </a:extLst>
          </p:cNvPr>
          <p:cNvCxnSpPr>
            <a:cxnSpLocks/>
            <a:stCxn id="115" idx="6"/>
            <a:endCxn id="134" idx="2"/>
          </p:cNvCxnSpPr>
          <p:nvPr/>
        </p:nvCxnSpPr>
        <p:spPr>
          <a:xfrm>
            <a:off x="6760779" y="1160748"/>
            <a:ext cx="350499" cy="81494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ctor: Elbow 136">
            <a:extLst>
              <a:ext uri="{FF2B5EF4-FFF2-40B4-BE49-F238E27FC236}">
                <a16:creationId xmlns:a16="http://schemas.microsoft.com/office/drawing/2014/main" id="{340D154A-DAD7-4BB5-8743-005EE9A6A0C7}"/>
              </a:ext>
            </a:extLst>
          </p:cNvPr>
          <p:cNvCxnSpPr>
            <a:cxnSpLocks/>
            <a:stCxn id="120" idx="6"/>
            <a:endCxn id="135" idx="2"/>
          </p:cNvCxnSpPr>
          <p:nvPr/>
        </p:nvCxnSpPr>
        <p:spPr>
          <a:xfrm flipV="1">
            <a:off x="6866664" y="2213833"/>
            <a:ext cx="244614" cy="66301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Oval 137">
            <a:extLst>
              <a:ext uri="{FF2B5EF4-FFF2-40B4-BE49-F238E27FC236}">
                <a16:creationId xmlns:a16="http://schemas.microsoft.com/office/drawing/2014/main" id="{B2D4FAE5-0194-4051-B81F-E6DF7702EA7C}"/>
              </a:ext>
            </a:extLst>
          </p:cNvPr>
          <p:cNvSpPr/>
          <p:nvPr/>
        </p:nvSpPr>
        <p:spPr>
          <a:xfrm>
            <a:off x="5889467" y="2732832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9" name="Connector: Elbow 138">
            <a:extLst>
              <a:ext uri="{FF2B5EF4-FFF2-40B4-BE49-F238E27FC236}">
                <a16:creationId xmlns:a16="http://schemas.microsoft.com/office/drawing/2014/main" id="{AECD9DDD-3569-4F25-A607-8D5E26F62695}"/>
              </a:ext>
            </a:extLst>
          </p:cNvPr>
          <p:cNvCxnSpPr>
            <a:cxnSpLocks/>
            <a:stCxn id="138" idx="6"/>
            <a:endCxn id="121" idx="2"/>
          </p:cNvCxnSpPr>
          <p:nvPr/>
        </p:nvCxnSpPr>
        <p:spPr>
          <a:xfrm>
            <a:off x="5935186" y="2755692"/>
            <a:ext cx="246145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1A78AA88-1D6F-479F-AF47-184A1AEC7012}"/>
              </a:ext>
            </a:extLst>
          </p:cNvPr>
          <p:cNvGrpSpPr/>
          <p:nvPr/>
        </p:nvGrpSpPr>
        <p:grpSpPr>
          <a:xfrm>
            <a:off x="7183286" y="3573016"/>
            <a:ext cx="685333" cy="504056"/>
            <a:chOff x="732716" y="1880828"/>
            <a:chExt cx="685333" cy="504056"/>
          </a:xfrm>
        </p:grpSpPr>
        <p:sp>
          <p:nvSpPr>
            <p:cNvPr id="141" name="Flowchart: Delay 140">
              <a:extLst>
                <a:ext uri="{FF2B5EF4-FFF2-40B4-BE49-F238E27FC236}">
                  <a16:creationId xmlns:a16="http://schemas.microsoft.com/office/drawing/2014/main" id="{D4569657-A21F-4266-BB5C-489CD8E64823}"/>
                </a:ext>
              </a:extLst>
            </p:cNvPr>
            <p:cNvSpPr/>
            <p:nvPr/>
          </p:nvSpPr>
          <p:spPr>
            <a:xfrm>
              <a:off x="755576" y="1880828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32F59502-CBB4-411B-8B4C-397E74AA1217}"/>
                </a:ext>
              </a:extLst>
            </p:cNvPr>
            <p:cNvSpPr/>
            <p:nvPr/>
          </p:nvSpPr>
          <p:spPr>
            <a:xfrm>
              <a:off x="1274033" y="2060848"/>
              <a:ext cx="144016" cy="14401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4AB2C7BA-3F14-44A9-B25E-D3DA2E9C4488}"/>
                </a:ext>
              </a:extLst>
            </p:cNvPr>
            <p:cNvSpPr/>
            <p:nvPr/>
          </p:nvSpPr>
          <p:spPr>
            <a:xfrm>
              <a:off x="732716" y="198884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09CD5E8-EBD5-4DBC-B0D0-4A9D252D01F6}"/>
                </a:ext>
              </a:extLst>
            </p:cNvPr>
            <p:cNvSpPr/>
            <p:nvPr/>
          </p:nvSpPr>
          <p:spPr>
            <a:xfrm>
              <a:off x="732716" y="222697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7" name="Connector: Elbow 146">
            <a:extLst>
              <a:ext uri="{FF2B5EF4-FFF2-40B4-BE49-F238E27FC236}">
                <a16:creationId xmlns:a16="http://schemas.microsoft.com/office/drawing/2014/main" id="{C7712EBA-DEC2-4D8F-8A6F-C58655D83049}"/>
              </a:ext>
            </a:extLst>
          </p:cNvPr>
          <p:cNvCxnSpPr>
            <a:cxnSpLocks/>
            <a:stCxn id="143" idx="2"/>
            <a:endCxn id="138" idx="4"/>
          </p:cNvCxnSpPr>
          <p:nvPr/>
        </p:nvCxnSpPr>
        <p:spPr>
          <a:xfrm rot="10800000">
            <a:off x="5912328" y="2778552"/>
            <a:ext cx="1270959" cy="925337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or: Elbow 149">
            <a:extLst>
              <a:ext uri="{FF2B5EF4-FFF2-40B4-BE49-F238E27FC236}">
                <a16:creationId xmlns:a16="http://schemas.microsoft.com/office/drawing/2014/main" id="{67A93A5C-D24C-4CEE-9401-5B3F363366DB}"/>
              </a:ext>
            </a:extLst>
          </p:cNvPr>
          <p:cNvCxnSpPr>
            <a:cxnSpLocks/>
            <a:stCxn id="82" idx="6"/>
            <a:endCxn id="128" idx="2"/>
          </p:cNvCxnSpPr>
          <p:nvPr/>
        </p:nvCxnSpPr>
        <p:spPr>
          <a:xfrm flipV="1">
            <a:off x="3973160" y="1592796"/>
            <a:ext cx="755563" cy="54006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or: Elbow 152">
            <a:extLst>
              <a:ext uri="{FF2B5EF4-FFF2-40B4-BE49-F238E27FC236}">
                <a16:creationId xmlns:a16="http://schemas.microsoft.com/office/drawing/2014/main" id="{BC174143-54EB-4A96-96A7-D5202CD7FAC6}"/>
              </a:ext>
            </a:extLst>
          </p:cNvPr>
          <p:cNvCxnSpPr>
            <a:cxnSpLocks/>
            <a:stCxn id="155" idx="2"/>
          </p:cNvCxnSpPr>
          <p:nvPr/>
        </p:nvCxnSpPr>
        <p:spPr>
          <a:xfrm rot="10800000">
            <a:off x="7811014" y="2096852"/>
            <a:ext cx="380384" cy="22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Oval 154">
            <a:extLst>
              <a:ext uri="{FF2B5EF4-FFF2-40B4-BE49-F238E27FC236}">
                <a16:creationId xmlns:a16="http://schemas.microsoft.com/office/drawing/2014/main" id="{1182B4AF-E9B8-499F-B8AC-6EBD613A1288}"/>
              </a:ext>
            </a:extLst>
          </p:cNvPr>
          <p:cNvSpPr/>
          <p:nvPr/>
        </p:nvSpPr>
        <p:spPr>
          <a:xfrm>
            <a:off x="8191398" y="2076242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7" name="Connector: Elbow 156">
            <a:extLst>
              <a:ext uri="{FF2B5EF4-FFF2-40B4-BE49-F238E27FC236}">
                <a16:creationId xmlns:a16="http://schemas.microsoft.com/office/drawing/2014/main" id="{279AA551-04FA-441F-BF90-7BCCB73F8571}"/>
              </a:ext>
            </a:extLst>
          </p:cNvPr>
          <p:cNvCxnSpPr>
            <a:cxnSpLocks/>
            <a:stCxn id="158" idx="2"/>
            <a:endCxn id="142" idx="6"/>
          </p:cNvCxnSpPr>
          <p:nvPr/>
        </p:nvCxnSpPr>
        <p:spPr>
          <a:xfrm rot="10800000" flipV="1">
            <a:off x="7868619" y="3802184"/>
            <a:ext cx="376882" cy="22859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Oval 157">
            <a:extLst>
              <a:ext uri="{FF2B5EF4-FFF2-40B4-BE49-F238E27FC236}">
                <a16:creationId xmlns:a16="http://schemas.microsoft.com/office/drawing/2014/main" id="{18B68746-F291-454F-9852-DBC96B96A041}"/>
              </a:ext>
            </a:extLst>
          </p:cNvPr>
          <p:cNvSpPr/>
          <p:nvPr/>
        </p:nvSpPr>
        <p:spPr>
          <a:xfrm>
            <a:off x="8245501" y="3779325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0" name="Connector: Elbow 159">
            <a:extLst>
              <a:ext uri="{FF2B5EF4-FFF2-40B4-BE49-F238E27FC236}">
                <a16:creationId xmlns:a16="http://schemas.microsoft.com/office/drawing/2014/main" id="{F6A45819-2326-4678-AD72-AEA6AB850F8A}"/>
              </a:ext>
            </a:extLst>
          </p:cNvPr>
          <p:cNvCxnSpPr>
            <a:cxnSpLocks/>
            <a:stCxn id="129" idx="4"/>
            <a:endCxn id="161" idx="6"/>
          </p:cNvCxnSpPr>
          <p:nvPr/>
        </p:nvCxnSpPr>
        <p:spPr>
          <a:xfrm rot="5400000">
            <a:off x="2400329" y="1277582"/>
            <a:ext cx="631884" cy="4070625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Oval 160">
            <a:extLst>
              <a:ext uri="{FF2B5EF4-FFF2-40B4-BE49-F238E27FC236}">
                <a16:creationId xmlns:a16="http://schemas.microsoft.com/office/drawing/2014/main" id="{CE13E688-C71E-4A53-B212-65BA47719570}"/>
              </a:ext>
            </a:extLst>
          </p:cNvPr>
          <p:cNvSpPr/>
          <p:nvPr/>
        </p:nvSpPr>
        <p:spPr>
          <a:xfrm flipV="1">
            <a:off x="635239" y="3600432"/>
            <a:ext cx="45719" cy="5680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7" name="TextBox 1046">
            <a:extLst>
              <a:ext uri="{FF2B5EF4-FFF2-40B4-BE49-F238E27FC236}">
                <a16:creationId xmlns:a16="http://schemas.microsoft.com/office/drawing/2014/main" id="{017A08C4-D419-4CA6-9B95-9C604675BE6B}"/>
              </a:ext>
            </a:extLst>
          </p:cNvPr>
          <p:cNvSpPr txBox="1"/>
          <p:nvPr/>
        </p:nvSpPr>
        <p:spPr>
          <a:xfrm>
            <a:off x="293844" y="141277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B78211C4-B0B8-42C2-B13C-0132A24DF323}"/>
              </a:ext>
            </a:extLst>
          </p:cNvPr>
          <p:cNvSpPr txBox="1"/>
          <p:nvPr/>
        </p:nvSpPr>
        <p:spPr>
          <a:xfrm>
            <a:off x="300692" y="241627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45413383-5712-4E81-88B7-284AC661E969}"/>
              </a:ext>
            </a:extLst>
          </p:cNvPr>
          <p:cNvSpPr txBox="1"/>
          <p:nvPr/>
        </p:nvSpPr>
        <p:spPr>
          <a:xfrm>
            <a:off x="307540" y="3419772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Ci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773412D7-902D-436C-8E10-FF42712284D8}"/>
              </a:ext>
            </a:extLst>
          </p:cNvPr>
          <p:cNvSpPr txBox="1"/>
          <p:nvPr/>
        </p:nvSpPr>
        <p:spPr>
          <a:xfrm>
            <a:off x="8423127" y="3604438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CCF7474E-9A96-4400-86EB-16A666106D5B}"/>
              </a:ext>
            </a:extLst>
          </p:cNvPr>
          <p:cNvSpPr txBox="1"/>
          <p:nvPr/>
        </p:nvSpPr>
        <p:spPr>
          <a:xfrm>
            <a:off x="8423127" y="1912186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576907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N-bit addition with carry in and carry out</a:t>
            </a:r>
          </a:p>
          <a:p>
            <a:pPr lvl="1"/>
            <a:r>
              <a:rPr lang="en-US" dirty="0"/>
              <a:t>O(N) delay - too slow for large N</a:t>
            </a:r>
          </a:p>
          <a:p>
            <a:pPr lvl="1"/>
            <a:r>
              <a:rPr lang="en-US" dirty="0"/>
              <a:t>Recursive “dynamic-programming” construction used for large N</a:t>
            </a:r>
          </a:p>
          <a:p>
            <a:pPr lvl="2"/>
            <a:r>
              <a:rPr lang="en-US" dirty="0"/>
              <a:t>O(log N) delay, but significantly more gates needed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N-bit adder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94525B7-4BD3-49E0-B1AA-6B38164D690B}"/>
              </a:ext>
            </a:extLst>
          </p:cNvPr>
          <p:cNvGrpSpPr/>
          <p:nvPr/>
        </p:nvGrpSpPr>
        <p:grpSpPr>
          <a:xfrm>
            <a:off x="1941045" y="2015129"/>
            <a:ext cx="693790" cy="693792"/>
            <a:chOff x="876733" y="1389915"/>
            <a:chExt cx="693790" cy="69379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29143EF-6143-4EC6-8D6B-D9F350E23ACF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F652645E-0FBC-4BE7-A727-C25DA7A5B386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8D256CF9-B2A9-4199-8870-C2506F057877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F52FA749-B1DA-4AC5-A4A7-40FFD26BA933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14C1FC98-972D-4682-95A7-60B913EA9D19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C2D805FD-4DA1-4140-AC69-B99CB0EE78A7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12370E23-69A4-4088-BC1E-4E3D62865020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6D07776-FF72-475F-9979-CE04D50C06B5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AB2884AB-2710-4EC0-B681-1251B4CEA8F8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EEF1240C-8D3B-40A0-9659-1B336BC984AF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79A20EDC-F6B9-43EE-9F6D-EB04018AFD7C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199" name="Connector: Elbow 198">
            <a:extLst>
              <a:ext uri="{FF2B5EF4-FFF2-40B4-BE49-F238E27FC236}">
                <a16:creationId xmlns:a16="http://schemas.microsoft.com/office/drawing/2014/main" id="{2789FE15-38D4-469A-AD34-FC9F24C86DEA}"/>
              </a:ext>
            </a:extLst>
          </p:cNvPr>
          <p:cNvCxnSpPr>
            <a:cxnSpLocks/>
            <a:stCxn id="100" idx="0"/>
          </p:cNvCxnSpPr>
          <p:nvPr/>
        </p:nvCxnSpPr>
        <p:spPr>
          <a:xfrm rot="5400000" flipH="1" flipV="1">
            <a:off x="1871958" y="1749958"/>
            <a:ext cx="523994" cy="635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nector: Elbow 199">
            <a:extLst>
              <a:ext uri="{FF2B5EF4-FFF2-40B4-BE49-F238E27FC236}">
                <a16:creationId xmlns:a16="http://schemas.microsoft.com/office/drawing/2014/main" id="{F6B840A2-926D-4C91-8EFF-526537AFAC0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148559" y="1755036"/>
            <a:ext cx="553204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ctor: Elbow 200">
            <a:extLst>
              <a:ext uri="{FF2B5EF4-FFF2-40B4-BE49-F238E27FC236}">
                <a16:creationId xmlns:a16="http://schemas.microsoft.com/office/drawing/2014/main" id="{59A09076-15B2-4D46-AB18-1DB1DE5F2004}"/>
              </a:ext>
            </a:extLst>
          </p:cNvPr>
          <p:cNvCxnSpPr>
            <a:cxnSpLocks/>
            <a:stCxn id="209" idx="2"/>
          </p:cNvCxnSpPr>
          <p:nvPr/>
        </p:nvCxnSpPr>
        <p:spPr>
          <a:xfrm rot="10800000">
            <a:off x="2634840" y="2358854"/>
            <a:ext cx="481193" cy="3173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onnector: Elbow 201">
            <a:extLst>
              <a:ext uri="{FF2B5EF4-FFF2-40B4-BE49-F238E27FC236}">
                <a16:creationId xmlns:a16="http://schemas.microsoft.com/office/drawing/2014/main" id="{44E06350-B7EE-41CF-AEC9-C399C50ABC6A}"/>
              </a:ext>
            </a:extLst>
          </p:cNvPr>
          <p:cNvCxnSpPr>
            <a:cxnSpLocks/>
          </p:cNvCxnSpPr>
          <p:nvPr/>
        </p:nvCxnSpPr>
        <p:spPr>
          <a:xfrm rot="10800000" flipV="1">
            <a:off x="1403649" y="2362023"/>
            <a:ext cx="537396" cy="22863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nector: Elbow 202">
            <a:extLst>
              <a:ext uri="{FF2B5EF4-FFF2-40B4-BE49-F238E27FC236}">
                <a16:creationId xmlns:a16="http://schemas.microsoft.com/office/drawing/2014/main" id="{FA2CD034-C3B6-4631-8B60-55325936C831}"/>
              </a:ext>
            </a:extLst>
          </p:cNvPr>
          <p:cNvCxnSpPr>
            <a:cxnSpLocks/>
            <a:endCxn id="105" idx="4"/>
          </p:cNvCxnSpPr>
          <p:nvPr/>
        </p:nvCxnSpPr>
        <p:spPr>
          <a:xfrm rot="5400000" flipH="1" flipV="1">
            <a:off x="1933132" y="3060679"/>
            <a:ext cx="706566" cy="30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FB15BE8D-F071-4533-B143-B05AAA0099D0}"/>
              </a:ext>
            </a:extLst>
          </p:cNvPr>
          <p:cNvGrpSpPr/>
          <p:nvPr/>
        </p:nvGrpSpPr>
        <p:grpSpPr>
          <a:xfrm>
            <a:off x="3116032" y="2015129"/>
            <a:ext cx="693790" cy="693792"/>
            <a:chOff x="876733" y="1389915"/>
            <a:chExt cx="693790" cy="693792"/>
          </a:xfrm>
        </p:grpSpPr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2B75A516-9449-400B-A1A7-07E5B124556A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67FA8352-5D82-406E-84D8-6503DDDA85F4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8944BCB1-1386-4A68-B3F6-480530372242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5FD53180-A3ED-471F-B436-E667752915AB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8C909FE5-C82D-470B-87D4-6CEDCD015EBB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F4C2A8B0-906C-4FDF-B47D-AD28A4F23864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F983F02D-08E9-4793-9CA4-2DA19ECA76BE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D01DB8D1-63B8-49A7-A6E4-7EA241B3E8A4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A23C261A-AAD7-4CC1-8E9D-D8F9A6DF648C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CA1A6F57-C988-498C-8D59-6AEA88F7F09E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5BA11EAC-5EA1-43DD-8647-DE590729421C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216" name="Connector: Elbow 215">
            <a:extLst>
              <a:ext uri="{FF2B5EF4-FFF2-40B4-BE49-F238E27FC236}">
                <a16:creationId xmlns:a16="http://schemas.microsoft.com/office/drawing/2014/main" id="{91C1FDFD-7797-47BF-9DEA-7DA842347D6A}"/>
              </a:ext>
            </a:extLst>
          </p:cNvPr>
          <p:cNvCxnSpPr>
            <a:cxnSpLocks/>
            <a:endCxn id="208" idx="6"/>
          </p:cNvCxnSpPr>
          <p:nvPr/>
        </p:nvCxnSpPr>
        <p:spPr>
          <a:xfrm rot="10800000">
            <a:off x="3809822" y="2362026"/>
            <a:ext cx="344990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69F4F5B0-F6AE-48E0-9A11-4DDA5EA8D804}"/>
              </a:ext>
            </a:extLst>
          </p:cNvPr>
          <p:cNvGrpSpPr/>
          <p:nvPr/>
        </p:nvGrpSpPr>
        <p:grpSpPr>
          <a:xfrm>
            <a:off x="5060930" y="2015129"/>
            <a:ext cx="693790" cy="693792"/>
            <a:chOff x="876733" y="1389915"/>
            <a:chExt cx="693790" cy="693792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01A8E44E-96F5-484B-84B8-3487750FF973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D8E197F1-17F5-479B-9DE0-822F5699509A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4AD958C4-0E6F-4DCF-80F6-236976BE424B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975C6D3B-A150-4F22-AE0B-781D25471D0B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3BDDE16E-2D22-4A02-868B-4817FD305A86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89E13AB2-8832-4BD5-9D04-29538B0EC305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2212F08D-8DAD-4FCF-A347-910E258AF4AE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4F566EF1-DD9B-4F3F-8C71-1DB7956E88F4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25F97210-41FE-4D86-8BD1-7C6029FE7D2C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B3FD27BA-1DF0-4519-98DE-06D1ABFE3D25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ABEA7BF0-19B5-4A72-8EDB-CFAA324C4F23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229" name="Connector: Elbow 228">
            <a:extLst>
              <a:ext uri="{FF2B5EF4-FFF2-40B4-BE49-F238E27FC236}">
                <a16:creationId xmlns:a16="http://schemas.microsoft.com/office/drawing/2014/main" id="{8AF7469A-2201-4A96-B5CD-3A2484861A09}"/>
              </a:ext>
            </a:extLst>
          </p:cNvPr>
          <p:cNvCxnSpPr>
            <a:cxnSpLocks/>
            <a:endCxn id="221" idx="6"/>
          </p:cNvCxnSpPr>
          <p:nvPr/>
        </p:nvCxnSpPr>
        <p:spPr>
          <a:xfrm rot="10800000" flipV="1">
            <a:off x="5754720" y="2356946"/>
            <a:ext cx="484628" cy="508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699D0681-7304-4E03-9DF6-D1B5E81F0F33}"/>
              </a:ext>
            </a:extLst>
          </p:cNvPr>
          <p:cNvGrpSpPr/>
          <p:nvPr/>
        </p:nvGrpSpPr>
        <p:grpSpPr>
          <a:xfrm>
            <a:off x="6239348" y="2015129"/>
            <a:ext cx="693790" cy="693792"/>
            <a:chOff x="876733" y="1389915"/>
            <a:chExt cx="693790" cy="693792"/>
          </a:xfrm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60876E26-4832-4FE2-A8C4-70E0BD48B0D8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EA332416-4A77-4680-8929-6837F4D876CC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09496DC0-442A-4F81-BF97-703D0DF72FC9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71E082B7-06C3-49E5-8526-FD5C9A3A4356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27487EB0-FF68-466D-BE3A-02AFDDA5A5B1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D75BBDE3-A99D-4966-8B7A-77A5C826FBE7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64B476F8-2665-4A0D-B752-176F6C7CEE5F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382F6298-8C1B-4C7E-9847-A806F426DAEC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2109995B-5478-4FC8-B29D-9768476E8A2D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3C2D9338-C2E3-4132-8650-291085F10041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C6FC40FE-909A-4DA6-8331-E30F9FABDE6F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242" name="Connector: Elbow 241">
            <a:extLst>
              <a:ext uri="{FF2B5EF4-FFF2-40B4-BE49-F238E27FC236}">
                <a16:creationId xmlns:a16="http://schemas.microsoft.com/office/drawing/2014/main" id="{F4C87316-2A9B-4C8D-A89A-751CDF30DB2E}"/>
              </a:ext>
            </a:extLst>
          </p:cNvPr>
          <p:cNvCxnSpPr>
            <a:cxnSpLocks/>
          </p:cNvCxnSpPr>
          <p:nvPr/>
        </p:nvCxnSpPr>
        <p:spPr>
          <a:xfrm rot="10800000" flipV="1">
            <a:off x="6933139" y="2350596"/>
            <a:ext cx="591189" cy="63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Connector: Elbow 242">
            <a:extLst>
              <a:ext uri="{FF2B5EF4-FFF2-40B4-BE49-F238E27FC236}">
                <a16:creationId xmlns:a16="http://schemas.microsoft.com/office/drawing/2014/main" id="{F3E14637-A81A-4716-A28F-A028CA0B69B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060535" y="1749959"/>
            <a:ext cx="523995" cy="63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Connector: Elbow 243">
            <a:extLst>
              <a:ext uri="{FF2B5EF4-FFF2-40B4-BE49-F238E27FC236}">
                <a16:creationId xmlns:a16="http://schemas.microsoft.com/office/drawing/2014/main" id="{C8FEC45A-D1EC-4618-8AA4-5C122338D7F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337136" y="1755037"/>
            <a:ext cx="553204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nector: Elbow 244">
            <a:extLst>
              <a:ext uri="{FF2B5EF4-FFF2-40B4-BE49-F238E27FC236}">
                <a16:creationId xmlns:a16="http://schemas.microsoft.com/office/drawing/2014/main" id="{0E9A2264-BE76-46B2-8035-13556420348E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121709" y="3060680"/>
            <a:ext cx="706566" cy="30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Connector: Elbow 245">
            <a:extLst>
              <a:ext uri="{FF2B5EF4-FFF2-40B4-BE49-F238E27FC236}">
                <a16:creationId xmlns:a16="http://schemas.microsoft.com/office/drawing/2014/main" id="{4F5BAE04-EE33-4B27-9464-5056314A572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015592" y="1749960"/>
            <a:ext cx="523995" cy="63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Connector: Elbow 246">
            <a:extLst>
              <a:ext uri="{FF2B5EF4-FFF2-40B4-BE49-F238E27FC236}">
                <a16:creationId xmlns:a16="http://schemas.microsoft.com/office/drawing/2014/main" id="{A216C9C2-5C56-4840-9D35-FEAF49519EE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292193" y="1755038"/>
            <a:ext cx="553204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Connector: Elbow 247">
            <a:extLst>
              <a:ext uri="{FF2B5EF4-FFF2-40B4-BE49-F238E27FC236}">
                <a16:creationId xmlns:a16="http://schemas.microsoft.com/office/drawing/2014/main" id="{EDB5CE21-24C8-4D7B-BE3B-130B8F06CF4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076766" y="3060681"/>
            <a:ext cx="706566" cy="30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Connector: Elbow 248">
            <a:extLst>
              <a:ext uri="{FF2B5EF4-FFF2-40B4-BE49-F238E27FC236}">
                <a16:creationId xmlns:a16="http://schemas.microsoft.com/office/drawing/2014/main" id="{2893887F-157F-44F6-9335-2336C06A5FB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204169" y="1749961"/>
            <a:ext cx="523995" cy="63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nector: Elbow 249">
            <a:extLst>
              <a:ext uri="{FF2B5EF4-FFF2-40B4-BE49-F238E27FC236}">
                <a16:creationId xmlns:a16="http://schemas.microsoft.com/office/drawing/2014/main" id="{251DD046-9CC1-492C-8A89-4726CA693E5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480770" y="1755039"/>
            <a:ext cx="553204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nector: Elbow 250">
            <a:extLst>
              <a:ext uri="{FF2B5EF4-FFF2-40B4-BE49-F238E27FC236}">
                <a16:creationId xmlns:a16="http://schemas.microsoft.com/office/drawing/2014/main" id="{F1623614-100A-4B0D-906D-B295C57EB3C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265343" y="3060682"/>
            <a:ext cx="706566" cy="30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D495A9FC-4498-44F9-B855-3B7544A0D083}"/>
              </a:ext>
            </a:extLst>
          </p:cNvPr>
          <p:cNvCxnSpPr>
            <a:cxnSpLocks/>
            <a:stCxn id="218" idx="1"/>
          </p:cNvCxnSpPr>
          <p:nvPr/>
        </p:nvCxnSpPr>
        <p:spPr>
          <a:xfrm rot="10800000">
            <a:off x="4685159" y="2362026"/>
            <a:ext cx="398631" cy="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B713EBA-678D-4E8F-9C16-64A24B8FDAF2}"/>
              </a:ext>
            </a:extLst>
          </p:cNvPr>
          <p:cNvGrpSpPr/>
          <p:nvPr/>
        </p:nvGrpSpPr>
        <p:grpSpPr>
          <a:xfrm>
            <a:off x="4211960" y="2334088"/>
            <a:ext cx="402150" cy="86800"/>
            <a:chOff x="4211960" y="2334088"/>
            <a:chExt cx="402150" cy="868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BB68EE0-20CD-4264-B534-0F34E1AD50EF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C9420F25-2F13-4B8A-94B9-66B4CD1A0105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01AF5128-41C7-4BD2-8A8F-FED0A49CDD69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50859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Combinational</a:t>
            </a:r>
            <a:r>
              <a:rPr lang="en-US" dirty="0"/>
              <a:t> circuit = directed acyclic graph = state-less circuit</a:t>
            </a:r>
          </a:p>
          <a:p>
            <a:pPr lvl="1"/>
            <a:r>
              <a:rPr lang="en-US" dirty="0"/>
              <a:t>The signal is only delayed, proportionally to the longest path length</a:t>
            </a:r>
          </a:p>
          <a:p>
            <a:r>
              <a:rPr lang="en-US" b="1" dirty="0"/>
              <a:t>Sequential</a:t>
            </a:r>
            <a:r>
              <a:rPr lang="en-US" dirty="0"/>
              <a:t> circuit = cyclic graph</a:t>
            </a:r>
          </a:p>
          <a:p>
            <a:pPr lvl="1"/>
            <a:r>
              <a:rPr lang="en-US" dirty="0"/>
              <a:t>Cycles cause state-full behavior (usually through positive feed-back)</a:t>
            </a:r>
          </a:p>
          <a:p>
            <a:pPr lvl="1"/>
            <a:r>
              <a:rPr lang="en-US" dirty="0"/>
              <a:t>Various kinds of registers</a:t>
            </a:r>
          </a:p>
          <a:p>
            <a:pPr lvl="2"/>
            <a:r>
              <a:rPr lang="en-US" i="1" dirty="0"/>
              <a:t>“Register” </a:t>
            </a:r>
            <a:r>
              <a:rPr lang="en-US" dirty="0"/>
              <a:t>is originally a digital-design term – any state-full circuit used to store information</a:t>
            </a:r>
          </a:p>
          <a:p>
            <a:pPr lvl="2"/>
            <a:r>
              <a:rPr lang="en-US" dirty="0"/>
              <a:t>The simplest case of register is the 1-bit Set/Reset Latch depicted above</a:t>
            </a:r>
          </a:p>
          <a:p>
            <a:pPr lvl="2"/>
            <a:r>
              <a:rPr lang="en-US" dirty="0"/>
              <a:t>A </a:t>
            </a:r>
            <a:r>
              <a:rPr lang="en-US" i="1" dirty="0"/>
              <a:t>CPU register </a:t>
            </a:r>
            <a:r>
              <a:rPr lang="en-US" dirty="0"/>
              <a:t>(as referenced in machine code) is, in digital-design terminology, a part of small </a:t>
            </a:r>
            <a:r>
              <a:rPr lang="en-US" i="1" dirty="0"/>
              <a:t>Static RAM</a:t>
            </a:r>
          </a:p>
          <a:p>
            <a:pPr lvl="2"/>
            <a:r>
              <a:rPr lang="en-US" i="1" dirty="0"/>
              <a:t>Static RAM</a:t>
            </a:r>
            <a:r>
              <a:rPr lang="en-US" dirty="0"/>
              <a:t> is an </a:t>
            </a:r>
            <a:r>
              <a:rPr lang="en-US" i="1" dirty="0"/>
              <a:t>addressable </a:t>
            </a:r>
            <a:r>
              <a:rPr lang="en-US" dirty="0"/>
              <a:t>array of n-bit registers – one of them is activated by a </a:t>
            </a:r>
            <a:r>
              <a:rPr lang="en-US" i="1" dirty="0"/>
              <a:t>binary decoder </a:t>
            </a:r>
            <a:r>
              <a:rPr lang="en-US" dirty="0"/>
              <a:t>(a combinational circuit)</a:t>
            </a:r>
          </a:p>
          <a:p>
            <a:pPr lvl="1"/>
            <a:r>
              <a:rPr lang="en-US" dirty="0"/>
              <a:t>More sophisticated cases (e.g. clock dividers)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vs. sequential circuits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40920416-E355-4446-A005-1D7988424849}"/>
              </a:ext>
            </a:extLst>
          </p:cNvPr>
          <p:cNvGrpSpPr/>
          <p:nvPr/>
        </p:nvGrpSpPr>
        <p:grpSpPr>
          <a:xfrm>
            <a:off x="4302224" y="804878"/>
            <a:ext cx="685333" cy="504056"/>
            <a:chOff x="732716" y="1880828"/>
            <a:chExt cx="685333" cy="504056"/>
          </a:xfrm>
        </p:grpSpPr>
        <p:sp>
          <p:nvSpPr>
            <p:cNvPr id="72" name="Flowchart: Delay 71">
              <a:extLst>
                <a:ext uri="{FF2B5EF4-FFF2-40B4-BE49-F238E27FC236}">
                  <a16:creationId xmlns:a16="http://schemas.microsoft.com/office/drawing/2014/main" id="{0ABD8627-75B4-45D4-A937-A9672F9B7341}"/>
                </a:ext>
              </a:extLst>
            </p:cNvPr>
            <p:cNvSpPr/>
            <p:nvPr/>
          </p:nvSpPr>
          <p:spPr>
            <a:xfrm>
              <a:off x="755576" y="1880828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F3EF302E-AF53-40CC-ABF7-4F3A539DD594}"/>
                </a:ext>
              </a:extLst>
            </p:cNvPr>
            <p:cNvSpPr/>
            <p:nvPr/>
          </p:nvSpPr>
          <p:spPr>
            <a:xfrm>
              <a:off x="1274033" y="2060848"/>
              <a:ext cx="144016" cy="14401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71FF39A6-3596-4A20-92F2-6CE5432765A1}"/>
                </a:ext>
              </a:extLst>
            </p:cNvPr>
            <p:cNvSpPr/>
            <p:nvPr/>
          </p:nvSpPr>
          <p:spPr>
            <a:xfrm>
              <a:off x="732716" y="198884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34484BBB-8AA2-47AA-8063-CE11F589D782}"/>
                </a:ext>
              </a:extLst>
            </p:cNvPr>
            <p:cNvSpPr/>
            <p:nvPr/>
          </p:nvSpPr>
          <p:spPr>
            <a:xfrm>
              <a:off x="732716" y="222697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6" name="Connector: Elbow 75">
            <a:extLst>
              <a:ext uri="{FF2B5EF4-FFF2-40B4-BE49-F238E27FC236}">
                <a16:creationId xmlns:a16="http://schemas.microsoft.com/office/drawing/2014/main" id="{64DB6DD6-CA6C-4118-9964-C84B83F53B1F}"/>
              </a:ext>
            </a:extLst>
          </p:cNvPr>
          <p:cNvCxnSpPr>
            <a:cxnSpLocks/>
            <a:stCxn id="80" idx="2"/>
            <a:endCxn id="83" idx="4"/>
          </p:cNvCxnSpPr>
          <p:nvPr/>
        </p:nvCxnSpPr>
        <p:spPr>
          <a:xfrm rot="10800000" flipH="1">
            <a:off x="4302224" y="1075588"/>
            <a:ext cx="850032" cy="1506946"/>
          </a:xfrm>
          <a:prstGeom prst="bentConnector4">
            <a:avLst>
              <a:gd name="adj1" fmla="val -40510"/>
              <a:gd name="adj2" fmla="val 50758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8384EFD-FA51-4BAA-9123-455E86979330}"/>
              </a:ext>
            </a:extLst>
          </p:cNvPr>
          <p:cNvGrpSpPr/>
          <p:nvPr/>
        </p:nvGrpSpPr>
        <p:grpSpPr>
          <a:xfrm>
            <a:off x="4302224" y="2451662"/>
            <a:ext cx="685333" cy="504056"/>
            <a:chOff x="732716" y="1880828"/>
            <a:chExt cx="685333" cy="504056"/>
          </a:xfrm>
        </p:grpSpPr>
        <p:sp>
          <p:nvSpPr>
            <p:cNvPr id="78" name="Flowchart: Delay 77">
              <a:extLst>
                <a:ext uri="{FF2B5EF4-FFF2-40B4-BE49-F238E27FC236}">
                  <a16:creationId xmlns:a16="http://schemas.microsoft.com/office/drawing/2014/main" id="{EC56D983-55F6-4A5B-8EB4-7ABC58F9D557}"/>
                </a:ext>
              </a:extLst>
            </p:cNvPr>
            <p:cNvSpPr/>
            <p:nvPr/>
          </p:nvSpPr>
          <p:spPr>
            <a:xfrm>
              <a:off x="755576" y="1880828"/>
              <a:ext cx="504056" cy="504056"/>
            </a:xfrm>
            <a:prstGeom prst="flowChartDelay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A32A5E1E-1665-4428-BF3F-2926A417C477}"/>
                </a:ext>
              </a:extLst>
            </p:cNvPr>
            <p:cNvSpPr/>
            <p:nvPr/>
          </p:nvSpPr>
          <p:spPr>
            <a:xfrm>
              <a:off x="1274033" y="2060848"/>
              <a:ext cx="144016" cy="14401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18D542BC-1F71-4101-8371-2716630DA26D}"/>
                </a:ext>
              </a:extLst>
            </p:cNvPr>
            <p:cNvSpPr/>
            <p:nvPr/>
          </p:nvSpPr>
          <p:spPr>
            <a:xfrm>
              <a:off x="732716" y="198884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4A22C0B-A6DA-41AE-9BD1-46060B4480B1}"/>
                </a:ext>
              </a:extLst>
            </p:cNvPr>
            <p:cNvSpPr/>
            <p:nvPr/>
          </p:nvSpPr>
          <p:spPr>
            <a:xfrm>
              <a:off x="732716" y="222697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2" name="Connector: Elbow 81">
            <a:extLst>
              <a:ext uri="{FF2B5EF4-FFF2-40B4-BE49-F238E27FC236}">
                <a16:creationId xmlns:a16="http://schemas.microsoft.com/office/drawing/2014/main" id="{5B448944-BBA3-452A-8DB7-8685543B4E8B}"/>
              </a:ext>
            </a:extLst>
          </p:cNvPr>
          <p:cNvCxnSpPr>
            <a:cxnSpLocks/>
            <a:stCxn id="79" idx="6"/>
            <a:endCxn id="85" idx="2"/>
          </p:cNvCxnSpPr>
          <p:nvPr/>
        </p:nvCxnSpPr>
        <p:spPr>
          <a:xfrm flipV="1">
            <a:off x="4987557" y="2699512"/>
            <a:ext cx="253275" cy="417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>
            <a:extLst>
              <a:ext uri="{FF2B5EF4-FFF2-40B4-BE49-F238E27FC236}">
                <a16:creationId xmlns:a16="http://schemas.microsoft.com/office/drawing/2014/main" id="{FC4F2293-09E1-4443-9C87-AA3CD8D705FA}"/>
              </a:ext>
            </a:extLst>
          </p:cNvPr>
          <p:cNvSpPr/>
          <p:nvPr/>
        </p:nvSpPr>
        <p:spPr>
          <a:xfrm>
            <a:off x="5129396" y="1029869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B845B5D0-76E4-49B2-B007-94E89C9DC790}"/>
              </a:ext>
            </a:extLst>
          </p:cNvPr>
          <p:cNvCxnSpPr>
            <a:cxnSpLocks/>
            <a:stCxn id="73" idx="6"/>
            <a:endCxn id="83" idx="2"/>
          </p:cNvCxnSpPr>
          <p:nvPr/>
        </p:nvCxnSpPr>
        <p:spPr>
          <a:xfrm flipV="1">
            <a:off x="4987557" y="1052729"/>
            <a:ext cx="141839" cy="417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84">
            <a:extLst>
              <a:ext uri="{FF2B5EF4-FFF2-40B4-BE49-F238E27FC236}">
                <a16:creationId xmlns:a16="http://schemas.microsoft.com/office/drawing/2014/main" id="{E07F5B0D-0BB8-4290-8049-184FCA2F1D2C}"/>
              </a:ext>
            </a:extLst>
          </p:cNvPr>
          <p:cNvSpPr/>
          <p:nvPr/>
        </p:nvSpPr>
        <p:spPr>
          <a:xfrm>
            <a:off x="5240832" y="2676652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02C4830B-860E-45F7-A17B-E4155D010F4E}"/>
              </a:ext>
            </a:extLst>
          </p:cNvPr>
          <p:cNvCxnSpPr>
            <a:cxnSpLocks/>
            <a:stCxn id="75" idx="2"/>
            <a:endCxn id="85" idx="7"/>
          </p:cNvCxnSpPr>
          <p:nvPr/>
        </p:nvCxnSpPr>
        <p:spPr>
          <a:xfrm rot="10800000" flipH="1" flipV="1">
            <a:off x="4302224" y="1173887"/>
            <a:ext cx="977632" cy="1509460"/>
          </a:xfrm>
          <a:prstGeom prst="bentConnector4">
            <a:avLst>
              <a:gd name="adj1" fmla="val -23383"/>
              <a:gd name="adj2" fmla="val 50535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C72A7CB6-3EC4-46C2-B851-1D59A2868BE2}"/>
              </a:ext>
            </a:extLst>
          </p:cNvPr>
          <p:cNvCxnSpPr>
            <a:cxnSpLocks/>
            <a:stCxn id="103" idx="5"/>
            <a:endCxn id="74" idx="2"/>
          </p:cNvCxnSpPr>
          <p:nvPr/>
        </p:nvCxnSpPr>
        <p:spPr>
          <a:xfrm rot="16200000" flipH="1">
            <a:off x="3937791" y="571316"/>
            <a:ext cx="29555" cy="699312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or: Elbow 91">
            <a:extLst>
              <a:ext uri="{FF2B5EF4-FFF2-40B4-BE49-F238E27FC236}">
                <a16:creationId xmlns:a16="http://schemas.microsoft.com/office/drawing/2014/main" id="{69E4462A-2DBC-4070-AF6A-FCC53B045D17}"/>
              </a:ext>
            </a:extLst>
          </p:cNvPr>
          <p:cNvCxnSpPr>
            <a:cxnSpLocks/>
            <a:stCxn id="107" idx="6"/>
            <a:endCxn id="81" idx="2"/>
          </p:cNvCxnSpPr>
          <p:nvPr/>
        </p:nvCxnSpPr>
        <p:spPr>
          <a:xfrm>
            <a:off x="3586747" y="2820485"/>
            <a:ext cx="715477" cy="186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or: Elbow 94">
            <a:extLst>
              <a:ext uri="{FF2B5EF4-FFF2-40B4-BE49-F238E27FC236}">
                <a16:creationId xmlns:a16="http://schemas.microsoft.com/office/drawing/2014/main" id="{14952B38-9FA1-4715-BD3B-914F53442FD4}"/>
              </a:ext>
            </a:extLst>
          </p:cNvPr>
          <p:cNvCxnSpPr>
            <a:cxnSpLocks/>
            <a:stCxn id="85" idx="6"/>
            <a:endCxn id="108" idx="2"/>
          </p:cNvCxnSpPr>
          <p:nvPr/>
        </p:nvCxnSpPr>
        <p:spPr>
          <a:xfrm flipV="1">
            <a:off x="5286551" y="2693019"/>
            <a:ext cx="681940" cy="6493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or: Elbow 97">
            <a:extLst>
              <a:ext uri="{FF2B5EF4-FFF2-40B4-BE49-F238E27FC236}">
                <a16:creationId xmlns:a16="http://schemas.microsoft.com/office/drawing/2014/main" id="{7F653196-6A59-4C7D-9FD9-9AC4542B9E09}"/>
              </a:ext>
            </a:extLst>
          </p:cNvPr>
          <p:cNvCxnSpPr>
            <a:cxnSpLocks/>
            <a:stCxn id="83" idx="6"/>
            <a:endCxn id="109" idx="2"/>
          </p:cNvCxnSpPr>
          <p:nvPr/>
        </p:nvCxnSpPr>
        <p:spPr>
          <a:xfrm flipV="1">
            <a:off x="5175115" y="1044821"/>
            <a:ext cx="770517" cy="790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9FD6B7CC-0B77-48B0-86E6-D69EFFCDCA2A}"/>
              </a:ext>
            </a:extLst>
          </p:cNvPr>
          <p:cNvSpPr/>
          <p:nvPr/>
        </p:nvSpPr>
        <p:spPr>
          <a:xfrm>
            <a:off x="3563888" y="867171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B6C8B6FE-0105-47FB-AD03-7FAEF6AB7179}"/>
              </a:ext>
            </a:extLst>
          </p:cNvPr>
          <p:cNvSpPr/>
          <p:nvPr/>
        </p:nvSpPr>
        <p:spPr>
          <a:xfrm>
            <a:off x="3541028" y="2797625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E5F3E1CB-5663-4832-A1BC-6B15BFB9A63F}"/>
              </a:ext>
            </a:extLst>
          </p:cNvPr>
          <p:cNvSpPr/>
          <p:nvPr/>
        </p:nvSpPr>
        <p:spPr>
          <a:xfrm>
            <a:off x="5968491" y="2670159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E6563818-B820-4F99-8172-A7456566FE15}"/>
              </a:ext>
            </a:extLst>
          </p:cNvPr>
          <p:cNvSpPr/>
          <p:nvPr/>
        </p:nvSpPr>
        <p:spPr>
          <a:xfrm>
            <a:off x="5945632" y="1021961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2F178A62-7011-4BA5-B22A-CD9DC6F64CFD}"/>
              </a:ext>
            </a:extLst>
          </p:cNvPr>
          <p:cNvSpPr txBox="1"/>
          <p:nvPr/>
        </p:nvSpPr>
        <p:spPr>
          <a:xfrm>
            <a:off x="2955435" y="751083"/>
            <a:ext cx="597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Set~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E8E6343-1FBE-4714-B923-631A6546B5F3}"/>
              </a:ext>
            </a:extLst>
          </p:cNvPr>
          <p:cNvSpPr txBox="1"/>
          <p:nvPr/>
        </p:nvSpPr>
        <p:spPr>
          <a:xfrm>
            <a:off x="2757384" y="2658678"/>
            <a:ext cx="817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Reset~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2DF7BE12-7706-4703-A1E3-8AF23B69C38E}"/>
              </a:ext>
            </a:extLst>
          </p:cNvPr>
          <p:cNvSpPr txBox="1"/>
          <p:nvPr/>
        </p:nvSpPr>
        <p:spPr>
          <a:xfrm>
            <a:off x="6053408" y="2514845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Q~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8CA212A-6894-431C-816A-F5F4FC555583}"/>
              </a:ext>
            </a:extLst>
          </p:cNvPr>
          <p:cNvSpPr txBox="1"/>
          <p:nvPr/>
        </p:nvSpPr>
        <p:spPr>
          <a:xfrm>
            <a:off x="6075944" y="845203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3412957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Digital-circuit design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i="1" dirty="0"/>
              <a:t>Process </a:t>
            </a:r>
            <a:r>
              <a:rPr lang="en-US" dirty="0"/>
              <a:t>(</a:t>
            </a:r>
            <a:r>
              <a:rPr lang="en-US" i="1" dirty="0"/>
              <a:t>lithography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/>
              <a:t>– the technology of the chip-producing </a:t>
            </a:r>
            <a:r>
              <a:rPr lang="en-US" b="1" i="1" dirty="0"/>
              <a:t>foundry </a:t>
            </a:r>
            <a:r>
              <a:rPr lang="en-US" i="1" dirty="0"/>
              <a:t>(fab)</a:t>
            </a:r>
          </a:p>
          <a:p>
            <a:pPr lvl="1"/>
            <a:r>
              <a:rPr lang="en-US" dirty="0"/>
              <a:t>Often simply denoted by geometric resolution in nanometers</a:t>
            </a:r>
          </a:p>
          <a:p>
            <a:pPr lvl="1"/>
            <a:r>
              <a:rPr lang="en-US" dirty="0"/>
              <a:t>Decides the geometrical, electrical, and timing properties of transistors</a:t>
            </a:r>
          </a:p>
          <a:p>
            <a:r>
              <a:rPr lang="en-US" b="1" i="1" dirty="0"/>
              <a:t>Physical design </a:t>
            </a:r>
            <a:r>
              <a:rPr lang="en-US" dirty="0"/>
              <a:t>– produces </a:t>
            </a:r>
            <a:r>
              <a:rPr lang="en-US" i="1" dirty="0"/>
              <a:t>masks </a:t>
            </a:r>
            <a:r>
              <a:rPr lang="en-US" dirty="0"/>
              <a:t>for manufacturing</a:t>
            </a:r>
          </a:p>
          <a:p>
            <a:r>
              <a:rPr lang="en-US" b="1" i="1" dirty="0"/>
              <a:t>Transistor Level </a:t>
            </a:r>
            <a:r>
              <a:rPr lang="en-US" dirty="0"/>
              <a:t>– network of transistors (and other elements)</a:t>
            </a:r>
          </a:p>
          <a:p>
            <a:pPr lvl="1"/>
            <a:r>
              <a:rPr lang="en-US" dirty="0"/>
              <a:t>Often skipped as each gate type has its optimized physical design</a:t>
            </a:r>
          </a:p>
          <a:p>
            <a:r>
              <a:rPr lang="en-US" b="1" i="1" dirty="0"/>
              <a:t>Logic (Gate) Level </a:t>
            </a:r>
            <a:r>
              <a:rPr lang="en-US" dirty="0"/>
              <a:t>– network of gates, latches, etc.</a:t>
            </a:r>
          </a:p>
          <a:p>
            <a:r>
              <a:rPr lang="en-US" b="1" dirty="0"/>
              <a:t>RTL</a:t>
            </a:r>
            <a:r>
              <a:rPr lang="en-US" dirty="0"/>
              <a:t> (Register-Transfer Level) design</a:t>
            </a:r>
          </a:p>
          <a:p>
            <a:pPr lvl="1"/>
            <a:r>
              <a:rPr lang="en-US" dirty="0"/>
              <a:t>Circuits limited to Combinational circuits + Registers</a:t>
            </a:r>
          </a:p>
          <a:p>
            <a:pPr lvl="2"/>
            <a:r>
              <a:rPr lang="en-US" dirty="0"/>
              <a:t>Registers controlled by a common clock</a:t>
            </a:r>
          </a:p>
          <a:p>
            <a:pPr lvl="1"/>
            <a:r>
              <a:rPr lang="en-US" dirty="0"/>
              <a:t>Originally a principle of systematic (but not optimal) gate-level design</a:t>
            </a:r>
          </a:p>
          <a:p>
            <a:pPr lvl="1"/>
            <a:r>
              <a:rPr lang="en-US" dirty="0"/>
              <a:t>Later an intermediate level of design, specified as program-like text (not schematically)</a:t>
            </a:r>
          </a:p>
          <a:p>
            <a:pPr lvl="1"/>
            <a:r>
              <a:rPr lang="en-US" dirty="0"/>
              <a:t>Now usually generated from system-level design</a:t>
            </a:r>
          </a:p>
          <a:p>
            <a:r>
              <a:rPr lang="en-US" b="1" i="1" dirty="0"/>
              <a:t>System Level </a:t>
            </a:r>
            <a:r>
              <a:rPr lang="en-US" dirty="0"/>
              <a:t>design</a:t>
            </a:r>
          </a:p>
          <a:p>
            <a:pPr lvl="1"/>
            <a:r>
              <a:rPr lang="en-US" dirty="0"/>
              <a:t>Done in </a:t>
            </a:r>
            <a:r>
              <a:rPr lang="en-US" b="1" dirty="0"/>
              <a:t>System-C</a:t>
            </a:r>
            <a:r>
              <a:rPr lang="en-US" dirty="0"/>
              <a:t>, </a:t>
            </a:r>
            <a:r>
              <a:rPr lang="en-US" b="1" dirty="0"/>
              <a:t>Verilog </a:t>
            </a:r>
            <a:r>
              <a:rPr lang="en-US" dirty="0"/>
              <a:t>(1986), or </a:t>
            </a:r>
            <a:r>
              <a:rPr lang="en-US" b="1" dirty="0"/>
              <a:t>VHDL </a:t>
            </a:r>
            <a:r>
              <a:rPr lang="en-US" dirty="0"/>
              <a:t>(1981)</a:t>
            </a:r>
          </a:p>
          <a:p>
            <a:pPr lvl="2"/>
            <a:r>
              <a:rPr lang="en-US" dirty="0"/>
              <a:t>Effectively parallel-programming languages</a:t>
            </a:r>
          </a:p>
          <a:p>
            <a:pPr lvl="3"/>
            <a:r>
              <a:rPr lang="en-US" dirty="0"/>
              <a:t>Verilog and VHDL also allow direct RTL/Logic/Transistor-level design, analog and simulation models</a:t>
            </a:r>
          </a:p>
          <a:p>
            <a:pPr lvl="3"/>
            <a:r>
              <a:rPr lang="en-US" dirty="0"/>
              <a:t>There is probably more work done than in </a:t>
            </a:r>
            <a:r>
              <a:rPr lang="en-US" dirty="0" err="1"/>
              <a:t>gcc</a:t>
            </a:r>
            <a:r>
              <a:rPr lang="en-US" dirty="0"/>
              <a:t>/clang/</a:t>
            </a:r>
            <a:r>
              <a:rPr lang="en-US" dirty="0" err="1"/>
              <a:t>msvc</a:t>
            </a:r>
            <a:r>
              <a:rPr lang="en-US" dirty="0"/>
              <a:t>/</a:t>
            </a:r>
            <a:r>
              <a:rPr lang="en-US" dirty="0" err="1"/>
              <a:t>javac</a:t>
            </a:r>
            <a:r>
              <a:rPr lang="en-US" dirty="0"/>
              <a:t> together</a:t>
            </a:r>
          </a:p>
          <a:p>
            <a:pPr lvl="2"/>
            <a:r>
              <a:rPr lang="en-US" dirty="0"/>
              <a:t>Restrictions (</a:t>
            </a:r>
            <a:r>
              <a:rPr lang="en-US" dirty="0" err="1"/>
              <a:t>w.r.t.</a:t>
            </a:r>
            <a:r>
              <a:rPr lang="en-US" dirty="0"/>
              <a:t> general programming) allow transformation to RTL designs</a:t>
            </a:r>
          </a:p>
          <a:p>
            <a:pPr lvl="3"/>
            <a:r>
              <a:rPr lang="en-US" dirty="0"/>
              <a:t>The transformation shares some algorithms with parallelizing compilers</a:t>
            </a:r>
          </a:p>
          <a:p>
            <a:r>
              <a:rPr lang="en-US" dirty="0"/>
              <a:t>Electronic Design Automation (EDA) software is a 10-billion USD/year industry</a:t>
            </a:r>
          </a:p>
          <a:p>
            <a:pPr lvl="1"/>
            <a:r>
              <a:rPr lang="en-US" dirty="0"/>
              <a:t>The largest player is Synopsys, Inc. (market cap USD 35B, cf. Microsoft 1700B)</a:t>
            </a:r>
          </a:p>
        </p:txBody>
      </p:sp>
    </p:spTree>
    <p:extLst>
      <p:ext uri="{BB962C8B-B14F-4D97-AF65-F5344CB8AC3E}">
        <p14:creationId xmlns:p14="http://schemas.microsoft.com/office/powerpoint/2010/main" val="3640917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2B7843-74C7-474E-B248-76DE1D81B9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Sequential N-bit adder</a:t>
            </a:r>
          </a:p>
          <a:p>
            <a:pPr lvl="1"/>
            <a:r>
              <a:rPr lang="en-US" dirty="0"/>
              <a:t>Input bits serialized on 2 wires, synchronized, in LSB-to-MSB order </a:t>
            </a:r>
          </a:p>
          <a:p>
            <a:pPr lvl="1"/>
            <a:r>
              <a:rPr lang="en-US" dirty="0"/>
              <a:t>Requires clock to sample inputs and to control the (D-type) register</a:t>
            </a:r>
          </a:p>
          <a:p>
            <a:pPr lvl="2"/>
            <a:r>
              <a:rPr lang="en-US" dirty="0"/>
              <a:t>Due to delay, outputs (Co, S) must be sampled later, at the end of clock cycle</a:t>
            </a:r>
          </a:p>
          <a:p>
            <a:pPr lvl="1"/>
            <a:r>
              <a:rPr lang="en-US" dirty="0"/>
              <a:t>Slower even than naïve combinational but O(1) gates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F58B-B627-45C0-9DEA-43E2C284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vs. sequential N-bit adder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986F1-33CE-49F4-A055-DCAA817FF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47E7D-19C0-4D01-A912-3D2DB62260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94525B7-4BD3-49E0-B1AA-6B38164D690B}"/>
              </a:ext>
            </a:extLst>
          </p:cNvPr>
          <p:cNvGrpSpPr/>
          <p:nvPr/>
        </p:nvGrpSpPr>
        <p:grpSpPr>
          <a:xfrm>
            <a:off x="323528" y="1785960"/>
            <a:ext cx="693790" cy="693792"/>
            <a:chOff x="876733" y="1389915"/>
            <a:chExt cx="693790" cy="69379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29143EF-6143-4EC6-8D6B-D9F350E23ACF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F652645E-0FBC-4BE7-A727-C25DA7A5B386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8D256CF9-B2A9-4199-8870-C2506F057877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F52FA749-B1DA-4AC5-A4A7-40FFD26BA933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14C1FC98-972D-4682-95A7-60B913EA9D19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C2D805FD-4DA1-4140-AC69-B99CB0EE78A7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12370E23-69A4-4088-BC1E-4E3D62865020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6D07776-FF72-475F-9979-CE04D50C06B5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AB2884AB-2710-4EC0-B681-1251B4CEA8F8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EEF1240C-8D3B-40A0-9659-1B336BC984AF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79A20EDC-F6B9-43EE-9F6D-EB04018AFD7C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199" name="Connector: Elbow 198">
            <a:extLst>
              <a:ext uri="{FF2B5EF4-FFF2-40B4-BE49-F238E27FC236}">
                <a16:creationId xmlns:a16="http://schemas.microsoft.com/office/drawing/2014/main" id="{2789FE15-38D4-469A-AD34-FC9F24C86DEA}"/>
              </a:ext>
            </a:extLst>
          </p:cNvPr>
          <p:cNvCxnSpPr>
            <a:cxnSpLocks/>
            <a:stCxn id="100" idx="0"/>
          </p:cNvCxnSpPr>
          <p:nvPr/>
        </p:nvCxnSpPr>
        <p:spPr>
          <a:xfrm rot="5400000" flipH="1" flipV="1">
            <a:off x="254441" y="1520789"/>
            <a:ext cx="523995" cy="63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nector: Elbow 199">
            <a:extLst>
              <a:ext uri="{FF2B5EF4-FFF2-40B4-BE49-F238E27FC236}">
                <a16:creationId xmlns:a16="http://schemas.microsoft.com/office/drawing/2014/main" id="{F6B840A2-926D-4C91-8EFF-526537AFAC0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31042" y="1525867"/>
            <a:ext cx="553204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ctor: Elbow 200">
            <a:extLst>
              <a:ext uri="{FF2B5EF4-FFF2-40B4-BE49-F238E27FC236}">
                <a16:creationId xmlns:a16="http://schemas.microsoft.com/office/drawing/2014/main" id="{59A09076-15B2-4D46-AB18-1DB1DE5F2004}"/>
              </a:ext>
            </a:extLst>
          </p:cNvPr>
          <p:cNvCxnSpPr>
            <a:cxnSpLocks/>
          </p:cNvCxnSpPr>
          <p:nvPr/>
        </p:nvCxnSpPr>
        <p:spPr>
          <a:xfrm rot="10800000">
            <a:off x="1017318" y="2129680"/>
            <a:ext cx="504056" cy="2921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onnector: Elbow 201">
            <a:extLst>
              <a:ext uri="{FF2B5EF4-FFF2-40B4-BE49-F238E27FC236}">
                <a16:creationId xmlns:a16="http://schemas.microsoft.com/office/drawing/2014/main" id="{44E06350-B7EE-41CF-AEC9-C399C50ABC6A}"/>
              </a:ext>
            </a:extLst>
          </p:cNvPr>
          <p:cNvCxnSpPr>
            <a:cxnSpLocks/>
            <a:stCxn id="10" idx="1"/>
          </p:cNvCxnSpPr>
          <p:nvPr/>
        </p:nvCxnSpPr>
        <p:spPr>
          <a:xfrm rot="10800000" flipV="1">
            <a:off x="146175" y="2132857"/>
            <a:ext cx="200213" cy="2286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nector: Elbow 202">
            <a:extLst>
              <a:ext uri="{FF2B5EF4-FFF2-40B4-BE49-F238E27FC236}">
                <a16:creationId xmlns:a16="http://schemas.microsoft.com/office/drawing/2014/main" id="{FA2CD034-C3B6-4631-8B60-55325936C831}"/>
              </a:ext>
            </a:extLst>
          </p:cNvPr>
          <p:cNvCxnSpPr>
            <a:cxnSpLocks/>
            <a:endCxn id="105" idx="4"/>
          </p:cNvCxnSpPr>
          <p:nvPr/>
        </p:nvCxnSpPr>
        <p:spPr>
          <a:xfrm rot="5400000" flipH="1" flipV="1">
            <a:off x="315615" y="2831510"/>
            <a:ext cx="706566" cy="30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FB15BE8D-F071-4533-B143-B05AAA0099D0}"/>
              </a:ext>
            </a:extLst>
          </p:cNvPr>
          <p:cNvGrpSpPr/>
          <p:nvPr/>
        </p:nvGrpSpPr>
        <p:grpSpPr>
          <a:xfrm>
            <a:off x="1498515" y="1785960"/>
            <a:ext cx="693790" cy="693792"/>
            <a:chOff x="876733" y="1389915"/>
            <a:chExt cx="693790" cy="693792"/>
          </a:xfrm>
        </p:grpSpPr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2B75A516-9449-400B-A1A7-07E5B124556A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67FA8352-5D82-406E-84D8-6503DDDA85F4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8944BCB1-1386-4A68-B3F6-480530372242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5FD53180-A3ED-471F-B436-E667752915AB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8C909FE5-C82D-470B-87D4-6CEDCD015EBB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F4C2A8B0-906C-4FDF-B47D-AD28A4F23864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F983F02D-08E9-4793-9CA4-2DA19ECA76BE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D01DB8D1-63B8-49A7-A6E4-7EA241B3E8A4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A23C261A-AAD7-4CC1-8E9D-D8F9A6DF648C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CA1A6F57-C988-498C-8D59-6AEA88F7F09E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5BA11EAC-5EA1-43DD-8647-DE590729421C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216" name="Connector: Elbow 215">
            <a:extLst>
              <a:ext uri="{FF2B5EF4-FFF2-40B4-BE49-F238E27FC236}">
                <a16:creationId xmlns:a16="http://schemas.microsoft.com/office/drawing/2014/main" id="{91C1FDFD-7797-47BF-9DEA-7DA842347D6A}"/>
              </a:ext>
            </a:extLst>
          </p:cNvPr>
          <p:cNvCxnSpPr>
            <a:cxnSpLocks/>
          </p:cNvCxnSpPr>
          <p:nvPr/>
        </p:nvCxnSpPr>
        <p:spPr>
          <a:xfrm rot="10800000" flipV="1">
            <a:off x="2873030" y="2130951"/>
            <a:ext cx="186803" cy="13333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69F4F5B0-F6AE-48E0-9A11-4DDA5EA8D804}"/>
              </a:ext>
            </a:extLst>
          </p:cNvPr>
          <p:cNvGrpSpPr/>
          <p:nvPr/>
        </p:nvGrpSpPr>
        <p:grpSpPr>
          <a:xfrm>
            <a:off x="3036973" y="1785960"/>
            <a:ext cx="693790" cy="693792"/>
            <a:chOff x="876733" y="1389915"/>
            <a:chExt cx="693790" cy="693792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01A8E44E-96F5-484B-84B8-3487750FF973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D8E197F1-17F5-479B-9DE0-822F5699509A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4AD958C4-0E6F-4DCF-80F6-236976BE424B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975C6D3B-A150-4F22-AE0B-781D25471D0B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3BDDE16E-2D22-4A02-868B-4817FD305A86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89E13AB2-8832-4BD5-9D04-29538B0EC305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2212F08D-8DAD-4FCF-A347-910E258AF4AE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4F566EF1-DD9B-4F3F-8C71-1DB7956E88F4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25F97210-41FE-4D86-8BD1-7C6029FE7D2C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B3FD27BA-1DF0-4519-98DE-06D1ABFE3D25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ABEA7BF0-19B5-4A72-8EDB-CFAA324C4F23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229" name="Connector: Elbow 228">
            <a:extLst>
              <a:ext uri="{FF2B5EF4-FFF2-40B4-BE49-F238E27FC236}">
                <a16:creationId xmlns:a16="http://schemas.microsoft.com/office/drawing/2014/main" id="{8AF7469A-2201-4A96-B5CD-3A2484861A09}"/>
              </a:ext>
            </a:extLst>
          </p:cNvPr>
          <p:cNvCxnSpPr>
            <a:cxnSpLocks/>
          </p:cNvCxnSpPr>
          <p:nvPr/>
        </p:nvCxnSpPr>
        <p:spPr>
          <a:xfrm rot="10800000" flipV="1">
            <a:off x="3730766" y="2118251"/>
            <a:ext cx="507487" cy="2921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699D0681-7304-4E03-9DF6-D1B5E81F0F33}"/>
              </a:ext>
            </a:extLst>
          </p:cNvPr>
          <p:cNvGrpSpPr/>
          <p:nvPr/>
        </p:nvGrpSpPr>
        <p:grpSpPr>
          <a:xfrm>
            <a:off x="4215391" y="1785960"/>
            <a:ext cx="693790" cy="693792"/>
            <a:chOff x="876733" y="1389915"/>
            <a:chExt cx="693790" cy="693792"/>
          </a:xfrm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60876E26-4832-4FE2-A8C4-70E0BD48B0D8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EA332416-4A77-4680-8929-6837F4D876CC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09496DC0-442A-4F81-BF97-703D0DF72FC9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71E082B7-06C3-49E5-8526-FD5C9A3A4356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27487EB0-FF68-466D-BE3A-02AFDDA5A5B1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D75BBDE3-A99D-4966-8B7A-77A5C826FBE7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64B476F8-2665-4A0D-B752-176F6C7CEE5F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382F6298-8C1B-4C7E-9847-A806F426DAEC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2109995B-5478-4FC8-B29D-9768476E8A2D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3C2D9338-C2E3-4132-8650-291085F10041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C6FC40FE-909A-4DA6-8331-E30F9FABDE6F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242" name="Connector: Elbow 241">
            <a:extLst>
              <a:ext uri="{FF2B5EF4-FFF2-40B4-BE49-F238E27FC236}">
                <a16:creationId xmlns:a16="http://schemas.microsoft.com/office/drawing/2014/main" id="{F4C87316-2A9B-4C8D-A89A-751CDF30DB2E}"/>
              </a:ext>
            </a:extLst>
          </p:cNvPr>
          <p:cNvCxnSpPr>
            <a:cxnSpLocks/>
          </p:cNvCxnSpPr>
          <p:nvPr/>
        </p:nvCxnSpPr>
        <p:spPr>
          <a:xfrm rot="10800000" flipV="1">
            <a:off x="4909182" y="2121427"/>
            <a:ext cx="591189" cy="63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Connector: Elbow 242">
            <a:extLst>
              <a:ext uri="{FF2B5EF4-FFF2-40B4-BE49-F238E27FC236}">
                <a16:creationId xmlns:a16="http://schemas.microsoft.com/office/drawing/2014/main" id="{F3E14637-A81A-4716-A28F-A028CA0B69B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443018" y="1520790"/>
            <a:ext cx="523995" cy="63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Connector: Elbow 243">
            <a:extLst>
              <a:ext uri="{FF2B5EF4-FFF2-40B4-BE49-F238E27FC236}">
                <a16:creationId xmlns:a16="http://schemas.microsoft.com/office/drawing/2014/main" id="{C8FEC45A-D1EC-4618-8AA4-5C122338D7F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719619" y="1525868"/>
            <a:ext cx="553204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nector: Elbow 244">
            <a:extLst>
              <a:ext uri="{FF2B5EF4-FFF2-40B4-BE49-F238E27FC236}">
                <a16:creationId xmlns:a16="http://schemas.microsoft.com/office/drawing/2014/main" id="{0E9A2264-BE76-46B2-8035-13556420348E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504192" y="2831511"/>
            <a:ext cx="706566" cy="30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Connector: Elbow 245">
            <a:extLst>
              <a:ext uri="{FF2B5EF4-FFF2-40B4-BE49-F238E27FC236}">
                <a16:creationId xmlns:a16="http://schemas.microsoft.com/office/drawing/2014/main" id="{4F5BAE04-EE33-4B27-9464-5056314A572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991635" y="1520791"/>
            <a:ext cx="523995" cy="63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Connector: Elbow 246">
            <a:extLst>
              <a:ext uri="{FF2B5EF4-FFF2-40B4-BE49-F238E27FC236}">
                <a16:creationId xmlns:a16="http://schemas.microsoft.com/office/drawing/2014/main" id="{A216C9C2-5C56-4840-9D35-FEAF49519EE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268236" y="1525869"/>
            <a:ext cx="553204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Connector: Elbow 247">
            <a:extLst>
              <a:ext uri="{FF2B5EF4-FFF2-40B4-BE49-F238E27FC236}">
                <a16:creationId xmlns:a16="http://schemas.microsoft.com/office/drawing/2014/main" id="{EDB5CE21-24C8-4D7B-BE3B-130B8F06CF4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052809" y="2831512"/>
            <a:ext cx="706566" cy="30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Connector: Elbow 248">
            <a:extLst>
              <a:ext uri="{FF2B5EF4-FFF2-40B4-BE49-F238E27FC236}">
                <a16:creationId xmlns:a16="http://schemas.microsoft.com/office/drawing/2014/main" id="{2893887F-157F-44F6-9335-2336C06A5FB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180212" y="1520792"/>
            <a:ext cx="523995" cy="63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nector: Elbow 249">
            <a:extLst>
              <a:ext uri="{FF2B5EF4-FFF2-40B4-BE49-F238E27FC236}">
                <a16:creationId xmlns:a16="http://schemas.microsoft.com/office/drawing/2014/main" id="{251DD046-9CC1-492C-8A89-4726CA693E5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456813" y="1525870"/>
            <a:ext cx="553204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nector: Elbow 250">
            <a:extLst>
              <a:ext uri="{FF2B5EF4-FFF2-40B4-BE49-F238E27FC236}">
                <a16:creationId xmlns:a16="http://schemas.microsoft.com/office/drawing/2014/main" id="{F1623614-100A-4B0D-906D-B295C57EB3C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241386" y="2831513"/>
            <a:ext cx="706566" cy="30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AF76BD57-6551-4401-A68A-A432D557E02C}"/>
              </a:ext>
            </a:extLst>
          </p:cNvPr>
          <p:cNvCxnSpPr>
            <a:cxnSpLocks/>
            <a:endCxn id="93" idx="6"/>
          </p:cNvCxnSpPr>
          <p:nvPr/>
        </p:nvCxnSpPr>
        <p:spPr>
          <a:xfrm>
            <a:off x="6922477" y="2100471"/>
            <a:ext cx="1634238" cy="21104"/>
          </a:xfrm>
          <a:prstGeom prst="bentConnector5">
            <a:avLst>
              <a:gd name="adj1" fmla="val -33069"/>
              <a:gd name="adj2" fmla="val 3040803"/>
              <a:gd name="adj3" fmla="val 113988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>
            <a:extLst>
              <a:ext uri="{FF2B5EF4-FFF2-40B4-BE49-F238E27FC236}">
                <a16:creationId xmlns:a16="http://schemas.microsoft.com/office/drawing/2014/main" id="{F3874394-F869-4BCE-AA2A-81D1693074F6}"/>
              </a:ext>
            </a:extLst>
          </p:cNvPr>
          <p:cNvGrpSpPr/>
          <p:nvPr/>
        </p:nvGrpSpPr>
        <p:grpSpPr>
          <a:xfrm>
            <a:off x="6899614" y="1768180"/>
            <a:ext cx="693790" cy="693792"/>
            <a:chOff x="876733" y="1389915"/>
            <a:chExt cx="693790" cy="693792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9AB74941-ABB9-4747-9F97-F52EC3F11130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+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152C07E8-A117-45C0-9C72-18B209A183C5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A89A0BAC-640A-4119-B515-9043C38D4DA6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97727F2-CAD2-44EB-AC0B-6A04C362DD88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C96673CC-A55C-4972-99FB-B73AC4510B22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CA7AA3D-44AB-40EA-81B0-5C0475C34F78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6FFBC194-1098-4339-B408-6F9D17042B12}"/>
                </a:ext>
              </a:extLst>
            </p:cNvPr>
            <p:cNvSpPr txBox="1"/>
            <p:nvPr/>
          </p:nvSpPr>
          <p:spPr>
            <a:xfrm>
              <a:off x="1004571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CF73BC7E-4F06-4AED-BD3C-28B897235CFD}"/>
                </a:ext>
              </a:extLst>
            </p:cNvPr>
            <p:cNvSpPr txBox="1"/>
            <p:nvPr/>
          </p:nvSpPr>
          <p:spPr>
            <a:xfrm>
              <a:off x="1297306" y="1425124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CB5E3633-DCB2-4C79-B6C0-E708931936FF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Ci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86C3DF91-3E18-453F-9579-D3143ACE9883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Co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721BEFAC-EDC9-4B8F-9BE2-92A38493388E}"/>
                </a:ext>
              </a:extLst>
            </p:cNvPr>
            <p:cNvSpPr txBox="1"/>
            <p:nvPr/>
          </p:nvSpPr>
          <p:spPr>
            <a:xfrm>
              <a:off x="1152571" y="1872670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S</a:t>
              </a:r>
            </a:p>
          </p:txBody>
        </p:sp>
      </p:grp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A6081E95-6859-4124-9B92-F91EEB3DDA03}"/>
              </a:ext>
            </a:extLst>
          </p:cNvPr>
          <p:cNvCxnSpPr>
            <a:cxnSpLocks/>
          </p:cNvCxnSpPr>
          <p:nvPr/>
        </p:nvCxnSpPr>
        <p:spPr>
          <a:xfrm rot="10800000">
            <a:off x="7593407" y="2109997"/>
            <a:ext cx="283371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C4D2153A-B38E-44CC-AF49-2D632BD0E527}"/>
              </a:ext>
            </a:extLst>
          </p:cNvPr>
          <p:cNvCxnSpPr>
            <a:cxnSpLocks/>
            <a:stCxn id="79" idx="0"/>
          </p:cNvCxnSpPr>
          <p:nvPr/>
        </p:nvCxnSpPr>
        <p:spPr>
          <a:xfrm rot="5400000" flipH="1" flipV="1">
            <a:off x="6816285" y="1530327"/>
            <a:ext cx="541423" cy="4703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or: Elbow 85">
            <a:extLst>
              <a:ext uri="{FF2B5EF4-FFF2-40B4-BE49-F238E27FC236}">
                <a16:creationId xmlns:a16="http://schemas.microsoft.com/office/drawing/2014/main" id="{C6FFCC90-E546-4409-A09D-8252C02FFC43}"/>
              </a:ext>
            </a:extLst>
          </p:cNvPr>
          <p:cNvCxnSpPr>
            <a:cxnSpLocks/>
            <a:stCxn id="80" idx="0"/>
          </p:cNvCxnSpPr>
          <p:nvPr/>
        </p:nvCxnSpPr>
        <p:spPr>
          <a:xfrm rot="5400000" flipH="1" flipV="1">
            <a:off x="7101166" y="1520403"/>
            <a:ext cx="559200" cy="6773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F6BE0A04-B4A9-4ECB-A0DB-001CE7C49AEB}"/>
              </a:ext>
            </a:extLst>
          </p:cNvPr>
          <p:cNvCxnSpPr>
            <a:cxnSpLocks/>
            <a:endCxn id="78" idx="5"/>
          </p:cNvCxnSpPr>
          <p:nvPr/>
        </p:nvCxnSpPr>
        <p:spPr>
          <a:xfrm rot="16200000" flipV="1">
            <a:off x="6913388" y="2804562"/>
            <a:ext cx="713264" cy="1469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 88">
            <a:extLst>
              <a:ext uri="{FF2B5EF4-FFF2-40B4-BE49-F238E27FC236}">
                <a16:creationId xmlns:a16="http://schemas.microsoft.com/office/drawing/2014/main" id="{4B95D96D-E056-4F88-A8A8-772FAE772C3A}"/>
              </a:ext>
            </a:extLst>
          </p:cNvPr>
          <p:cNvGrpSpPr/>
          <p:nvPr/>
        </p:nvGrpSpPr>
        <p:grpSpPr>
          <a:xfrm>
            <a:off x="7862925" y="1774678"/>
            <a:ext cx="693790" cy="693792"/>
            <a:chOff x="876733" y="1389915"/>
            <a:chExt cx="693790" cy="693792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05AF904B-FCF7-4ED1-B42C-9C77254ADD11}"/>
                </a:ext>
              </a:extLst>
            </p:cNvPr>
            <p:cNvSpPr/>
            <p:nvPr/>
          </p:nvSpPr>
          <p:spPr>
            <a:xfrm>
              <a:off x="899592" y="1412776"/>
              <a:ext cx="648072" cy="6480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D-type register</a:t>
              </a: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A56AC18C-1EAE-4DDB-A79D-935E76341B26}"/>
                </a:ext>
              </a:extLst>
            </p:cNvPr>
            <p:cNvSpPr/>
            <p:nvPr/>
          </p:nvSpPr>
          <p:spPr>
            <a:xfrm>
              <a:off x="1043608" y="13899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233F295D-2CC7-4DE5-B4BA-7131648869FD}"/>
                </a:ext>
              </a:extLst>
            </p:cNvPr>
            <p:cNvSpPr/>
            <p:nvPr/>
          </p:nvSpPr>
          <p:spPr>
            <a:xfrm>
              <a:off x="1331640" y="138991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C02D01A8-B3A8-4E96-B77D-A90FE0C17619}"/>
                </a:ext>
              </a:extLst>
            </p:cNvPr>
            <p:cNvSpPr/>
            <p:nvPr/>
          </p:nvSpPr>
          <p:spPr>
            <a:xfrm>
              <a:off x="1524804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8DB4B76B-4C18-4C23-8E67-13A6BD920172}"/>
                </a:ext>
              </a:extLst>
            </p:cNvPr>
            <p:cNvSpPr/>
            <p:nvPr/>
          </p:nvSpPr>
          <p:spPr>
            <a:xfrm>
              <a:off x="876733" y="171395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8D290FE0-1C6B-4D1E-8F7D-83C4959E90D6}"/>
                </a:ext>
              </a:extLst>
            </p:cNvPr>
            <p:cNvSpPr/>
            <p:nvPr/>
          </p:nvSpPr>
          <p:spPr>
            <a:xfrm>
              <a:off x="1200768" y="20379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A14EC21D-BF7C-419E-BE76-D2BE77F4A16C}"/>
                </a:ext>
              </a:extLst>
            </p:cNvPr>
            <p:cNvSpPr txBox="1"/>
            <p:nvPr/>
          </p:nvSpPr>
          <p:spPr>
            <a:xfrm>
              <a:off x="909303" y="1425124"/>
              <a:ext cx="294827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RES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A140E73F-F97E-47D6-BFBC-9E2303FFF568}"/>
                </a:ext>
              </a:extLst>
            </p:cNvPr>
            <p:cNvSpPr txBox="1"/>
            <p:nvPr/>
          </p:nvSpPr>
          <p:spPr>
            <a:xfrm>
              <a:off x="1223627" y="1425124"/>
              <a:ext cx="320950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CLK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AE3D152-1786-4763-AD30-C7D108DBA99E}"/>
                </a:ext>
              </a:extLst>
            </p:cNvPr>
            <p:cNvSpPr txBox="1"/>
            <p:nvPr/>
          </p:nvSpPr>
          <p:spPr>
            <a:xfrm>
              <a:off x="922452" y="1659867"/>
              <a:ext cx="11438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I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0FEB4DEB-4D36-4E54-BC55-44C8EE08CB15}"/>
                </a:ext>
              </a:extLst>
            </p:cNvPr>
            <p:cNvSpPr txBox="1"/>
            <p:nvPr/>
          </p:nvSpPr>
          <p:spPr>
            <a:xfrm>
              <a:off x="1377359" y="1664765"/>
              <a:ext cx="136016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accent1"/>
                  </a:solidFill>
                </a:rPr>
                <a:t>O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645DC067-E1A0-4182-8A8A-614215C0D4F1}"/>
                </a:ext>
              </a:extLst>
            </p:cNvPr>
            <p:cNvSpPr txBox="1"/>
            <p:nvPr/>
          </p:nvSpPr>
          <p:spPr>
            <a:xfrm>
              <a:off x="1085056" y="1872670"/>
              <a:ext cx="246583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endParaRPr lang="en-US" sz="1000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106" name="Connector: Elbow 105">
            <a:extLst>
              <a:ext uri="{FF2B5EF4-FFF2-40B4-BE49-F238E27FC236}">
                <a16:creationId xmlns:a16="http://schemas.microsoft.com/office/drawing/2014/main" id="{1FCC8995-60C6-4C7B-8A37-1E7E8EE0FFDA}"/>
              </a:ext>
            </a:extLst>
          </p:cNvPr>
          <p:cNvCxnSpPr>
            <a:cxnSpLocks/>
            <a:stCxn id="96" idx="0"/>
          </p:cNvCxnSpPr>
          <p:nvPr/>
        </p:nvCxnSpPr>
        <p:spPr>
          <a:xfrm rot="16200000" flipV="1">
            <a:off x="7722572" y="1489549"/>
            <a:ext cx="637281" cy="339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or: Elbow 106">
            <a:extLst>
              <a:ext uri="{FF2B5EF4-FFF2-40B4-BE49-F238E27FC236}">
                <a16:creationId xmlns:a16="http://schemas.microsoft.com/office/drawing/2014/main" id="{1AF7CDD8-83A7-4345-9F72-291010229ACA}"/>
              </a:ext>
            </a:extLst>
          </p:cNvPr>
          <p:cNvCxnSpPr>
            <a:cxnSpLocks/>
            <a:stCxn id="92" idx="0"/>
          </p:cNvCxnSpPr>
          <p:nvPr/>
        </p:nvCxnSpPr>
        <p:spPr>
          <a:xfrm rot="16200000" flipV="1">
            <a:off x="8046845" y="1480830"/>
            <a:ext cx="587694" cy="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16397C79-90BE-444A-A9D9-9CB4C7911E99}"/>
              </a:ext>
            </a:extLst>
          </p:cNvPr>
          <p:cNvGrpSpPr/>
          <p:nvPr/>
        </p:nvGrpSpPr>
        <p:grpSpPr>
          <a:xfrm>
            <a:off x="2388907" y="2092217"/>
            <a:ext cx="402150" cy="86800"/>
            <a:chOff x="4211960" y="2334088"/>
            <a:chExt cx="402150" cy="86800"/>
          </a:xfrm>
          <a:solidFill>
            <a:schemeClr val="bg1">
              <a:lumMod val="50000"/>
            </a:schemeClr>
          </a:solidFill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D6D22624-5081-43B7-944D-01D64CC701D9}"/>
                </a:ext>
              </a:extLst>
            </p:cNvPr>
            <p:cNvSpPr/>
            <p:nvPr/>
          </p:nvSpPr>
          <p:spPr>
            <a:xfrm>
              <a:off x="42119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2BCEB882-77A8-4551-8E66-52732557E28D}"/>
                </a:ext>
              </a:extLst>
            </p:cNvPr>
            <p:cNvSpPr/>
            <p:nvPr/>
          </p:nvSpPr>
          <p:spPr>
            <a:xfrm>
              <a:off x="43643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7FC8DF7B-8A6A-4D1E-BD6A-B032A4796120}"/>
                </a:ext>
              </a:extLst>
            </p:cNvPr>
            <p:cNvSpPr/>
            <p:nvPr/>
          </p:nvSpPr>
          <p:spPr>
            <a:xfrm>
              <a:off x="4516760" y="2334088"/>
              <a:ext cx="97350" cy="86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2" name="Connector: Elbow 111">
            <a:extLst>
              <a:ext uri="{FF2B5EF4-FFF2-40B4-BE49-F238E27FC236}">
                <a16:creationId xmlns:a16="http://schemas.microsoft.com/office/drawing/2014/main" id="{F538CDBF-FD3A-42C8-B4B0-C7886F427318}"/>
              </a:ext>
            </a:extLst>
          </p:cNvPr>
          <p:cNvCxnSpPr>
            <a:cxnSpLocks/>
            <a:stCxn id="208" idx="6"/>
          </p:cNvCxnSpPr>
          <p:nvPr/>
        </p:nvCxnSpPr>
        <p:spPr>
          <a:xfrm flipV="1">
            <a:off x="2192305" y="2122697"/>
            <a:ext cx="128316" cy="1016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854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5578</TotalTime>
  <Words>2069</Words>
  <Application>Microsoft Office PowerPoint</Application>
  <PresentationFormat>On-screen Show (4:3)</PresentationFormat>
  <Paragraphs>396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Consolas</vt:lpstr>
      <vt:lpstr>Wingdings</vt:lpstr>
      <vt:lpstr>Wingdings 3</vt:lpstr>
      <vt:lpstr>Origin</vt:lpstr>
      <vt:lpstr>CPU – principles of operation</vt:lpstr>
      <vt:lpstr>Transistor level</vt:lpstr>
      <vt:lpstr>Logic (gate) level</vt:lpstr>
      <vt:lpstr>Logic level</vt:lpstr>
      <vt:lpstr>Full 1-bit adder</vt:lpstr>
      <vt:lpstr>N-bit adder</vt:lpstr>
      <vt:lpstr>Combinational vs. sequential circuits</vt:lpstr>
      <vt:lpstr>Digital-circuit design</vt:lpstr>
      <vt:lpstr>Combinational vs. sequential N-bit adder</vt:lpstr>
      <vt:lpstr>Sequential N*N-to-2N-bit multiplier</vt:lpstr>
      <vt:lpstr>Combinational N*N-to-2N-bit multiplier</vt:lpstr>
      <vt:lpstr>Wallace-tree multiplier (invented 1964, used after 2000)</vt:lpstr>
      <vt:lpstr>Wallace-tree multiplier staged</vt:lpstr>
      <vt:lpstr>Arithmetic units in general</vt:lpstr>
      <vt:lpstr>Arithmetic units in general</vt:lpstr>
      <vt:lpstr>Arithmetic units in general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562</cp:revision>
  <dcterms:created xsi:type="dcterms:W3CDTF">2012-09-19T18:13:04Z</dcterms:created>
  <dcterms:modified xsi:type="dcterms:W3CDTF">2021-03-18T21:38:14Z</dcterms:modified>
</cp:coreProperties>
</file>