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7099300" cy="102346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6984" autoAdjust="0"/>
  </p:normalViewPr>
  <p:slideViewPr>
    <p:cSldViewPr>
      <p:cViewPr varScale="1">
        <p:scale>
          <a:sx n="74" d="100"/>
          <a:sy n="74" d="100"/>
        </p:scale>
        <p:origin x="824" y="3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cs-CZ"/>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960BC3CE-3DC6-48EE-A131-04D020AF1818}" type="datetimeFigureOut">
              <a:rPr lang="cs-CZ" smtClean="0"/>
              <a:pPr/>
              <a:t>18.03.2020</a:t>
            </a:fld>
            <a:endParaRPr lang="cs-CZ"/>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cs-CZ"/>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cs-CZ"/>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28FDD85E-490B-4ECE-A416-B9AD062DD090}" type="slidenum">
              <a:rPr lang="cs-CZ" smtClean="0"/>
              <a:pPr/>
              <a:t>‹#›</a:t>
            </a:fld>
            <a:endParaRPr lang="cs-CZ"/>
          </a:p>
        </p:txBody>
      </p:sp>
    </p:spTree>
    <p:extLst>
      <p:ext uri="{BB962C8B-B14F-4D97-AF65-F5344CB8AC3E}">
        <p14:creationId xmlns:p14="http://schemas.microsoft.com/office/powerpoint/2010/main" val="1273654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1" name="Date Placeholder 10"/>
          <p:cNvSpPr>
            <a:spLocks noGrp="1"/>
          </p:cNvSpPr>
          <p:nvPr>
            <p:ph type="dt" sz="half" idx="10"/>
          </p:nvPr>
        </p:nvSpPr>
        <p:spPr/>
        <p:txBody>
          <a:bodyPr/>
          <a:lstStyle/>
          <a:p>
            <a:fld id="{0D72DAF8-66BC-43C5-9CCD-39D794002F00}" type="datetime1">
              <a:rPr lang="cs-CZ" smtClean="0"/>
              <a:t>18.03.2020</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4" name="Title 13"/>
          <p:cNvSpPr>
            <a:spLocks noGrp="1"/>
          </p:cNvSpPr>
          <p:nvPr>
            <p:ph type="title"/>
          </p:nvPr>
        </p:nvSpPr>
        <p:spPr>
          <a:xfrm>
            <a:off x="0" y="1988840"/>
            <a:ext cx="9144000" cy="2880320"/>
          </a:xfrm>
        </p:spPr>
        <p:txBody>
          <a:bodyPr/>
          <a:lstStyle>
            <a:lvl1pPr algn="ctr">
              <a:defRPr/>
            </a:lvl1pPr>
          </a:lstStyle>
          <a:p>
            <a:r>
              <a:rPr lang="en-US" smtClean="0"/>
              <a:t>Click to edit Master title style</a:t>
            </a:r>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ottom Half Comment">
    <p:spTree>
      <p:nvGrpSpPr>
        <p:cNvPr id="1" name=""/>
        <p:cNvGrpSpPr/>
        <p:nvPr/>
      </p:nvGrpSpPr>
      <p:grpSpPr>
        <a:xfrm>
          <a:off x="0" y="0"/>
          <a:ext cx="0" cy="0"/>
          <a:chOff x="0" y="0"/>
          <a:chExt cx="0" cy="0"/>
        </a:xfrm>
      </p:grpSpPr>
      <p:sp>
        <p:nvSpPr>
          <p:cNvPr id="12" name="Content Placeholder 11"/>
          <p:cNvSpPr>
            <a:spLocks noGrp="1"/>
          </p:cNvSpPr>
          <p:nvPr>
            <p:ph sz="quarter" idx="1"/>
          </p:nvPr>
        </p:nvSpPr>
        <p:spPr>
          <a:xfrm>
            <a:off x="107504" y="3573015"/>
            <a:ext cx="8928992" cy="2880321"/>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1" name="Straight Connector 10"/>
          <p:cNvCxnSpPr/>
          <p:nvPr userDrawn="1"/>
        </p:nvCxnSpPr>
        <p:spPr>
          <a:xfrm>
            <a:off x="107504" y="3429000"/>
            <a:ext cx="8928992"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smtClean="0"/>
              <a:t>Click to edit Master title style</a:t>
            </a:r>
            <a:endParaRPr lang="cs-CZ"/>
          </a:p>
        </p:txBody>
      </p:sp>
      <p:sp>
        <p:nvSpPr>
          <p:cNvPr id="14" name="Date Placeholder 13"/>
          <p:cNvSpPr>
            <a:spLocks noGrp="1"/>
          </p:cNvSpPr>
          <p:nvPr>
            <p:ph type="dt" sz="half" idx="10"/>
          </p:nvPr>
        </p:nvSpPr>
        <p:spPr/>
        <p:txBody>
          <a:bodyPr/>
          <a:lstStyle/>
          <a:p>
            <a:fld id="{493C8747-E21F-4B74-BCD4-923F2C6F931D}" type="datetime1">
              <a:rPr lang="cs-CZ" smtClean="0"/>
              <a:t>18.03.2020</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extLst>
      <p:ext uri="{BB962C8B-B14F-4D97-AF65-F5344CB8AC3E}">
        <p14:creationId xmlns:p14="http://schemas.microsoft.com/office/powerpoint/2010/main" val="3347319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Ref idx="1001">
        <a:schemeClr val="bg1"/>
      </p:bgRef>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07504" y="548680"/>
            <a:ext cx="8928992" cy="5976664"/>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11" name="Title 10"/>
          <p:cNvSpPr>
            <a:spLocks noGrp="1"/>
          </p:cNvSpPr>
          <p:nvPr>
            <p:ph type="title"/>
          </p:nvPr>
        </p:nvSpPr>
        <p:spPr/>
        <p:txBody>
          <a:bodyPr/>
          <a:lstStyle/>
          <a:p>
            <a:r>
              <a:rPr lang="en-US" smtClean="0"/>
              <a:t>Click to edit Master title style</a:t>
            </a:r>
            <a:endParaRPr lang="cs-CZ"/>
          </a:p>
        </p:txBody>
      </p:sp>
      <p:sp>
        <p:nvSpPr>
          <p:cNvPr id="12" name="Date Placeholder 11"/>
          <p:cNvSpPr>
            <a:spLocks noGrp="1"/>
          </p:cNvSpPr>
          <p:nvPr>
            <p:ph type="dt" sz="half" idx="10"/>
          </p:nvPr>
        </p:nvSpPr>
        <p:spPr/>
        <p:txBody>
          <a:bodyPr/>
          <a:lstStyle/>
          <a:p>
            <a:fld id="{41D7E35A-58AB-4294-B732-60C494B69933}" type="datetime1">
              <a:rPr lang="cs-CZ" smtClean="0"/>
              <a:t>18.03.2020</a:t>
            </a:fld>
            <a:endParaRPr lang="cs-CZ" dirty="0"/>
          </a:p>
        </p:txBody>
      </p:sp>
      <p:sp>
        <p:nvSpPr>
          <p:cNvPr id="13" name="Slide Number Placeholder 12"/>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4" name="Footer Placeholder 13"/>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9D0FC46-34CE-41D6-90D2-5483FF721D39}" type="datetime1">
              <a:rPr lang="cs-CZ" smtClean="0"/>
              <a:t>18.03.2020</a:t>
            </a:fld>
            <a:endParaRPr lang="cs-CZ" dirty="0"/>
          </a:p>
        </p:txBody>
      </p:sp>
      <p:sp>
        <p:nvSpPr>
          <p:cNvPr id="8" name="Slide Number Placeholder 7"/>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9" name="Footer Placeholder 8"/>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107504" y="476672"/>
            <a:ext cx="8928992" cy="604867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Title 9"/>
          <p:cNvSpPr>
            <a:spLocks noGrp="1"/>
          </p:cNvSpPr>
          <p:nvPr>
            <p:ph type="title"/>
          </p:nvPr>
        </p:nvSpPr>
        <p:spPr/>
        <p:txBody>
          <a:bodyPr/>
          <a:lstStyle/>
          <a:p>
            <a:r>
              <a:rPr lang="en-US" smtClean="0"/>
              <a:t>Click to edit Master title style</a:t>
            </a:r>
            <a:endParaRPr lang="cs-CZ"/>
          </a:p>
        </p:txBody>
      </p:sp>
      <p:sp>
        <p:nvSpPr>
          <p:cNvPr id="11" name="Date Placeholder 10"/>
          <p:cNvSpPr>
            <a:spLocks noGrp="1"/>
          </p:cNvSpPr>
          <p:nvPr>
            <p:ph type="dt" sz="half" idx="10"/>
          </p:nvPr>
        </p:nvSpPr>
        <p:spPr/>
        <p:txBody>
          <a:bodyPr/>
          <a:lstStyle/>
          <a:p>
            <a:fld id="{0E47F6C5-D0C8-4FAD-A7E1-6B961D038397}" type="datetime1">
              <a:rPr lang="cs-CZ" smtClean="0"/>
              <a:t>18.03.2020</a:t>
            </a:fld>
            <a:endParaRPr lang="cs-CZ" dirty="0"/>
          </a:p>
        </p:txBody>
      </p:sp>
      <p:sp>
        <p:nvSpPr>
          <p:cNvPr id="12" name="Slide Number Placeholder 11"/>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3" name="Footer Placeholder 12"/>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9" name="Date Placeholder 8"/>
          <p:cNvSpPr>
            <a:spLocks noGrp="1"/>
          </p:cNvSpPr>
          <p:nvPr>
            <p:ph type="dt" sz="half" idx="10"/>
          </p:nvPr>
        </p:nvSpPr>
        <p:spPr/>
        <p:txBody>
          <a:bodyPr/>
          <a:lstStyle/>
          <a:p>
            <a:fld id="{F2988742-43D4-4EDC-8761-B33F98BB136E}" type="datetime1">
              <a:rPr lang="cs-CZ" smtClean="0"/>
              <a:t>18.03.2020</a:t>
            </a:fld>
            <a:endParaRPr lang="cs-CZ" dirty="0"/>
          </a:p>
        </p:txBody>
      </p:sp>
      <p:sp>
        <p:nvSpPr>
          <p:cNvPr id="10" name="Slide Number Placeholder 9"/>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1" name="Footer Placeholder 10"/>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5" name="Content Placeholder 14"/>
          <p:cNvSpPr>
            <a:spLocks noGrp="1"/>
          </p:cNvSpPr>
          <p:nvPr>
            <p:ph sz="quarter" idx="13"/>
          </p:nvPr>
        </p:nvSpPr>
        <p:spPr/>
        <p:txBody>
          <a:bodyPr anchor="ctr"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Ref idx="1001">
        <a:schemeClr val="bg1"/>
      </p:bgRef>
    </p:bg>
    <p:spTree>
      <p:nvGrpSpPr>
        <p:cNvPr id="1" name=""/>
        <p:cNvGrpSpPr/>
        <p:nvPr/>
      </p:nvGrpSpPr>
      <p:grpSpPr>
        <a:xfrm>
          <a:off x="0" y="0"/>
          <a:ext cx="0" cy="0"/>
          <a:chOff x="0" y="0"/>
          <a:chExt cx="0" cy="0"/>
        </a:xfrm>
      </p:grpSpPr>
      <p:sp>
        <p:nvSpPr>
          <p:cNvPr id="16" name="Date Placeholder 15"/>
          <p:cNvSpPr>
            <a:spLocks noGrp="1"/>
          </p:cNvSpPr>
          <p:nvPr>
            <p:ph type="dt" sz="half" idx="10"/>
          </p:nvPr>
        </p:nvSpPr>
        <p:spPr/>
        <p:txBody>
          <a:bodyPr/>
          <a:lstStyle/>
          <a:p>
            <a:fld id="{4675F521-3675-4978-8DDA-235CC3B81404}" type="datetime1">
              <a:rPr lang="cs-CZ" smtClean="0"/>
              <a:t>18.03.2020</a:t>
            </a:fld>
            <a:endParaRPr lang="cs-CZ" dirty="0"/>
          </a:p>
        </p:txBody>
      </p:sp>
      <p:sp>
        <p:nvSpPr>
          <p:cNvPr id="17" name="Slide Number Placeholder 16"/>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8" name="Footer Placeholder 17"/>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19" name="Title 18"/>
          <p:cNvSpPr>
            <a:spLocks noGrp="1"/>
          </p:cNvSpPr>
          <p:nvPr>
            <p:ph type="title"/>
          </p:nvPr>
        </p:nvSpPr>
        <p:spPr>
          <a:xfrm>
            <a:off x="0" y="3212976"/>
            <a:ext cx="9144000" cy="404664"/>
          </a:xfrm>
        </p:spPr>
        <p:txBody>
          <a:bodyPr/>
          <a:lstStyle>
            <a:lvl1pPr algn="ctr">
              <a:defRPr/>
            </a:lvl1pPr>
          </a:lstStyle>
          <a:p>
            <a:r>
              <a:rPr lang="en-US" smtClean="0"/>
              <a:t>Click to edit Master title style</a:t>
            </a:r>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Content Placeholder 8"/>
          <p:cNvSpPr>
            <a:spLocks noGrp="1"/>
          </p:cNvSpPr>
          <p:nvPr>
            <p:ph sz="quarter" idx="1"/>
          </p:nvPr>
        </p:nvSpPr>
        <p:spPr>
          <a:xfrm>
            <a:off x="107504" y="548680"/>
            <a:ext cx="4320480" cy="590465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716016" y="548680"/>
            <a:ext cx="4320480" cy="5904656"/>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Title 7"/>
          <p:cNvSpPr>
            <a:spLocks noGrp="1"/>
          </p:cNvSpPr>
          <p:nvPr>
            <p:ph type="title"/>
          </p:nvPr>
        </p:nvSpPr>
        <p:spPr/>
        <p:txBody>
          <a:bodyPr/>
          <a:lstStyle/>
          <a:p>
            <a:r>
              <a:rPr lang="en-US" smtClean="0"/>
              <a:t>Click to edit Master title style</a:t>
            </a:r>
            <a:endParaRPr lang="cs-CZ"/>
          </a:p>
        </p:txBody>
      </p:sp>
      <p:cxnSp>
        <p:nvCxnSpPr>
          <p:cNvPr id="10" name="Straight Connector 9"/>
          <p:cNvCxnSpPr/>
          <p:nvPr userDrawn="1"/>
        </p:nvCxnSpPr>
        <p:spPr>
          <a:xfrm>
            <a:off x="4572000" y="476672"/>
            <a:ext cx="0" cy="6048672"/>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2" name="Date Placeholder 11"/>
          <p:cNvSpPr>
            <a:spLocks noGrp="1"/>
          </p:cNvSpPr>
          <p:nvPr>
            <p:ph type="dt" sz="half" idx="10"/>
          </p:nvPr>
        </p:nvSpPr>
        <p:spPr/>
        <p:txBody>
          <a:bodyPr/>
          <a:lstStyle/>
          <a:p>
            <a:fld id="{90CD63BE-EEB6-4B2F-830F-9344D749CDF7}" type="datetime1">
              <a:rPr lang="cs-CZ" smtClean="0"/>
              <a:t>18.03.2020</a:t>
            </a:fld>
            <a:endParaRPr lang="cs-CZ" dirty="0"/>
          </a:p>
        </p:txBody>
      </p:sp>
      <p:sp>
        <p:nvSpPr>
          <p:cNvPr id="13" name="Slide Number Placeholder 12"/>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4" name="Footer Placeholder 13"/>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79512" y="548680"/>
            <a:ext cx="4328220" cy="360040"/>
          </a:xfrm>
          <a:noFill/>
          <a:ln>
            <a:noFill/>
          </a:ln>
        </p:spPr>
        <p:txBody>
          <a:bodyPr lIns="91440" anchor="b" anchorCtr="0">
            <a:noAutofit/>
          </a:bodyPr>
          <a:lstStyle>
            <a:lvl1pPr marL="0" indent="0" algn="r">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dirty="0" smtClean="0"/>
              <a:t>Click to edit Master text styles</a:t>
            </a:r>
          </a:p>
        </p:txBody>
      </p:sp>
      <p:sp>
        <p:nvSpPr>
          <p:cNvPr id="4" name="Text Placeholder 3"/>
          <p:cNvSpPr>
            <a:spLocks noGrp="1"/>
          </p:cNvSpPr>
          <p:nvPr>
            <p:ph type="body" sz="half" idx="3"/>
          </p:nvPr>
        </p:nvSpPr>
        <p:spPr>
          <a:xfrm>
            <a:off x="4644008" y="548680"/>
            <a:ext cx="4392488" cy="360040"/>
          </a:xfrm>
          <a:noFill/>
          <a:ln>
            <a:noFill/>
          </a:ln>
        </p:spPr>
        <p:txBody>
          <a:bodyPr lIns="91440" anchor="b" anchorCtr="0"/>
          <a:lstStyle>
            <a:lvl1pPr marL="0" indent="0">
              <a:buNone/>
              <a:defRPr kumimoji="0" lang="en-US" sz="2400" b="1" kern="1200" dirty="0" smtClean="0">
                <a:solidFill>
                  <a:schemeClr val="accent2"/>
                </a:solidFill>
                <a:latin typeface="+mn-lt"/>
                <a:ea typeface="+mn-ea"/>
                <a:cs typeface="+mn-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dirty="0" smtClean="0"/>
              <a:t>Click to edit Master text styles</a:t>
            </a:r>
          </a:p>
        </p:txBody>
      </p:sp>
      <p:sp>
        <p:nvSpPr>
          <p:cNvPr id="11" name="Content Placeholder 10"/>
          <p:cNvSpPr>
            <a:spLocks noGrp="1"/>
          </p:cNvSpPr>
          <p:nvPr>
            <p:ph sz="quarter" idx="2"/>
          </p:nvPr>
        </p:nvSpPr>
        <p:spPr>
          <a:xfrm>
            <a:off x="179512" y="980728"/>
            <a:ext cx="4316288" cy="5544616"/>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3" name="Content Placeholder 12"/>
          <p:cNvSpPr>
            <a:spLocks noGrp="1"/>
          </p:cNvSpPr>
          <p:nvPr>
            <p:ph sz="quarter" idx="4"/>
          </p:nvPr>
        </p:nvSpPr>
        <p:spPr>
          <a:xfrm>
            <a:off x="4648200" y="980728"/>
            <a:ext cx="4388296" cy="5544616"/>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Title 9"/>
          <p:cNvSpPr>
            <a:spLocks noGrp="1"/>
          </p:cNvSpPr>
          <p:nvPr>
            <p:ph type="title"/>
          </p:nvPr>
        </p:nvSpPr>
        <p:spPr/>
        <p:txBody>
          <a:bodyPr/>
          <a:lstStyle/>
          <a:p>
            <a:r>
              <a:rPr lang="en-US" smtClean="0"/>
              <a:t>Click to edit Master title style</a:t>
            </a:r>
            <a:endParaRPr lang="cs-CZ"/>
          </a:p>
        </p:txBody>
      </p:sp>
      <p:cxnSp>
        <p:nvCxnSpPr>
          <p:cNvPr id="14" name="Straight Connector 13"/>
          <p:cNvCxnSpPr/>
          <p:nvPr userDrawn="1"/>
        </p:nvCxnSpPr>
        <p:spPr>
          <a:xfrm>
            <a:off x="4572000" y="476672"/>
            <a:ext cx="0" cy="6048672"/>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Date Placeholder 15"/>
          <p:cNvSpPr>
            <a:spLocks noGrp="1"/>
          </p:cNvSpPr>
          <p:nvPr>
            <p:ph type="dt" sz="half" idx="10"/>
          </p:nvPr>
        </p:nvSpPr>
        <p:spPr/>
        <p:txBody>
          <a:bodyPr/>
          <a:lstStyle/>
          <a:p>
            <a:fld id="{AF9FE76A-BDA4-4AF6-AC8F-B26CDA63CC10}" type="datetime1">
              <a:rPr lang="cs-CZ" smtClean="0"/>
              <a:t>18.03.2020</a:t>
            </a:fld>
            <a:endParaRPr lang="cs-CZ" dirty="0"/>
          </a:p>
        </p:txBody>
      </p:sp>
      <p:sp>
        <p:nvSpPr>
          <p:cNvPr id="17" name="Slide Number Placeholder 16"/>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8" name="Footer Placeholder 17"/>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Click to edit Master title style</a:t>
            </a:r>
            <a:endParaRPr lang="cs-CZ"/>
          </a:p>
        </p:txBody>
      </p:sp>
      <p:sp>
        <p:nvSpPr>
          <p:cNvPr id="8" name="Date Placeholder 7"/>
          <p:cNvSpPr>
            <a:spLocks noGrp="1"/>
          </p:cNvSpPr>
          <p:nvPr>
            <p:ph type="dt" sz="half" idx="10"/>
          </p:nvPr>
        </p:nvSpPr>
        <p:spPr/>
        <p:txBody>
          <a:bodyPr/>
          <a:lstStyle/>
          <a:p>
            <a:fld id="{CED85004-823A-4F68-886F-3E1F2CC60AA1}" type="datetime1">
              <a:rPr lang="cs-CZ" smtClean="0"/>
              <a:t>18.03.2020</a:t>
            </a:fld>
            <a:endParaRPr lang="cs-CZ" dirty="0"/>
          </a:p>
        </p:txBody>
      </p:sp>
      <p:sp>
        <p:nvSpPr>
          <p:cNvPr id="9" name="Slide Number Placeholder 8"/>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0" name="Footer Placeholder 9"/>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E2DA6F4A-56F2-4C7A-972B-DF601EA54D19}" type="datetime1">
              <a:rPr lang="cs-CZ" smtClean="0"/>
              <a:t>18.03.2020</a:t>
            </a:fld>
            <a:endParaRPr lang="cs-CZ" dirty="0"/>
          </a:p>
        </p:txBody>
      </p:sp>
      <p:sp>
        <p:nvSpPr>
          <p:cNvPr id="8" name="Slide Number Placeholder 7"/>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9" name="Footer Placeholder 8"/>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6516216" y="548680"/>
            <a:ext cx="2520280" cy="5904656"/>
          </a:xfrm>
        </p:spPr>
        <p:txBody>
          <a:bodyPr vert="horz">
            <a:normAutofit/>
          </a:bodyPr>
          <a:lstStyle>
            <a:lvl1pPr marL="0" indent="0" algn="l" rtl="0" eaLnBrk="1" latinLnBrk="0" hangingPunct="1">
              <a:lnSpc>
                <a:spcPct val="100000"/>
              </a:lnSpc>
              <a:spcBef>
                <a:spcPts val="0"/>
              </a:spcBef>
              <a:spcAft>
                <a:spcPts val="0"/>
              </a:spcAft>
              <a:buFont typeface="Arial" pitchFamily="34" charset="0"/>
              <a:buChar char="•"/>
              <a:defRPr kumimoji="0" lang="en-US" sz="2400" kern="1200" dirty="0" smtClean="0">
                <a:solidFill>
                  <a:schemeClr val="accent6"/>
                </a:solidFill>
                <a:latin typeface="+mn-lt"/>
                <a:ea typeface="+mn-ea"/>
                <a:cs typeface="+mn-cs"/>
              </a:defRPr>
            </a:lvl1pPr>
            <a:lvl2pPr algn="l" rtl="0" eaLnBrk="1" latinLnBrk="0" hangingPunct="1">
              <a:buFont typeface="Arial" pitchFamily="34" charset="0"/>
              <a:buChar char="•"/>
              <a:defRPr kumimoji="0" lang="en-US" sz="2000" kern="1200" dirty="0" smtClean="0">
                <a:solidFill>
                  <a:schemeClr val="tx1"/>
                </a:solidFill>
                <a:latin typeface="+mn-lt"/>
                <a:ea typeface="+mn-ea"/>
                <a:cs typeface="+mn-cs"/>
              </a:defRPr>
            </a:lvl2pPr>
            <a:lvl3pPr algn="l" rtl="0" eaLnBrk="1" latinLnBrk="0" hangingPunct="1">
              <a:buFont typeface="Arial" pitchFamily="34" charset="0"/>
              <a:buChar char="•"/>
              <a:defRPr kumimoji="0" lang="en-US" sz="1800" kern="1200" dirty="0" smtClean="0">
                <a:solidFill>
                  <a:schemeClr val="accent6"/>
                </a:solidFill>
                <a:latin typeface="+mn-lt"/>
                <a:ea typeface="+mn-ea"/>
                <a:cs typeface="+mn-cs"/>
              </a:defRPr>
            </a:lvl3pPr>
            <a:lvl4pPr algn="l" rtl="0" eaLnBrk="1" latinLnBrk="0" hangingPunct="1">
              <a:buFont typeface="Arial" pitchFamily="34" charset="0"/>
              <a:buChar char="•"/>
              <a:defRPr kumimoji="0" lang="en-US" sz="1600" kern="1200" dirty="0" smtClean="0">
                <a:solidFill>
                  <a:schemeClr val="tx1"/>
                </a:solidFill>
                <a:latin typeface="+mn-lt"/>
                <a:ea typeface="+mn-ea"/>
                <a:cs typeface="+mn-cs"/>
              </a:defRPr>
            </a:lvl4pPr>
            <a:lvl5pPr algn="l" rtl="0" eaLnBrk="1" latinLnBrk="0" hangingPunct="1">
              <a:buNone/>
              <a:defRPr kumimoji="0" lang="en-US" sz="1400" b="1" kern="1200" dirty="0">
                <a:solidFill>
                  <a:schemeClr val="accent5"/>
                </a:solidFill>
                <a:latin typeface="Consolas" pitchFamily="49" charset="0"/>
                <a:ea typeface="+mn-ea"/>
                <a:cs typeface="Consolas" pitchFamily="49" charset="0"/>
              </a:defRPr>
            </a:lvl5pPr>
          </a:lstStyle>
          <a:p>
            <a:pPr marL="274320" lvl="0" indent="-274320" algn="l" rtl="0" eaLnBrk="1" latinLnBrk="0" hangingPunct="1">
              <a:spcBef>
                <a:spcPts val="600"/>
              </a:spcBef>
              <a:buClr>
                <a:schemeClr val="accent1"/>
              </a:buClr>
              <a:buSzPct val="76000"/>
              <a:buFont typeface="Wingdings 3"/>
              <a:buChar char=""/>
            </a:pPr>
            <a:r>
              <a:rPr lang="en-US" dirty="0" smtClean="0"/>
              <a:t>Click to edit Master text styles</a:t>
            </a:r>
          </a:p>
          <a:p>
            <a:pPr marL="548640" lvl="1" indent="-274320" algn="l" rtl="0" eaLnBrk="1" latinLnBrk="0" hangingPunct="1">
              <a:spcBef>
                <a:spcPts val="500"/>
              </a:spcBef>
              <a:buClr>
                <a:schemeClr val="tx1"/>
              </a:buClr>
              <a:buSzPct val="76000"/>
              <a:buFont typeface="Wingdings 3"/>
              <a:buChar char=""/>
            </a:pPr>
            <a:r>
              <a:rPr lang="en-US" dirty="0" smtClean="0"/>
              <a:t>Second level</a:t>
            </a:r>
          </a:p>
          <a:p>
            <a:pPr marL="822960" lvl="2" indent="-228600" algn="l" rtl="0" eaLnBrk="1" latinLnBrk="0" hangingPunct="1">
              <a:spcBef>
                <a:spcPts val="500"/>
              </a:spcBef>
              <a:buClr>
                <a:schemeClr val="accent6"/>
              </a:buClr>
              <a:buSzPct val="76000"/>
              <a:buFont typeface="Wingdings" pitchFamily="2" charset="2"/>
              <a:buChar char="§"/>
            </a:pPr>
            <a:r>
              <a:rPr lang="en-US" dirty="0" smtClean="0"/>
              <a:t>Third level</a:t>
            </a:r>
          </a:p>
          <a:p>
            <a:pPr marL="1097280" lvl="3" indent="-228600" algn="l" rtl="0" eaLnBrk="1" latinLnBrk="0" hangingPunct="1">
              <a:spcBef>
                <a:spcPts val="400"/>
              </a:spcBef>
              <a:buClr>
                <a:schemeClr val="tx1"/>
              </a:buClr>
              <a:buSzPct val="70000"/>
              <a:buFont typeface="Wingdings" pitchFamily="2" charset="2"/>
              <a:buChar char="§"/>
            </a:pPr>
            <a:r>
              <a:rPr lang="en-US" dirty="0" smtClean="0"/>
              <a:t>Fourth level</a:t>
            </a:r>
          </a:p>
          <a:p>
            <a:pPr marL="180000" lvl="4" indent="-228600" algn="l" rtl="0" eaLnBrk="1" latinLnBrk="0" hangingPunct="1">
              <a:spcBef>
                <a:spcPts val="600"/>
              </a:spcBef>
              <a:spcAft>
                <a:spcPts val="600"/>
              </a:spcAft>
              <a:buClr>
                <a:schemeClr val="accent2"/>
              </a:buClr>
              <a:buSzPct val="70000"/>
              <a:buFont typeface="Wingdings"/>
              <a:buNone/>
            </a:pPr>
            <a:r>
              <a:rPr lang="en-US" dirty="0" smtClean="0"/>
              <a:t>Fifth level</a:t>
            </a:r>
            <a:endParaRPr kumimoji="0" lang="en-US" dirty="0"/>
          </a:p>
        </p:txBody>
      </p:sp>
      <p:sp>
        <p:nvSpPr>
          <p:cNvPr id="12" name="Content Placeholder 11"/>
          <p:cNvSpPr>
            <a:spLocks noGrp="1"/>
          </p:cNvSpPr>
          <p:nvPr>
            <p:ph sz="quarter" idx="1"/>
          </p:nvPr>
        </p:nvSpPr>
        <p:spPr>
          <a:xfrm>
            <a:off x="107504" y="548680"/>
            <a:ext cx="6120680" cy="5904656"/>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1" name="Straight Connector 10"/>
          <p:cNvCxnSpPr/>
          <p:nvPr userDrawn="1"/>
        </p:nvCxnSpPr>
        <p:spPr>
          <a:xfrm>
            <a:off x="6372200" y="476672"/>
            <a:ext cx="0" cy="6048672"/>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smtClean="0"/>
              <a:t>Click to edit Master title style</a:t>
            </a:r>
            <a:endParaRPr lang="cs-CZ"/>
          </a:p>
        </p:txBody>
      </p:sp>
      <p:sp>
        <p:nvSpPr>
          <p:cNvPr id="14" name="Date Placeholder 13"/>
          <p:cNvSpPr>
            <a:spLocks noGrp="1"/>
          </p:cNvSpPr>
          <p:nvPr>
            <p:ph type="dt" sz="half" idx="10"/>
          </p:nvPr>
        </p:nvSpPr>
        <p:spPr/>
        <p:txBody>
          <a:bodyPr/>
          <a:lstStyle/>
          <a:p>
            <a:fld id="{0107524A-4A8B-4BB2-AE26-F13A643689CD}" type="datetime1">
              <a:rPr lang="cs-CZ" smtClean="0"/>
              <a:t>18.03.2020</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ottom Comment">
    <p:spTree>
      <p:nvGrpSpPr>
        <p:cNvPr id="1" name=""/>
        <p:cNvGrpSpPr/>
        <p:nvPr/>
      </p:nvGrpSpPr>
      <p:grpSpPr>
        <a:xfrm>
          <a:off x="0" y="0"/>
          <a:ext cx="0" cy="0"/>
          <a:chOff x="0" y="0"/>
          <a:chExt cx="0" cy="0"/>
        </a:xfrm>
      </p:grpSpPr>
      <p:sp>
        <p:nvSpPr>
          <p:cNvPr id="12" name="Content Placeholder 11"/>
          <p:cNvSpPr>
            <a:spLocks noGrp="1"/>
          </p:cNvSpPr>
          <p:nvPr>
            <p:ph sz="quarter" idx="1"/>
          </p:nvPr>
        </p:nvSpPr>
        <p:spPr>
          <a:xfrm>
            <a:off x="107504" y="4725144"/>
            <a:ext cx="8928992" cy="1728192"/>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cxnSp>
        <p:nvCxnSpPr>
          <p:cNvPr id="11" name="Straight Connector 10"/>
          <p:cNvCxnSpPr/>
          <p:nvPr userDrawn="1"/>
        </p:nvCxnSpPr>
        <p:spPr>
          <a:xfrm>
            <a:off x="107504" y="4581128"/>
            <a:ext cx="8928992" cy="0"/>
          </a:xfrm>
          <a:prstGeom prst="line">
            <a:avLst/>
          </a:prstGeom>
          <a:ln w="508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itle 12"/>
          <p:cNvSpPr>
            <a:spLocks noGrp="1"/>
          </p:cNvSpPr>
          <p:nvPr>
            <p:ph type="title"/>
          </p:nvPr>
        </p:nvSpPr>
        <p:spPr/>
        <p:txBody>
          <a:bodyPr/>
          <a:lstStyle/>
          <a:p>
            <a:r>
              <a:rPr lang="en-US" smtClean="0"/>
              <a:t>Click to edit Master title style</a:t>
            </a:r>
            <a:endParaRPr lang="cs-CZ"/>
          </a:p>
        </p:txBody>
      </p:sp>
      <p:sp>
        <p:nvSpPr>
          <p:cNvPr id="14" name="Date Placeholder 13"/>
          <p:cNvSpPr>
            <a:spLocks noGrp="1"/>
          </p:cNvSpPr>
          <p:nvPr>
            <p:ph type="dt" sz="half" idx="10"/>
          </p:nvPr>
        </p:nvSpPr>
        <p:spPr/>
        <p:txBody>
          <a:bodyPr/>
          <a:lstStyle/>
          <a:p>
            <a:fld id="{493C8747-E21F-4B74-BCD4-923F2C6F931D}" type="datetime1">
              <a:rPr lang="cs-CZ" smtClean="0"/>
              <a:t>18.03.2020</a:t>
            </a:fld>
            <a:endParaRPr lang="cs-CZ" dirty="0"/>
          </a:p>
        </p:txBody>
      </p:sp>
      <p:sp>
        <p:nvSpPr>
          <p:cNvPr id="15" name="Slide Number Placeholder 14"/>
          <p:cNvSpPr>
            <a:spLocks noGrp="1"/>
          </p:cNvSpPr>
          <p:nvPr>
            <p:ph type="sldNum" sz="quarter" idx="11"/>
          </p:nvPr>
        </p:nvSpPr>
        <p:spPr/>
        <p:txBody>
          <a:bodyPr/>
          <a:lstStyle/>
          <a:p>
            <a:pPr algn="r"/>
            <a:fld id="{5A8723E3-C62D-4372-A5B7-F817763A1A22}" type="slidenum">
              <a:rPr lang="cs-CZ" smtClean="0"/>
              <a:pPr algn="r"/>
              <a:t>‹#›</a:t>
            </a:fld>
            <a:endParaRPr lang="cs-CZ" dirty="0"/>
          </a:p>
        </p:txBody>
      </p:sp>
      <p:sp>
        <p:nvSpPr>
          <p:cNvPr id="16" name="Footer Placeholder 15"/>
          <p:cNvSpPr>
            <a:spLocks noGrp="1"/>
          </p:cNvSpPr>
          <p:nvPr>
            <p:ph type="ftr" sz="quarter" idx="12"/>
          </p:nvPr>
        </p:nvSpPr>
        <p:spPr/>
        <p:txBody>
          <a:body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0" y="0"/>
            <a:ext cx="9144000" cy="404664"/>
          </a:xfrm>
          <a:prstGeom prst="rect">
            <a:avLst/>
          </a:prstGeom>
          <a:solidFill>
            <a:schemeClr val="tx1"/>
          </a:solidFill>
        </p:spPr>
        <p:style>
          <a:lnRef idx="2">
            <a:schemeClr val="accent6">
              <a:shade val="50000"/>
            </a:schemeClr>
          </a:lnRef>
          <a:fillRef idx="1">
            <a:schemeClr val="accent6"/>
          </a:fillRef>
          <a:effectRef idx="0">
            <a:schemeClr val="accent6"/>
          </a:effectRef>
          <a:fontRef idx="none"/>
        </p:style>
        <p:txBody>
          <a:bodyPr vert="horz" anchor="ctr" anchorCtr="0">
            <a:no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107504" y="548680"/>
            <a:ext cx="8928992" cy="5904656"/>
          </a:xfrm>
          <a:prstGeom prst="rect">
            <a:avLst/>
          </a:prstGeom>
        </p:spPr>
        <p:txBody>
          <a:bodyPr vert="horz">
            <a:normAutofit/>
          </a:bodyPr>
          <a:lstStyle/>
          <a:p>
            <a:pPr lvl="0" eaLnBrk="1" latinLnBrk="0" hangingPunct="1"/>
            <a:r>
              <a:rPr kumimoji="0" lang="en-US" dirty="0" smtClean="0"/>
              <a:t>Click to edit Master text styles</a:t>
            </a:r>
            <a:r>
              <a:rPr kumimoji="0" lang="cs-CZ" dirty="0" smtClean="0"/>
              <a:t> </a:t>
            </a:r>
            <a:r>
              <a:rPr kumimoji="0" lang="en-US" dirty="0" smtClean="0"/>
              <a:t>!@#$%^&amp;*(){}|:"&lt;&gt;?</a:t>
            </a:r>
          </a:p>
          <a:p>
            <a:pPr lvl="1" eaLnBrk="1" latinLnBrk="0" hangingPunct="1"/>
            <a:r>
              <a:rPr kumimoji="0" lang="en-US" dirty="0" smtClean="0"/>
              <a:t>Second level</a:t>
            </a:r>
            <a:r>
              <a:rPr kumimoji="0" lang="cs-CZ" dirty="0" smtClean="0"/>
              <a:t> +</a:t>
            </a:r>
            <a:r>
              <a:rPr kumimoji="0" lang="cs-CZ" dirty="0" err="1" smtClean="0"/>
              <a:t>ěščřžýáíéúů</a:t>
            </a:r>
            <a:endParaRPr kumimoji="0" lang="en-US" dirty="0" smtClean="0"/>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0" y="6597352"/>
            <a:ext cx="8604448" cy="260648"/>
          </a:xfrm>
          <a:prstGeom prst="rect">
            <a:avLst/>
          </a:prstGeom>
          <a:solidFill>
            <a:schemeClr val="tx1"/>
          </a:solidFill>
        </p:spPr>
        <p:style>
          <a:lnRef idx="2">
            <a:schemeClr val="accent6">
              <a:shade val="50000"/>
            </a:schemeClr>
          </a:lnRef>
          <a:fillRef idx="1">
            <a:schemeClr val="accent6"/>
          </a:fillRef>
          <a:effectRef idx="0">
            <a:schemeClr val="accent6"/>
          </a:effectRef>
          <a:fontRef idx="none"/>
        </p:style>
        <p:txBody>
          <a:bodyPr vert="horz" anchor="ctr" anchorCtr="0"/>
          <a:lstStyle>
            <a:lvl1pPr algn="l" eaLnBrk="1" latinLnBrk="0" hangingPunct="1">
              <a:defRPr kumimoji="0" sz="1000" b="0" cap="none" spc="0">
                <a:ln>
                  <a:noFill/>
                </a:ln>
                <a:solidFill>
                  <a:schemeClr val="bg1"/>
                </a:solidFill>
                <a:effectLst/>
              </a:defRPr>
            </a:lvl1pPr>
          </a:lstStyle>
          <a:p>
            <a:r>
              <a:rPr lang="cs-CZ" dirty="0" smtClean="0"/>
              <a:t>NPRG054 High Performance Software Development- 201</a:t>
            </a:r>
            <a:r>
              <a:rPr lang="en-US" dirty="0" smtClean="0"/>
              <a:t>6</a:t>
            </a:r>
            <a:r>
              <a:rPr lang="cs-CZ" dirty="0" smtClean="0"/>
              <a:t>/201</a:t>
            </a:r>
            <a:r>
              <a:rPr lang="en-US" dirty="0" smtClean="0"/>
              <a:t>7</a:t>
            </a:r>
            <a:r>
              <a:rPr lang="cs-CZ" dirty="0" smtClean="0"/>
              <a:t> David Bednárek</a:t>
            </a:r>
            <a:endParaRPr lang="cs-CZ" dirty="0"/>
          </a:p>
        </p:txBody>
      </p:sp>
      <p:sp>
        <p:nvSpPr>
          <p:cNvPr id="23" name="Slide Number Placeholder 22"/>
          <p:cNvSpPr>
            <a:spLocks noGrp="1"/>
          </p:cNvSpPr>
          <p:nvPr>
            <p:ph type="sldNum" sz="quarter" idx="4"/>
          </p:nvPr>
        </p:nvSpPr>
        <p:spPr>
          <a:xfrm>
            <a:off x="8604448" y="6597352"/>
            <a:ext cx="539552" cy="260648"/>
          </a:xfrm>
          <a:prstGeom prst="rect">
            <a:avLst/>
          </a:prstGeom>
          <a:solidFill>
            <a:schemeClr val="tx1"/>
          </a:solidFill>
        </p:spPr>
        <p:style>
          <a:lnRef idx="2">
            <a:schemeClr val="accent6">
              <a:shade val="50000"/>
            </a:schemeClr>
          </a:lnRef>
          <a:fillRef idx="1">
            <a:schemeClr val="accent6"/>
          </a:fillRef>
          <a:effectRef idx="0">
            <a:schemeClr val="accent6"/>
          </a:effectRef>
          <a:fontRef idx="none"/>
        </p:style>
        <p:txBody>
          <a:bodyPr vert="horz" anchor="ctr" anchorCtr="0"/>
          <a:lstStyle>
            <a:lvl1pPr algn="l" eaLnBrk="1" latinLnBrk="0" hangingPunct="1">
              <a:defRPr kumimoji="0" sz="1000" b="0" cap="none" spc="0">
                <a:ln>
                  <a:noFill/>
                </a:ln>
                <a:solidFill>
                  <a:schemeClr val="bg1"/>
                </a:solidFill>
                <a:effectLst/>
              </a:defRPr>
            </a:lvl1pPr>
          </a:lstStyle>
          <a:p>
            <a:pPr algn="r"/>
            <a:fld id="{5A8723E3-C62D-4372-A5B7-F817763A1A22}" type="slidenum">
              <a:rPr lang="cs-CZ" smtClean="0"/>
              <a:pPr algn="r"/>
              <a:t>‹#›</a:t>
            </a:fld>
            <a:endParaRPr lang="cs-CZ" dirty="0"/>
          </a:p>
        </p:txBody>
      </p:sp>
      <p:sp>
        <p:nvSpPr>
          <p:cNvPr id="14" name="Date Placeholder 13"/>
          <p:cNvSpPr>
            <a:spLocks noGrp="1"/>
          </p:cNvSpPr>
          <p:nvPr>
            <p:ph type="dt" sz="half" idx="2"/>
          </p:nvPr>
        </p:nvSpPr>
        <p:spPr>
          <a:xfrm>
            <a:off x="7452320" y="6597352"/>
            <a:ext cx="1136920" cy="260648"/>
          </a:xfrm>
          <a:prstGeom prst="rect">
            <a:avLst/>
          </a:prstGeom>
        </p:spPr>
        <p:txBody>
          <a:bodyPr vert="horz" anchor="ctr" anchorCtr="0"/>
          <a:lstStyle>
            <a:lvl1pPr algn="r" eaLnBrk="1" latinLnBrk="0" hangingPunct="1">
              <a:defRPr kumimoji="0" sz="1000" b="0" cap="none" spc="0">
                <a:ln>
                  <a:noFill/>
                </a:ln>
                <a:solidFill>
                  <a:schemeClr val="bg1"/>
                </a:solidFill>
                <a:effectLst/>
              </a:defRPr>
            </a:lvl1pPr>
          </a:lstStyle>
          <a:p>
            <a:fld id="{9FEF60E2-7ACB-4E46-A771-4412D8AFEC6D}" type="datetime1">
              <a:rPr lang="cs-CZ" smtClean="0"/>
              <a:t>18.03.2020</a:t>
            </a:fld>
            <a:endParaRPr lang="cs-CZ"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2" r:id="rId9"/>
    <p:sldLayoutId id="2147483673" r:id="rId10"/>
    <p:sldLayoutId id="2147483669" r:id="rId11"/>
    <p:sldLayoutId id="2147483670" r:id="rId12"/>
    <p:sldLayoutId id="2147483671" r:id="rId13"/>
  </p:sldLayoutIdLst>
  <p:hf hdr="0" dt="0"/>
  <p:txStyles>
    <p:titleStyle>
      <a:lvl1pPr algn="l" rtl="0" eaLnBrk="1" latinLnBrk="0" hangingPunct="1">
        <a:spcBef>
          <a:spcPct val="0"/>
        </a:spcBef>
        <a:buNone/>
        <a:defRPr kumimoji="0" sz="2400" b="0" kern="1200" cap="none" spc="0">
          <a:ln>
            <a:noFill/>
          </a:ln>
          <a:solidFill>
            <a:schemeClr val="bg1"/>
          </a:solidFill>
          <a:effectLst/>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400" kern="1200">
          <a:solidFill>
            <a:schemeClr val="accent6"/>
          </a:solidFill>
          <a:latin typeface="+mn-lt"/>
          <a:ea typeface="+mn-ea"/>
          <a:cs typeface="+mn-cs"/>
        </a:defRPr>
      </a:lvl1pPr>
      <a:lvl2pPr marL="548640" indent="-274320" algn="l" rtl="0" eaLnBrk="1" latinLnBrk="0" hangingPunct="1">
        <a:spcBef>
          <a:spcPts val="500"/>
        </a:spcBef>
        <a:buClr>
          <a:schemeClr val="tx1"/>
        </a:buClr>
        <a:buSzPct val="76000"/>
        <a:buFont typeface="Wingdings 3"/>
        <a:buChar char=""/>
        <a:defRPr kumimoji="0" sz="2000" kern="1200">
          <a:solidFill>
            <a:schemeClr val="tx1"/>
          </a:solidFill>
          <a:latin typeface="+mn-lt"/>
          <a:ea typeface="+mn-ea"/>
          <a:cs typeface="+mn-cs"/>
        </a:defRPr>
      </a:lvl2pPr>
      <a:lvl3pPr marL="822960" indent="-228600" algn="l" rtl="0" eaLnBrk="1" latinLnBrk="0" hangingPunct="1">
        <a:spcBef>
          <a:spcPts val="500"/>
        </a:spcBef>
        <a:buClr>
          <a:schemeClr val="accent6"/>
        </a:buClr>
        <a:buSzPct val="76000"/>
        <a:buFont typeface="Wingdings" pitchFamily="2" charset="2"/>
        <a:buChar char="§"/>
        <a:defRPr kumimoji="0" sz="1800" kern="1200">
          <a:solidFill>
            <a:schemeClr val="accent6"/>
          </a:solidFill>
          <a:latin typeface="+mn-lt"/>
          <a:ea typeface="+mn-ea"/>
          <a:cs typeface="+mn-cs"/>
        </a:defRPr>
      </a:lvl3pPr>
      <a:lvl4pPr marL="1097280" indent="-228600" algn="l" rtl="0" eaLnBrk="1" latinLnBrk="0" hangingPunct="1">
        <a:spcBef>
          <a:spcPts val="400"/>
        </a:spcBef>
        <a:buClr>
          <a:schemeClr val="tx1"/>
        </a:buClr>
        <a:buSzPct val="70000"/>
        <a:buFont typeface="Wingdings" pitchFamily="2" charset="2"/>
        <a:buChar char="§"/>
        <a:defRPr kumimoji="0" sz="1600" kern="1200">
          <a:solidFill>
            <a:schemeClr val="tx1"/>
          </a:solidFill>
          <a:latin typeface="+mn-lt"/>
          <a:ea typeface="+mn-ea"/>
          <a:cs typeface="+mn-cs"/>
        </a:defRPr>
      </a:lvl4pPr>
      <a:lvl5pPr marL="180000" indent="-228600" algn="l" rtl="0" eaLnBrk="1" latinLnBrk="0" hangingPunct="1">
        <a:spcBef>
          <a:spcPts val="600"/>
        </a:spcBef>
        <a:spcAft>
          <a:spcPts val="600"/>
        </a:spcAft>
        <a:buClr>
          <a:schemeClr val="accent2"/>
        </a:buClr>
        <a:buSzPct val="70000"/>
        <a:buFont typeface="Wingdings"/>
        <a:buNone/>
        <a:defRPr kumimoji="0" lang="en-US" sz="1400" b="1" kern="1200" dirty="0">
          <a:solidFill>
            <a:schemeClr val="accent5"/>
          </a:solidFill>
          <a:latin typeface="Consolas" pitchFamily="49" charset="0"/>
          <a:ea typeface="+mn-ea"/>
          <a:cs typeface="Consolas" pitchFamily="49" charset="0"/>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pPr algn="r"/>
            <a:fld id="{5A8723E3-C62D-4372-A5B7-F817763A1A22}" type="slidenum">
              <a:rPr lang="cs-CZ" smtClean="0"/>
              <a:pPr algn="r"/>
              <a:t>1</a:t>
            </a:fld>
            <a:endParaRPr lang="cs-CZ" dirty="0"/>
          </a:p>
        </p:txBody>
      </p:sp>
      <p:sp>
        <p:nvSpPr>
          <p:cNvPr id="3" name="Footer Placeholder 2"/>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4" name="Title 3"/>
          <p:cNvSpPr>
            <a:spLocks noGrp="1"/>
          </p:cNvSpPr>
          <p:nvPr>
            <p:ph type="title"/>
          </p:nvPr>
        </p:nvSpPr>
        <p:spPr/>
        <p:txBody>
          <a:bodyPr/>
          <a:lstStyle/>
          <a:p>
            <a:r>
              <a:rPr lang="en-US" dirty="0" smtClean="0"/>
              <a:t>Parallelization/vectorization/optimization in C++</a:t>
            </a:r>
            <a:endParaRPr lang="en-US" dirty="0"/>
          </a:p>
        </p:txBody>
      </p:sp>
    </p:spTree>
    <p:extLst>
      <p:ext uri="{BB962C8B-B14F-4D97-AF65-F5344CB8AC3E}">
        <p14:creationId xmlns:p14="http://schemas.microsoft.com/office/powerpoint/2010/main" val="260178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2</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a:bodyPr>
          <a:lstStyle/>
          <a:p>
            <a:r>
              <a:rPr lang="en-US" dirty="0" smtClean="0"/>
              <a:t>C++17 </a:t>
            </a:r>
          </a:p>
          <a:p>
            <a:pPr lvl="2"/>
            <a:r>
              <a:rPr lang="en-US" dirty="0" smtClean="0"/>
              <a:t>already in TS 19570:2015 as experimental</a:t>
            </a:r>
          </a:p>
          <a:p>
            <a:pPr lvl="1"/>
            <a:r>
              <a:rPr lang="en-US" dirty="0" smtClean="0"/>
              <a:t>&lt;execution&gt; - namespace </a:t>
            </a:r>
            <a:r>
              <a:rPr lang="en-US" dirty="0" err="1" smtClean="0"/>
              <a:t>std</a:t>
            </a:r>
            <a:r>
              <a:rPr lang="en-US" dirty="0" smtClean="0"/>
              <a:t>::execution</a:t>
            </a:r>
          </a:p>
          <a:p>
            <a:pPr lvl="2"/>
            <a:r>
              <a:rPr lang="en-US" dirty="0" smtClean="0"/>
              <a:t>Types (tags)</a:t>
            </a:r>
          </a:p>
          <a:p>
            <a:pPr lvl="4"/>
            <a:r>
              <a:rPr lang="en-US" dirty="0" smtClean="0"/>
              <a:t>class </a:t>
            </a:r>
            <a:r>
              <a:rPr lang="en-US" dirty="0" err="1" smtClean="0"/>
              <a:t>sequenced_policy</a:t>
            </a:r>
            <a:r>
              <a:rPr lang="en-US" dirty="0" smtClean="0"/>
              <a:t> { /* unspecified */ };</a:t>
            </a:r>
          </a:p>
          <a:p>
            <a:pPr lvl="4"/>
            <a:r>
              <a:rPr lang="en-US" dirty="0"/>
              <a:t>class </a:t>
            </a:r>
            <a:r>
              <a:rPr lang="en-US" dirty="0" err="1"/>
              <a:t>parallel_policy</a:t>
            </a:r>
            <a:r>
              <a:rPr lang="en-US" dirty="0"/>
              <a:t> { /* unspecified */ };</a:t>
            </a:r>
          </a:p>
          <a:p>
            <a:pPr lvl="4"/>
            <a:r>
              <a:rPr lang="en-US" dirty="0"/>
              <a:t>class </a:t>
            </a:r>
            <a:r>
              <a:rPr lang="en-US" dirty="0" err="1"/>
              <a:t>parallel_unsequenced_policy</a:t>
            </a:r>
            <a:r>
              <a:rPr lang="en-US" dirty="0"/>
              <a:t> { /* unspecified */ };</a:t>
            </a:r>
          </a:p>
          <a:p>
            <a:pPr lvl="2"/>
            <a:r>
              <a:rPr lang="en-US" dirty="0" smtClean="0"/>
              <a:t>Constants – instances of tags used as arguments to functions</a:t>
            </a:r>
            <a:endParaRPr lang="en-US" dirty="0"/>
          </a:p>
          <a:p>
            <a:pPr lvl="4"/>
            <a:r>
              <a:rPr lang="en-US" dirty="0" smtClean="0"/>
              <a:t>inline </a:t>
            </a:r>
            <a:r>
              <a:rPr lang="en-US" dirty="0" err="1"/>
              <a:t>constexpr</a:t>
            </a:r>
            <a:r>
              <a:rPr lang="en-US" dirty="0"/>
              <a:t> </a:t>
            </a:r>
            <a:r>
              <a:rPr lang="en-US" dirty="0" err="1" smtClean="0"/>
              <a:t>sequenced_policy</a:t>
            </a:r>
            <a:r>
              <a:rPr lang="en-US" dirty="0" smtClean="0"/>
              <a:t> </a:t>
            </a:r>
            <a:r>
              <a:rPr lang="en-US" dirty="0" err="1"/>
              <a:t>seq</a:t>
            </a:r>
            <a:r>
              <a:rPr lang="en-US" dirty="0"/>
              <a:t> { /* unspecified */ };</a:t>
            </a:r>
          </a:p>
          <a:p>
            <a:pPr lvl="4"/>
            <a:r>
              <a:rPr lang="en-US" dirty="0" smtClean="0"/>
              <a:t>inline </a:t>
            </a:r>
            <a:r>
              <a:rPr lang="en-US" dirty="0" err="1"/>
              <a:t>constexpr</a:t>
            </a:r>
            <a:r>
              <a:rPr lang="en-US" dirty="0"/>
              <a:t> </a:t>
            </a:r>
            <a:r>
              <a:rPr lang="en-US" dirty="0" err="1" smtClean="0"/>
              <a:t>parallel_policy</a:t>
            </a:r>
            <a:r>
              <a:rPr lang="en-US" dirty="0" smtClean="0"/>
              <a:t> </a:t>
            </a:r>
            <a:r>
              <a:rPr lang="en-US" dirty="0"/>
              <a:t>par { /* unspecified */ };</a:t>
            </a:r>
          </a:p>
          <a:p>
            <a:pPr lvl="4"/>
            <a:r>
              <a:rPr lang="en-US" dirty="0" smtClean="0"/>
              <a:t>inline </a:t>
            </a:r>
            <a:r>
              <a:rPr lang="en-US" dirty="0" err="1"/>
              <a:t>constexpr</a:t>
            </a:r>
            <a:r>
              <a:rPr lang="en-US" dirty="0"/>
              <a:t> </a:t>
            </a:r>
            <a:r>
              <a:rPr lang="en-US" dirty="0" err="1" smtClean="0"/>
              <a:t>parallel_unsequenced_policy</a:t>
            </a:r>
            <a:r>
              <a:rPr lang="en-US" dirty="0" smtClean="0"/>
              <a:t> </a:t>
            </a:r>
            <a:r>
              <a:rPr lang="en-US" dirty="0" err="1"/>
              <a:t>par_unseq</a:t>
            </a:r>
            <a:r>
              <a:rPr lang="en-US" dirty="0"/>
              <a:t> { /* unspecified */ };</a:t>
            </a:r>
          </a:p>
          <a:p>
            <a:pPr lvl="1"/>
            <a:endParaRPr lang="en-US" dirty="0" smtClean="0"/>
          </a:p>
          <a:p>
            <a:pPr lvl="1"/>
            <a:r>
              <a:rPr lang="en-US" dirty="0" smtClean="0"/>
              <a:t>Additional </a:t>
            </a:r>
            <a:r>
              <a:rPr lang="en-US" dirty="0"/>
              <a:t>execution policies may be provided by a standard library implementation (possible future additions may include </a:t>
            </a:r>
            <a:r>
              <a:rPr lang="en-US" dirty="0" err="1" smtClean="0"/>
              <a:t>std</a:t>
            </a:r>
            <a:r>
              <a:rPr lang="en-US" dirty="0" smtClean="0"/>
              <a:t>::parallel</a:t>
            </a:r>
            <a:r>
              <a:rPr lang="en-US" dirty="0"/>
              <a:t>::</a:t>
            </a:r>
            <a:r>
              <a:rPr lang="en-US" dirty="0" err="1"/>
              <a:t>cuda</a:t>
            </a:r>
            <a:r>
              <a:rPr lang="en-US" dirty="0"/>
              <a:t> and </a:t>
            </a:r>
            <a:r>
              <a:rPr lang="en-US" dirty="0" err="1" smtClean="0"/>
              <a:t>std</a:t>
            </a:r>
            <a:r>
              <a:rPr lang="en-US" dirty="0" smtClean="0"/>
              <a:t>::parallel</a:t>
            </a:r>
            <a:r>
              <a:rPr lang="en-US" dirty="0"/>
              <a:t>::</a:t>
            </a:r>
            <a:r>
              <a:rPr lang="en-US" dirty="0" err="1"/>
              <a:t>opencl</a:t>
            </a:r>
            <a:r>
              <a:rPr lang="en-US" dirty="0"/>
              <a:t>) </a:t>
            </a:r>
          </a:p>
        </p:txBody>
      </p:sp>
    </p:spTree>
    <p:extLst>
      <p:ext uri="{BB962C8B-B14F-4D97-AF65-F5344CB8AC3E}">
        <p14:creationId xmlns:p14="http://schemas.microsoft.com/office/powerpoint/2010/main" val="4136928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3</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a:bodyPr>
          <a:lstStyle/>
          <a:p>
            <a:r>
              <a:rPr lang="en-US" dirty="0" smtClean="0"/>
              <a:t>Example – </a:t>
            </a:r>
            <a:r>
              <a:rPr lang="en-US" dirty="0" err="1" smtClean="0"/>
              <a:t>for_each</a:t>
            </a:r>
            <a:endParaRPr lang="en-US" dirty="0" smtClean="0"/>
          </a:p>
          <a:p>
            <a:pPr lvl="1"/>
            <a:r>
              <a:rPr lang="en-US" dirty="0" smtClean="0"/>
              <a:t>Old version (C++98, semantics changed in C++11)</a:t>
            </a:r>
          </a:p>
          <a:p>
            <a:pPr lvl="4"/>
            <a:r>
              <a:rPr lang="en-US" dirty="0"/>
              <a:t>template&lt; class </a:t>
            </a:r>
            <a:r>
              <a:rPr lang="en-US" dirty="0" err="1"/>
              <a:t>InputIt</a:t>
            </a:r>
            <a:r>
              <a:rPr lang="en-US" dirty="0"/>
              <a:t>, class </a:t>
            </a:r>
            <a:r>
              <a:rPr lang="en-US" dirty="0" err="1"/>
              <a:t>UnaryFunction</a:t>
            </a:r>
            <a:r>
              <a:rPr lang="en-US" dirty="0"/>
              <a:t> </a:t>
            </a:r>
            <a:r>
              <a:rPr lang="en-US" dirty="0" smtClean="0"/>
              <a:t>&gt;</a:t>
            </a:r>
            <a:br>
              <a:rPr lang="en-US" dirty="0" smtClean="0"/>
            </a:br>
            <a:r>
              <a:rPr lang="en-US" dirty="0" err="1" smtClean="0"/>
              <a:t>UnaryFunction</a:t>
            </a:r>
            <a:r>
              <a:rPr lang="en-US" dirty="0" smtClean="0"/>
              <a:t> </a:t>
            </a:r>
            <a:r>
              <a:rPr lang="en-US" dirty="0" err="1"/>
              <a:t>for_each</a:t>
            </a:r>
            <a:r>
              <a:rPr lang="en-US" dirty="0"/>
              <a:t>( </a:t>
            </a:r>
            <a:r>
              <a:rPr lang="en-US" dirty="0" err="1"/>
              <a:t>InputIt</a:t>
            </a:r>
            <a:r>
              <a:rPr lang="en-US" dirty="0"/>
              <a:t> first, </a:t>
            </a:r>
            <a:r>
              <a:rPr lang="en-US" dirty="0" err="1"/>
              <a:t>InputIt</a:t>
            </a:r>
            <a:r>
              <a:rPr lang="en-US" dirty="0"/>
              <a:t> last, </a:t>
            </a:r>
            <a:r>
              <a:rPr lang="en-US" dirty="0" err="1"/>
              <a:t>UnaryFunction</a:t>
            </a:r>
            <a:r>
              <a:rPr lang="en-US" dirty="0"/>
              <a:t> f );</a:t>
            </a:r>
          </a:p>
          <a:p>
            <a:pPr lvl="2"/>
            <a:r>
              <a:rPr lang="en-US" dirty="0"/>
              <a:t>Applies the given function object f to the result of dereferencing every iterator in the range [first, last), </a:t>
            </a:r>
            <a:r>
              <a:rPr lang="en-US" dirty="0">
                <a:solidFill>
                  <a:srgbClr val="FF0000"/>
                </a:solidFill>
              </a:rPr>
              <a:t>in order</a:t>
            </a:r>
            <a:r>
              <a:rPr lang="en-US" dirty="0"/>
              <a:t>. </a:t>
            </a:r>
          </a:p>
          <a:p>
            <a:pPr lvl="2"/>
            <a:r>
              <a:rPr lang="en-US" dirty="0" err="1" smtClean="0"/>
              <a:t>UnaryFunction</a:t>
            </a:r>
            <a:r>
              <a:rPr lang="en-US" dirty="0" smtClean="0"/>
              <a:t> </a:t>
            </a:r>
            <a:r>
              <a:rPr lang="en-US" dirty="0"/>
              <a:t>must meet the requirements of </a:t>
            </a:r>
            <a:r>
              <a:rPr lang="en-US" dirty="0" err="1">
                <a:solidFill>
                  <a:srgbClr val="FF0000"/>
                </a:solidFill>
              </a:rPr>
              <a:t>MoveConstructible</a:t>
            </a:r>
            <a:r>
              <a:rPr lang="en-US" dirty="0"/>
              <a:t>. Does not have to be </a:t>
            </a:r>
            <a:r>
              <a:rPr lang="en-US" dirty="0" err="1"/>
              <a:t>CopyConstructible</a:t>
            </a:r>
            <a:r>
              <a:rPr lang="en-US" dirty="0"/>
              <a:t> </a:t>
            </a:r>
            <a:endParaRPr lang="en-US" dirty="0" smtClean="0"/>
          </a:p>
          <a:p>
            <a:pPr lvl="1"/>
            <a:r>
              <a:rPr lang="en-US" dirty="0" smtClean="0"/>
              <a:t>C++17</a:t>
            </a:r>
            <a:endParaRPr lang="en-US" dirty="0"/>
          </a:p>
          <a:p>
            <a:pPr lvl="4"/>
            <a:r>
              <a:rPr lang="en-US" dirty="0" smtClean="0"/>
              <a:t>template</a:t>
            </a:r>
            <a:r>
              <a:rPr lang="en-US" dirty="0"/>
              <a:t>&lt; class </a:t>
            </a:r>
            <a:r>
              <a:rPr lang="en-US" dirty="0" err="1"/>
              <a:t>ExecutionPolicy</a:t>
            </a:r>
            <a:r>
              <a:rPr lang="en-US" dirty="0"/>
              <a:t>, class </a:t>
            </a:r>
            <a:r>
              <a:rPr lang="en-US" dirty="0" err="1"/>
              <a:t>ForwardIt</a:t>
            </a:r>
            <a:r>
              <a:rPr lang="en-US" dirty="0"/>
              <a:t>, class UnaryFunction2 </a:t>
            </a:r>
            <a:r>
              <a:rPr lang="en-US" dirty="0" smtClean="0"/>
              <a:t>&gt;</a:t>
            </a:r>
            <a:br>
              <a:rPr lang="en-US" dirty="0" smtClean="0"/>
            </a:br>
            <a:r>
              <a:rPr lang="en-US" dirty="0" smtClean="0"/>
              <a:t>void </a:t>
            </a:r>
            <a:r>
              <a:rPr lang="en-US" dirty="0" err="1"/>
              <a:t>for_each</a:t>
            </a:r>
            <a:r>
              <a:rPr lang="en-US" dirty="0"/>
              <a:t>( </a:t>
            </a:r>
            <a:r>
              <a:rPr lang="en-US" dirty="0" err="1"/>
              <a:t>ExecutionPolicy</a:t>
            </a:r>
            <a:r>
              <a:rPr lang="en-US" dirty="0"/>
              <a:t>&amp;&amp; </a:t>
            </a:r>
            <a:r>
              <a:rPr lang="en-US" dirty="0" smtClean="0"/>
              <a:t>policy,</a:t>
            </a:r>
            <a:br>
              <a:rPr lang="en-US" dirty="0" smtClean="0"/>
            </a:br>
            <a:r>
              <a:rPr lang="en-US" dirty="0" smtClean="0"/>
              <a:t>  </a:t>
            </a:r>
            <a:r>
              <a:rPr lang="en-US" dirty="0" err="1" smtClean="0"/>
              <a:t>ForwardIt</a:t>
            </a:r>
            <a:r>
              <a:rPr lang="en-US" dirty="0" smtClean="0"/>
              <a:t> </a:t>
            </a:r>
            <a:r>
              <a:rPr lang="en-US" dirty="0"/>
              <a:t>first, </a:t>
            </a:r>
            <a:r>
              <a:rPr lang="en-US" dirty="0" err="1"/>
              <a:t>ForwardIt</a:t>
            </a:r>
            <a:r>
              <a:rPr lang="en-US" dirty="0"/>
              <a:t> last, UnaryFunction2 f </a:t>
            </a:r>
            <a:r>
              <a:rPr lang="en-US" dirty="0" smtClean="0"/>
              <a:t>);</a:t>
            </a:r>
          </a:p>
          <a:p>
            <a:pPr lvl="2"/>
            <a:r>
              <a:rPr lang="en-US" dirty="0"/>
              <a:t>Applies the given function object f to the result of dereferencing every iterator in the range [first, last) (</a:t>
            </a:r>
            <a:r>
              <a:rPr lang="en-US" dirty="0">
                <a:solidFill>
                  <a:srgbClr val="FF0000"/>
                </a:solidFill>
              </a:rPr>
              <a:t>not necessarily in order</a:t>
            </a:r>
            <a:r>
              <a:rPr lang="en-US" dirty="0"/>
              <a:t>). </a:t>
            </a:r>
            <a:endParaRPr lang="en-US" dirty="0" smtClean="0"/>
          </a:p>
          <a:p>
            <a:pPr lvl="2"/>
            <a:r>
              <a:rPr lang="en-US" dirty="0" smtClean="0"/>
              <a:t>The </a:t>
            </a:r>
            <a:r>
              <a:rPr lang="en-US" dirty="0"/>
              <a:t>algorithm is executed according to policy. </a:t>
            </a:r>
            <a:endParaRPr lang="en-US" dirty="0" smtClean="0"/>
          </a:p>
          <a:p>
            <a:pPr lvl="2"/>
            <a:r>
              <a:rPr lang="en-US" dirty="0" smtClean="0"/>
              <a:t>UnaryFunction2 </a:t>
            </a:r>
            <a:r>
              <a:rPr lang="en-US" dirty="0"/>
              <a:t>must meet the requirements of </a:t>
            </a:r>
            <a:r>
              <a:rPr lang="en-US" dirty="0" err="1">
                <a:solidFill>
                  <a:srgbClr val="FF0000"/>
                </a:solidFill>
              </a:rPr>
              <a:t>CopyConstructible</a:t>
            </a:r>
            <a:r>
              <a:rPr lang="en-US" dirty="0"/>
              <a:t>. </a:t>
            </a:r>
          </a:p>
        </p:txBody>
      </p:sp>
    </p:spTree>
    <p:extLst>
      <p:ext uri="{BB962C8B-B14F-4D97-AF65-F5344CB8AC3E}">
        <p14:creationId xmlns:p14="http://schemas.microsoft.com/office/powerpoint/2010/main" val="2051770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4</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77500" lnSpcReduction="20000"/>
          </a:bodyPr>
          <a:lstStyle/>
          <a:p>
            <a:r>
              <a:rPr lang="en-US" dirty="0" smtClean="0"/>
              <a:t>Effect of the tags</a:t>
            </a:r>
          </a:p>
          <a:p>
            <a:pPr lvl="1"/>
            <a:r>
              <a:rPr lang="en-US" dirty="0" err="1" smtClean="0"/>
              <a:t>sequenced_policy</a:t>
            </a:r>
            <a:endParaRPr lang="en-US" dirty="0" smtClean="0"/>
          </a:p>
          <a:p>
            <a:pPr lvl="2"/>
            <a:r>
              <a:rPr lang="en-US" dirty="0" smtClean="0"/>
              <a:t>Parallel </a:t>
            </a:r>
            <a:r>
              <a:rPr lang="en-US" dirty="0"/>
              <a:t>algorithm's execution may not be parallelized. </a:t>
            </a:r>
            <a:endParaRPr lang="en-US" dirty="0" smtClean="0"/>
          </a:p>
          <a:p>
            <a:pPr lvl="2"/>
            <a:r>
              <a:rPr lang="en-US" dirty="0" smtClean="0"/>
              <a:t>The </a:t>
            </a:r>
            <a:r>
              <a:rPr lang="en-US" dirty="0"/>
              <a:t>invocations of element access functions in parallel algorithms invoked with this policy (usually specified as </a:t>
            </a:r>
            <a:r>
              <a:rPr lang="en-US" dirty="0" err="1" smtClean="0">
                <a:solidFill>
                  <a:srgbClr val="FF0000"/>
                </a:solidFill>
              </a:rPr>
              <a:t>std</a:t>
            </a:r>
            <a:r>
              <a:rPr lang="en-US" dirty="0" smtClean="0">
                <a:solidFill>
                  <a:srgbClr val="FF0000"/>
                </a:solidFill>
              </a:rPr>
              <a:t>::execution</a:t>
            </a:r>
            <a:r>
              <a:rPr lang="en-US" dirty="0">
                <a:solidFill>
                  <a:srgbClr val="FF0000"/>
                </a:solidFill>
              </a:rPr>
              <a:t>::</a:t>
            </a:r>
            <a:r>
              <a:rPr lang="en-US" dirty="0" err="1">
                <a:solidFill>
                  <a:srgbClr val="FF0000"/>
                </a:solidFill>
              </a:rPr>
              <a:t>seq</a:t>
            </a:r>
            <a:r>
              <a:rPr lang="en-US" dirty="0"/>
              <a:t>) are </a:t>
            </a:r>
            <a:r>
              <a:rPr lang="en-US" dirty="0">
                <a:solidFill>
                  <a:srgbClr val="FF0000"/>
                </a:solidFill>
              </a:rPr>
              <a:t>indeterminately sequenced in the calling thread</a:t>
            </a:r>
            <a:r>
              <a:rPr lang="en-US" dirty="0"/>
              <a:t>.</a:t>
            </a:r>
          </a:p>
          <a:p>
            <a:pPr lvl="1"/>
            <a:r>
              <a:rPr lang="en-US" dirty="0" err="1" smtClean="0"/>
              <a:t>parallel_policy</a:t>
            </a:r>
            <a:endParaRPr lang="en-US" dirty="0" smtClean="0"/>
          </a:p>
          <a:p>
            <a:pPr lvl="2"/>
            <a:r>
              <a:rPr lang="en-US" dirty="0" smtClean="0"/>
              <a:t>Parallel </a:t>
            </a:r>
            <a:r>
              <a:rPr lang="en-US" dirty="0"/>
              <a:t>algorithm's execution may be parallelized. </a:t>
            </a:r>
            <a:endParaRPr lang="en-US" dirty="0" smtClean="0"/>
          </a:p>
          <a:p>
            <a:pPr lvl="2"/>
            <a:r>
              <a:rPr lang="en-US" dirty="0" smtClean="0"/>
              <a:t>The </a:t>
            </a:r>
            <a:r>
              <a:rPr lang="en-US" dirty="0"/>
              <a:t>invocations of element access functions in parallel algorithms invoked with this policy (usually specified as </a:t>
            </a:r>
            <a:r>
              <a:rPr lang="en-US" dirty="0" err="1" smtClean="0">
                <a:solidFill>
                  <a:srgbClr val="FF0000"/>
                </a:solidFill>
              </a:rPr>
              <a:t>std</a:t>
            </a:r>
            <a:r>
              <a:rPr lang="en-US" dirty="0" smtClean="0">
                <a:solidFill>
                  <a:srgbClr val="FF0000"/>
                </a:solidFill>
              </a:rPr>
              <a:t>::execution</a:t>
            </a:r>
            <a:r>
              <a:rPr lang="en-US" dirty="0">
                <a:solidFill>
                  <a:srgbClr val="FF0000"/>
                </a:solidFill>
              </a:rPr>
              <a:t>::par</a:t>
            </a:r>
            <a:r>
              <a:rPr lang="en-US" dirty="0"/>
              <a:t>) are permitted to execute in either the </a:t>
            </a:r>
            <a:r>
              <a:rPr lang="en-US" dirty="0">
                <a:solidFill>
                  <a:srgbClr val="FF0000"/>
                </a:solidFill>
              </a:rPr>
              <a:t>invoking thread or </a:t>
            </a:r>
            <a:r>
              <a:rPr lang="en-US" dirty="0"/>
              <a:t>in a </a:t>
            </a:r>
            <a:r>
              <a:rPr lang="en-US" dirty="0">
                <a:solidFill>
                  <a:srgbClr val="FF0000"/>
                </a:solidFill>
              </a:rPr>
              <a:t>thread implicitly created </a:t>
            </a:r>
            <a:r>
              <a:rPr lang="en-US" dirty="0"/>
              <a:t>by the library to support parallel algorithm execution. </a:t>
            </a:r>
            <a:endParaRPr lang="en-US" dirty="0" smtClean="0"/>
          </a:p>
          <a:p>
            <a:pPr lvl="2"/>
            <a:r>
              <a:rPr lang="en-US" dirty="0" smtClean="0"/>
              <a:t>Any </a:t>
            </a:r>
            <a:r>
              <a:rPr lang="en-US" dirty="0"/>
              <a:t>such invocations executing in the same thread are </a:t>
            </a:r>
            <a:r>
              <a:rPr lang="en-US" dirty="0">
                <a:solidFill>
                  <a:srgbClr val="FF0000"/>
                </a:solidFill>
              </a:rPr>
              <a:t>indeterminately sequenced </a:t>
            </a:r>
            <a:r>
              <a:rPr lang="en-US" dirty="0"/>
              <a:t>with respect to each other.</a:t>
            </a:r>
          </a:p>
          <a:p>
            <a:pPr lvl="1"/>
            <a:r>
              <a:rPr lang="en-US" dirty="0" err="1" smtClean="0"/>
              <a:t>parallel_unsequenced_policy</a:t>
            </a:r>
            <a:endParaRPr lang="en-US" dirty="0" smtClean="0"/>
          </a:p>
          <a:p>
            <a:pPr lvl="2"/>
            <a:r>
              <a:rPr lang="en-US" dirty="0" smtClean="0"/>
              <a:t>Parallel </a:t>
            </a:r>
            <a:r>
              <a:rPr lang="en-US" dirty="0"/>
              <a:t>algorithm's execution may be parallelized, </a:t>
            </a:r>
            <a:r>
              <a:rPr lang="en-US" dirty="0" err="1"/>
              <a:t>vectorized</a:t>
            </a:r>
            <a:r>
              <a:rPr lang="en-US" dirty="0"/>
              <a:t>, or migrated across threads (such as by a parent-stealing scheduler). </a:t>
            </a:r>
            <a:endParaRPr lang="en-US" dirty="0" smtClean="0"/>
          </a:p>
          <a:p>
            <a:pPr lvl="2"/>
            <a:r>
              <a:rPr lang="en-US" dirty="0" smtClean="0"/>
              <a:t>The </a:t>
            </a:r>
            <a:r>
              <a:rPr lang="en-US" dirty="0"/>
              <a:t>invocations of element access functions in parallel algorithms invoked with this policy are permitted to execute in an unordered fashion </a:t>
            </a:r>
            <a:r>
              <a:rPr lang="en-US" dirty="0">
                <a:solidFill>
                  <a:srgbClr val="FF0000"/>
                </a:solidFill>
              </a:rPr>
              <a:t>in unspecified threads</a:t>
            </a:r>
            <a:r>
              <a:rPr lang="en-US" dirty="0"/>
              <a:t>, and </a:t>
            </a:r>
            <a:r>
              <a:rPr lang="en-US" dirty="0" err="1">
                <a:solidFill>
                  <a:srgbClr val="FF0000"/>
                </a:solidFill>
              </a:rPr>
              <a:t>unsequenced</a:t>
            </a:r>
            <a:r>
              <a:rPr lang="en-US" dirty="0">
                <a:solidFill>
                  <a:srgbClr val="FF0000"/>
                </a:solidFill>
              </a:rPr>
              <a:t> </a:t>
            </a:r>
            <a:r>
              <a:rPr lang="en-US" dirty="0"/>
              <a:t>with respect to one another within each thread. </a:t>
            </a:r>
          </a:p>
          <a:p>
            <a:pPr lvl="2"/>
            <a:r>
              <a:rPr lang="en-US" dirty="0" err="1" smtClean="0"/>
              <a:t>Unsequenced</a:t>
            </a:r>
            <a:r>
              <a:rPr lang="en-US" dirty="0" smtClean="0"/>
              <a:t> execution policy is the only case where function calls are </a:t>
            </a:r>
            <a:r>
              <a:rPr lang="en-US" dirty="0" err="1" smtClean="0"/>
              <a:t>unsequenced</a:t>
            </a:r>
            <a:r>
              <a:rPr lang="en-US" dirty="0" smtClean="0"/>
              <a:t> with respect to each other, meaning they can be interleaved. In all other situations in C++, they are indeterminately-sequenced (cannot interleave). </a:t>
            </a:r>
          </a:p>
          <a:p>
            <a:pPr lvl="3"/>
            <a:r>
              <a:rPr lang="en-US" dirty="0" smtClean="0"/>
              <a:t>Because of that, users are not allowed to allocate or deallocate memory, acquire </a:t>
            </a:r>
            <a:r>
              <a:rPr lang="en-US" dirty="0" err="1" smtClean="0"/>
              <a:t>mutexes</a:t>
            </a:r>
            <a:r>
              <a:rPr lang="en-US" dirty="0" smtClean="0"/>
              <a:t> or perform any other vectorization-unsafe operations when using this policy (vectorization-unsafe functions are the ones that synchronize-with another function, e.g. </a:t>
            </a:r>
            <a:r>
              <a:rPr lang="en-US" dirty="0" err="1" smtClean="0"/>
              <a:t>std</a:t>
            </a:r>
            <a:r>
              <a:rPr lang="en-US" dirty="0" smtClean="0"/>
              <a:t>::</a:t>
            </a:r>
            <a:r>
              <a:rPr lang="en-US" dirty="0" err="1" smtClean="0"/>
              <a:t>mutex</a:t>
            </a:r>
            <a:r>
              <a:rPr lang="en-US" dirty="0" smtClean="0"/>
              <a:t>::unlock synchronizes-with the next </a:t>
            </a:r>
            <a:r>
              <a:rPr lang="en-US" dirty="0" err="1" smtClean="0"/>
              <a:t>std</a:t>
            </a:r>
            <a:r>
              <a:rPr lang="en-US" dirty="0" smtClean="0"/>
              <a:t>::</a:t>
            </a:r>
            <a:r>
              <a:rPr lang="en-US" dirty="0" err="1" smtClean="0"/>
              <a:t>mutex</a:t>
            </a:r>
            <a:r>
              <a:rPr lang="en-US" dirty="0" smtClean="0"/>
              <a:t>::lock) </a:t>
            </a:r>
          </a:p>
          <a:p>
            <a:pPr lvl="1"/>
            <a:r>
              <a:rPr lang="en-US" dirty="0"/>
              <a:t>During the execution of a parallel algorithm with any of these three execution policies, if the invocation of an element access function exits via an uncaught exception, </a:t>
            </a:r>
            <a:r>
              <a:rPr lang="en-US" dirty="0" err="1" smtClean="0"/>
              <a:t>std</a:t>
            </a:r>
            <a:r>
              <a:rPr lang="en-US" dirty="0" smtClean="0"/>
              <a:t>::terminate </a:t>
            </a:r>
            <a:r>
              <a:rPr lang="en-US" dirty="0"/>
              <a:t>is called, but the implementations may define additional execution policies that handle exceptions differently. </a:t>
            </a:r>
            <a:endParaRPr lang="en-US" dirty="0" smtClean="0"/>
          </a:p>
        </p:txBody>
      </p:sp>
    </p:spTree>
    <p:extLst>
      <p:ext uri="{BB962C8B-B14F-4D97-AF65-F5344CB8AC3E}">
        <p14:creationId xmlns:p14="http://schemas.microsoft.com/office/powerpoint/2010/main" val="4155189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C++17 execution control</a:t>
            </a:r>
            <a:endParaRPr lang="en-US" dirty="0"/>
          </a:p>
        </p:txBody>
      </p:sp>
      <p:sp>
        <p:nvSpPr>
          <p:cNvPr id="3" name="Slide Number Placeholder 2"/>
          <p:cNvSpPr>
            <a:spLocks noGrp="1"/>
          </p:cNvSpPr>
          <p:nvPr>
            <p:ph type="sldNum" sz="quarter" idx="11"/>
          </p:nvPr>
        </p:nvSpPr>
        <p:spPr/>
        <p:txBody>
          <a:bodyPr/>
          <a:lstStyle/>
          <a:p>
            <a:fld id="{5A8723E3-C62D-4372-A5B7-F817763A1A22}" type="slidenum">
              <a:rPr lang="cs-CZ" smtClean="0"/>
              <a:pPr/>
              <a:t>5</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lnSpcReduction="10000"/>
          </a:bodyPr>
          <a:lstStyle/>
          <a:p>
            <a:r>
              <a:rPr lang="en-US" dirty="0" smtClean="0"/>
              <a:t>Parallel versions of algorithms</a:t>
            </a:r>
          </a:p>
          <a:p>
            <a:pPr lvl="2"/>
            <a:r>
              <a:rPr lang="en-US" dirty="0" err="1" smtClean="0"/>
              <a:t>execution_policy</a:t>
            </a:r>
            <a:r>
              <a:rPr lang="en-US" dirty="0" smtClean="0"/>
              <a:t> argument added</a:t>
            </a:r>
          </a:p>
          <a:p>
            <a:pPr lvl="3"/>
            <a:r>
              <a:rPr lang="en-US" dirty="0" err="1"/>
              <a:t>adjacent_difference</a:t>
            </a:r>
            <a:r>
              <a:rPr lang="en-US" dirty="0"/>
              <a:t> </a:t>
            </a:r>
            <a:r>
              <a:rPr lang="en-US" dirty="0" err="1"/>
              <a:t>adjacent_find</a:t>
            </a:r>
            <a:r>
              <a:rPr lang="en-US" dirty="0"/>
              <a:t> </a:t>
            </a:r>
            <a:r>
              <a:rPr lang="en-US" dirty="0" err="1"/>
              <a:t>all_of</a:t>
            </a:r>
            <a:r>
              <a:rPr lang="en-US" dirty="0"/>
              <a:t> </a:t>
            </a:r>
            <a:r>
              <a:rPr lang="en-US" dirty="0" err="1"/>
              <a:t>any_of</a:t>
            </a:r>
            <a:r>
              <a:rPr lang="en-US" dirty="0"/>
              <a:t> copy </a:t>
            </a:r>
            <a:r>
              <a:rPr lang="en-US" dirty="0" err="1"/>
              <a:t>copy_if</a:t>
            </a:r>
            <a:r>
              <a:rPr lang="en-US" dirty="0"/>
              <a:t> </a:t>
            </a:r>
            <a:r>
              <a:rPr lang="en-US" dirty="0" err="1"/>
              <a:t>copy_n</a:t>
            </a:r>
            <a:r>
              <a:rPr lang="en-US" dirty="0"/>
              <a:t> count </a:t>
            </a:r>
            <a:r>
              <a:rPr lang="en-US" dirty="0" err="1"/>
              <a:t>count_if</a:t>
            </a:r>
            <a:r>
              <a:rPr lang="en-US" dirty="0"/>
              <a:t> equal fill </a:t>
            </a:r>
            <a:r>
              <a:rPr lang="en-US" dirty="0" err="1"/>
              <a:t>fill_n</a:t>
            </a:r>
            <a:r>
              <a:rPr lang="en-US" dirty="0"/>
              <a:t> find </a:t>
            </a:r>
            <a:r>
              <a:rPr lang="en-US" dirty="0" err="1"/>
              <a:t>find_end</a:t>
            </a:r>
            <a:r>
              <a:rPr lang="en-US" dirty="0"/>
              <a:t> </a:t>
            </a:r>
            <a:r>
              <a:rPr lang="en-US" dirty="0" err="1"/>
              <a:t>find_first_of</a:t>
            </a:r>
            <a:r>
              <a:rPr lang="en-US" dirty="0"/>
              <a:t> </a:t>
            </a:r>
            <a:r>
              <a:rPr lang="en-US" dirty="0" err="1"/>
              <a:t>find_if</a:t>
            </a:r>
            <a:r>
              <a:rPr lang="en-US" dirty="0"/>
              <a:t> </a:t>
            </a:r>
            <a:r>
              <a:rPr lang="en-US" dirty="0" err="1"/>
              <a:t>find_if_not</a:t>
            </a:r>
            <a:r>
              <a:rPr lang="en-US" dirty="0"/>
              <a:t> generate </a:t>
            </a:r>
            <a:r>
              <a:rPr lang="en-US" dirty="0" err="1"/>
              <a:t>generate_n</a:t>
            </a:r>
            <a:r>
              <a:rPr lang="en-US" dirty="0"/>
              <a:t> includes </a:t>
            </a:r>
            <a:r>
              <a:rPr lang="en-US" dirty="0" err="1"/>
              <a:t>inner_product</a:t>
            </a:r>
            <a:r>
              <a:rPr lang="en-US" dirty="0"/>
              <a:t> </a:t>
            </a:r>
            <a:r>
              <a:rPr lang="en-US" dirty="0" err="1"/>
              <a:t>inplace_merge</a:t>
            </a:r>
            <a:r>
              <a:rPr lang="en-US" dirty="0"/>
              <a:t> </a:t>
            </a:r>
            <a:r>
              <a:rPr lang="en-US" dirty="0" err="1"/>
              <a:t>is_heap</a:t>
            </a:r>
            <a:r>
              <a:rPr lang="en-US" dirty="0"/>
              <a:t> </a:t>
            </a:r>
            <a:r>
              <a:rPr lang="en-US" dirty="0" err="1"/>
              <a:t>is_heap_until</a:t>
            </a:r>
            <a:r>
              <a:rPr lang="en-US" dirty="0"/>
              <a:t> </a:t>
            </a:r>
            <a:r>
              <a:rPr lang="en-US" dirty="0" err="1"/>
              <a:t>is_partitioned</a:t>
            </a:r>
            <a:r>
              <a:rPr lang="en-US" dirty="0"/>
              <a:t> </a:t>
            </a:r>
            <a:r>
              <a:rPr lang="en-US" dirty="0" err="1"/>
              <a:t>is_sorted</a:t>
            </a:r>
            <a:r>
              <a:rPr lang="en-US" dirty="0"/>
              <a:t> </a:t>
            </a:r>
            <a:r>
              <a:rPr lang="en-US" dirty="0" err="1"/>
              <a:t>is_sorted_until</a:t>
            </a:r>
            <a:r>
              <a:rPr lang="en-US" dirty="0"/>
              <a:t> </a:t>
            </a:r>
            <a:r>
              <a:rPr lang="en-US" dirty="0" err="1"/>
              <a:t>lexicographical_compare</a:t>
            </a:r>
            <a:r>
              <a:rPr lang="en-US" dirty="0"/>
              <a:t> </a:t>
            </a:r>
            <a:r>
              <a:rPr lang="en-US" dirty="0" err="1"/>
              <a:t>max_element</a:t>
            </a:r>
            <a:r>
              <a:rPr lang="en-US" dirty="0"/>
              <a:t> merge </a:t>
            </a:r>
            <a:r>
              <a:rPr lang="en-US" dirty="0" err="1"/>
              <a:t>min_element</a:t>
            </a:r>
            <a:r>
              <a:rPr lang="en-US" dirty="0"/>
              <a:t> </a:t>
            </a:r>
            <a:r>
              <a:rPr lang="en-US" dirty="0" err="1"/>
              <a:t>minmax_element</a:t>
            </a:r>
            <a:r>
              <a:rPr lang="en-US" dirty="0"/>
              <a:t> mismatch move </a:t>
            </a:r>
            <a:r>
              <a:rPr lang="en-US" dirty="0" err="1"/>
              <a:t>none_of</a:t>
            </a:r>
            <a:r>
              <a:rPr lang="en-US" dirty="0"/>
              <a:t> </a:t>
            </a:r>
            <a:r>
              <a:rPr lang="en-US" dirty="0" err="1"/>
              <a:t>nth_element</a:t>
            </a:r>
            <a:r>
              <a:rPr lang="en-US" dirty="0"/>
              <a:t> </a:t>
            </a:r>
            <a:r>
              <a:rPr lang="en-US" dirty="0" err="1"/>
              <a:t>partial_sort</a:t>
            </a:r>
            <a:r>
              <a:rPr lang="en-US" dirty="0"/>
              <a:t> </a:t>
            </a:r>
            <a:r>
              <a:rPr lang="en-US" dirty="0" err="1"/>
              <a:t>partial_sort_copy</a:t>
            </a:r>
            <a:r>
              <a:rPr lang="en-US" dirty="0"/>
              <a:t> partition </a:t>
            </a:r>
            <a:r>
              <a:rPr lang="en-US" dirty="0" err="1"/>
              <a:t>partition_copy</a:t>
            </a:r>
            <a:r>
              <a:rPr lang="en-US" dirty="0"/>
              <a:t> remove </a:t>
            </a:r>
            <a:r>
              <a:rPr lang="en-US" dirty="0" err="1"/>
              <a:t>remove_copy</a:t>
            </a:r>
            <a:r>
              <a:rPr lang="en-US" dirty="0"/>
              <a:t> </a:t>
            </a:r>
            <a:r>
              <a:rPr lang="en-US" dirty="0" err="1"/>
              <a:t>remove_copy_if</a:t>
            </a:r>
            <a:r>
              <a:rPr lang="en-US" dirty="0"/>
              <a:t> </a:t>
            </a:r>
            <a:r>
              <a:rPr lang="en-US" dirty="0" err="1"/>
              <a:t>remove_if</a:t>
            </a:r>
            <a:r>
              <a:rPr lang="en-US" dirty="0"/>
              <a:t> replace </a:t>
            </a:r>
            <a:r>
              <a:rPr lang="en-US" dirty="0" err="1"/>
              <a:t>replace_copy</a:t>
            </a:r>
            <a:r>
              <a:rPr lang="en-US" dirty="0"/>
              <a:t> </a:t>
            </a:r>
            <a:r>
              <a:rPr lang="en-US" dirty="0" err="1"/>
              <a:t>replace_copy_if</a:t>
            </a:r>
            <a:r>
              <a:rPr lang="en-US" dirty="0"/>
              <a:t> </a:t>
            </a:r>
            <a:r>
              <a:rPr lang="en-US" dirty="0" err="1"/>
              <a:t>replace_if</a:t>
            </a:r>
            <a:r>
              <a:rPr lang="en-US" dirty="0"/>
              <a:t> reverse </a:t>
            </a:r>
            <a:r>
              <a:rPr lang="en-US" dirty="0" err="1"/>
              <a:t>reverse_copy</a:t>
            </a:r>
            <a:r>
              <a:rPr lang="en-US" dirty="0"/>
              <a:t> rotate </a:t>
            </a:r>
            <a:r>
              <a:rPr lang="en-US" dirty="0" err="1"/>
              <a:t>rotate_copy</a:t>
            </a:r>
            <a:r>
              <a:rPr lang="en-US" dirty="0"/>
              <a:t> search </a:t>
            </a:r>
            <a:r>
              <a:rPr lang="en-US" dirty="0" err="1"/>
              <a:t>search_n</a:t>
            </a:r>
            <a:r>
              <a:rPr lang="en-US" dirty="0"/>
              <a:t> </a:t>
            </a:r>
            <a:r>
              <a:rPr lang="en-US" dirty="0" err="1"/>
              <a:t>set_difference</a:t>
            </a:r>
            <a:r>
              <a:rPr lang="en-US" dirty="0"/>
              <a:t> </a:t>
            </a:r>
            <a:r>
              <a:rPr lang="en-US" dirty="0" err="1"/>
              <a:t>set_intersection</a:t>
            </a:r>
            <a:r>
              <a:rPr lang="en-US" dirty="0"/>
              <a:t> </a:t>
            </a:r>
            <a:r>
              <a:rPr lang="en-US" dirty="0" err="1"/>
              <a:t>set_symmetric_difference</a:t>
            </a:r>
            <a:r>
              <a:rPr lang="en-US" dirty="0"/>
              <a:t> </a:t>
            </a:r>
            <a:r>
              <a:rPr lang="en-US" dirty="0" err="1"/>
              <a:t>set_union</a:t>
            </a:r>
            <a:r>
              <a:rPr lang="en-US" dirty="0"/>
              <a:t> sort </a:t>
            </a:r>
            <a:r>
              <a:rPr lang="en-US" dirty="0" err="1"/>
              <a:t>stable_partition</a:t>
            </a:r>
            <a:r>
              <a:rPr lang="en-US" dirty="0"/>
              <a:t> </a:t>
            </a:r>
            <a:r>
              <a:rPr lang="en-US" dirty="0" err="1"/>
              <a:t>stable_sort</a:t>
            </a:r>
            <a:r>
              <a:rPr lang="en-US" dirty="0"/>
              <a:t> </a:t>
            </a:r>
            <a:r>
              <a:rPr lang="en-US" dirty="0" err="1"/>
              <a:t>swap_ranges</a:t>
            </a:r>
            <a:r>
              <a:rPr lang="en-US" dirty="0"/>
              <a:t> transform </a:t>
            </a:r>
            <a:r>
              <a:rPr lang="en-US" dirty="0" err="1"/>
              <a:t>uninitialized_copy</a:t>
            </a:r>
            <a:r>
              <a:rPr lang="en-US" dirty="0"/>
              <a:t> </a:t>
            </a:r>
            <a:r>
              <a:rPr lang="en-US" dirty="0" err="1"/>
              <a:t>uninitialized_copy_n</a:t>
            </a:r>
            <a:r>
              <a:rPr lang="en-US" dirty="0"/>
              <a:t> </a:t>
            </a:r>
            <a:r>
              <a:rPr lang="en-US" dirty="0" err="1"/>
              <a:t>uninitialized_fill</a:t>
            </a:r>
            <a:r>
              <a:rPr lang="en-US" dirty="0"/>
              <a:t> </a:t>
            </a:r>
            <a:r>
              <a:rPr lang="en-US" dirty="0" err="1"/>
              <a:t>uninitialized_fill_n</a:t>
            </a:r>
            <a:r>
              <a:rPr lang="en-US" dirty="0"/>
              <a:t> unique </a:t>
            </a:r>
            <a:r>
              <a:rPr lang="en-US" dirty="0" err="1" smtClean="0"/>
              <a:t>unique_copy</a:t>
            </a:r>
            <a:endParaRPr lang="en-US" dirty="0" smtClean="0"/>
          </a:p>
          <a:p>
            <a:r>
              <a:rPr lang="en-US" dirty="0" smtClean="0"/>
              <a:t>New parallel algorithms</a:t>
            </a:r>
          </a:p>
          <a:p>
            <a:pPr lvl="3"/>
            <a:r>
              <a:rPr lang="en-US" dirty="0" err="1" smtClean="0"/>
              <a:t>for_each</a:t>
            </a:r>
            <a:r>
              <a:rPr lang="en-US" dirty="0" smtClean="0"/>
              <a:t> - similar </a:t>
            </a:r>
            <a:r>
              <a:rPr lang="en-US" dirty="0"/>
              <a:t>to </a:t>
            </a:r>
            <a:r>
              <a:rPr lang="en-US" dirty="0" err="1"/>
              <a:t>std</a:t>
            </a:r>
            <a:r>
              <a:rPr lang="en-US" dirty="0"/>
              <a:t>::</a:t>
            </a:r>
            <a:r>
              <a:rPr lang="en-US" dirty="0" err="1"/>
              <a:t>for_each</a:t>
            </a:r>
            <a:r>
              <a:rPr lang="en-US" dirty="0"/>
              <a:t> except returns void </a:t>
            </a:r>
          </a:p>
          <a:p>
            <a:pPr lvl="3"/>
            <a:r>
              <a:rPr lang="en-US" dirty="0" err="1" smtClean="0"/>
              <a:t>for_each_n</a:t>
            </a:r>
            <a:r>
              <a:rPr lang="en-US" dirty="0" smtClean="0"/>
              <a:t> - applies </a:t>
            </a:r>
            <a:r>
              <a:rPr lang="en-US" dirty="0"/>
              <a:t>a function object to the first n elements of a sequence </a:t>
            </a:r>
          </a:p>
          <a:p>
            <a:pPr lvl="3"/>
            <a:r>
              <a:rPr lang="en-US" dirty="0" smtClean="0"/>
              <a:t>reduce - similar </a:t>
            </a:r>
            <a:r>
              <a:rPr lang="en-US" dirty="0"/>
              <a:t>to </a:t>
            </a:r>
            <a:r>
              <a:rPr lang="en-US" dirty="0" err="1"/>
              <a:t>std</a:t>
            </a:r>
            <a:r>
              <a:rPr lang="en-US" dirty="0"/>
              <a:t>::accumulate, except out of order </a:t>
            </a:r>
          </a:p>
          <a:p>
            <a:pPr lvl="3"/>
            <a:r>
              <a:rPr lang="en-US" dirty="0" err="1" smtClean="0"/>
              <a:t>exclusive_scan</a:t>
            </a:r>
            <a:r>
              <a:rPr lang="en-US" dirty="0" smtClean="0"/>
              <a:t> - similar </a:t>
            </a:r>
            <a:r>
              <a:rPr lang="en-US" dirty="0"/>
              <a:t>to </a:t>
            </a:r>
            <a:r>
              <a:rPr lang="en-US" dirty="0" err="1"/>
              <a:t>std</a:t>
            </a:r>
            <a:r>
              <a:rPr lang="en-US" dirty="0"/>
              <a:t>::</a:t>
            </a:r>
            <a:r>
              <a:rPr lang="en-US" dirty="0" err="1"/>
              <a:t>partial_sum</a:t>
            </a:r>
            <a:r>
              <a:rPr lang="en-US" dirty="0"/>
              <a:t>, excludes the </a:t>
            </a:r>
            <a:r>
              <a:rPr lang="en-US" dirty="0" err="1"/>
              <a:t>ith</a:t>
            </a:r>
            <a:r>
              <a:rPr lang="en-US" dirty="0"/>
              <a:t> input element from the </a:t>
            </a:r>
            <a:r>
              <a:rPr lang="en-US" dirty="0" err="1"/>
              <a:t>ith</a:t>
            </a:r>
            <a:r>
              <a:rPr lang="en-US" dirty="0"/>
              <a:t> sum </a:t>
            </a:r>
          </a:p>
          <a:p>
            <a:pPr lvl="3"/>
            <a:r>
              <a:rPr lang="en-US" dirty="0" err="1" smtClean="0"/>
              <a:t>inclusive_scan</a:t>
            </a:r>
            <a:r>
              <a:rPr lang="en-US" dirty="0" smtClean="0"/>
              <a:t> - similar </a:t>
            </a:r>
            <a:r>
              <a:rPr lang="en-US" dirty="0"/>
              <a:t>to </a:t>
            </a:r>
            <a:r>
              <a:rPr lang="en-US" dirty="0" err="1"/>
              <a:t>std</a:t>
            </a:r>
            <a:r>
              <a:rPr lang="en-US" dirty="0"/>
              <a:t>::</a:t>
            </a:r>
            <a:r>
              <a:rPr lang="en-US" dirty="0" err="1"/>
              <a:t>partial_sum</a:t>
            </a:r>
            <a:r>
              <a:rPr lang="en-US" dirty="0"/>
              <a:t>, includes the </a:t>
            </a:r>
            <a:r>
              <a:rPr lang="en-US" dirty="0" err="1"/>
              <a:t>ith</a:t>
            </a:r>
            <a:r>
              <a:rPr lang="en-US" dirty="0"/>
              <a:t> input element in the </a:t>
            </a:r>
            <a:r>
              <a:rPr lang="en-US" dirty="0" err="1"/>
              <a:t>ith</a:t>
            </a:r>
            <a:r>
              <a:rPr lang="en-US" dirty="0"/>
              <a:t> sum </a:t>
            </a:r>
          </a:p>
          <a:p>
            <a:pPr lvl="3"/>
            <a:r>
              <a:rPr lang="en-US" dirty="0" err="1" smtClean="0"/>
              <a:t>transform_reduce</a:t>
            </a:r>
            <a:r>
              <a:rPr lang="en-US" dirty="0" smtClean="0"/>
              <a:t> - applies </a:t>
            </a:r>
            <a:r>
              <a:rPr lang="en-US" dirty="0"/>
              <a:t>a </a:t>
            </a:r>
            <a:r>
              <a:rPr lang="en-US" dirty="0" err="1"/>
              <a:t>functor</a:t>
            </a:r>
            <a:r>
              <a:rPr lang="en-US" dirty="0"/>
              <a:t>, then reduces out of order </a:t>
            </a:r>
          </a:p>
          <a:p>
            <a:pPr lvl="3"/>
            <a:r>
              <a:rPr lang="en-US" dirty="0" err="1" smtClean="0"/>
              <a:t>transform_exclusive_scan</a:t>
            </a:r>
            <a:r>
              <a:rPr lang="en-US" dirty="0" smtClean="0"/>
              <a:t> - applies </a:t>
            </a:r>
            <a:r>
              <a:rPr lang="en-US" dirty="0"/>
              <a:t>a </a:t>
            </a:r>
            <a:r>
              <a:rPr lang="en-US" dirty="0" err="1"/>
              <a:t>functor</a:t>
            </a:r>
            <a:r>
              <a:rPr lang="en-US" dirty="0"/>
              <a:t>, then calculates exclusive scan </a:t>
            </a:r>
          </a:p>
          <a:p>
            <a:pPr lvl="3"/>
            <a:r>
              <a:rPr lang="en-US" dirty="0" err="1" smtClean="0"/>
              <a:t>transform_inclusive_scan</a:t>
            </a:r>
            <a:r>
              <a:rPr lang="en-US" dirty="0" smtClean="0"/>
              <a:t> - applies </a:t>
            </a:r>
            <a:r>
              <a:rPr lang="en-US" dirty="0"/>
              <a:t>a </a:t>
            </a:r>
            <a:r>
              <a:rPr lang="en-US" dirty="0" err="1"/>
              <a:t>functor</a:t>
            </a:r>
            <a:r>
              <a:rPr lang="en-US" dirty="0"/>
              <a:t>, then calculates inclusive scan </a:t>
            </a:r>
            <a:endParaRPr lang="en-US" dirty="0" smtClean="0"/>
          </a:p>
        </p:txBody>
      </p:sp>
    </p:spTree>
    <p:extLst>
      <p:ext uri="{BB962C8B-B14F-4D97-AF65-F5344CB8AC3E}">
        <p14:creationId xmlns:p14="http://schemas.microsoft.com/office/powerpoint/2010/main" val="73641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6</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92500" lnSpcReduction="20000"/>
          </a:bodyPr>
          <a:lstStyle/>
          <a:p>
            <a:pPr lvl="3"/>
            <a:r>
              <a:rPr lang="en-US" dirty="0"/>
              <a:t>value computation: calculation of the value that is returned by the expression. This may involve determination of the identity of the object (</a:t>
            </a:r>
            <a:r>
              <a:rPr lang="en-US" dirty="0" err="1"/>
              <a:t>glvalue</a:t>
            </a:r>
            <a:r>
              <a:rPr lang="en-US" dirty="0"/>
              <a:t> evaluation, e.g. if the expression returns a reference to some object) or reading the value previously assigned to an object (</a:t>
            </a:r>
            <a:r>
              <a:rPr lang="en-US" dirty="0" err="1"/>
              <a:t>prvalue</a:t>
            </a:r>
            <a:r>
              <a:rPr lang="en-US" dirty="0"/>
              <a:t> evaluation, e.g. if the expression returns a number, or some other value)</a:t>
            </a:r>
          </a:p>
          <a:p>
            <a:pPr lvl="3"/>
            <a:r>
              <a:rPr lang="en-US" dirty="0"/>
              <a:t>side effect: access (read or write) to an object designated by a volatile </a:t>
            </a:r>
            <a:r>
              <a:rPr lang="en-US" dirty="0" err="1"/>
              <a:t>glvalue</a:t>
            </a:r>
            <a:r>
              <a:rPr lang="en-US" dirty="0"/>
              <a:t>, modification (writing) to an object, calling a library I/O function, or calling a function that does any of those operations.</a:t>
            </a:r>
          </a:p>
          <a:p>
            <a:r>
              <a:rPr lang="en-US" dirty="0" smtClean="0"/>
              <a:t>Sequenced-before </a:t>
            </a:r>
            <a:r>
              <a:rPr lang="en-US" dirty="0"/>
              <a:t>rules (since C++11)</a:t>
            </a:r>
          </a:p>
          <a:p>
            <a:pPr lvl="1"/>
            <a:r>
              <a:rPr lang="en-US" dirty="0" smtClean="0"/>
              <a:t>"</a:t>
            </a:r>
            <a:r>
              <a:rPr lang="en-US" dirty="0"/>
              <a:t>sequenced-before" is an asymmetric, transitive, pair-wise relationship between evaluations within the same thread.</a:t>
            </a:r>
          </a:p>
          <a:p>
            <a:pPr lvl="2"/>
            <a:r>
              <a:rPr lang="en-US" dirty="0"/>
              <a:t>If A is sequenced before B, then evaluation of A will be complete before evaluation of B begins.</a:t>
            </a:r>
          </a:p>
          <a:p>
            <a:pPr lvl="2"/>
            <a:r>
              <a:rPr lang="en-US" dirty="0" smtClean="0"/>
              <a:t>If </a:t>
            </a:r>
            <a:r>
              <a:rPr lang="en-US" dirty="0"/>
              <a:t>A is not sequenced before B and B is not sequenced before A, then two possibilities exist:</a:t>
            </a:r>
          </a:p>
          <a:p>
            <a:pPr lvl="3"/>
            <a:r>
              <a:rPr lang="en-US" dirty="0"/>
              <a:t>evaluations of A and B are </a:t>
            </a:r>
            <a:r>
              <a:rPr lang="en-US" dirty="0" err="1"/>
              <a:t>unsequenced</a:t>
            </a:r>
            <a:r>
              <a:rPr lang="en-US" dirty="0"/>
              <a:t>: they may be performed in any order and may overlap (within a single thread of execution, the compiler may interleave the CPU instructions that comprise A and B)</a:t>
            </a:r>
          </a:p>
          <a:p>
            <a:pPr lvl="3"/>
            <a:r>
              <a:rPr lang="en-US" dirty="0"/>
              <a:t>evaluations of A and B are indeterminately sequenced: they may be performed in any order but may not overlap: either A will be complete before B, or B will be complete before A. The order may be the opposite the next time the same expression is evaluated</a:t>
            </a:r>
            <a:r>
              <a:rPr lang="en-US" dirty="0" smtClean="0"/>
              <a:t>.</a:t>
            </a:r>
          </a:p>
          <a:p>
            <a:pPr lvl="1"/>
            <a:r>
              <a:rPr lang="en-US" dirty="0" smtClean="0"/>
              <a:t>Undefined behavior</a:t>
            </a:r>
          </a:p>
          <a:p>
            <a:pPr lvl="2"/>
            <a:r>
              <a:rPr lang="en-US" dirty="0" smtClean="0"/>
              <a:t>If </a:t>
            </a:r>
            <a:r>
              <a:rPr lang="en-US" dirty="0"/>
              <a:t>a side effect on a scalar object is </a:t>
            </a:r>
            <a:r>
              <a:rPr lang="en-US" dirty="0" err="1"/>
              <a:t>unsequenced</a:t>
            </a:r>
            <a:r>
              <a:rPr lang="en-US" dirty="0"/>
              <a:t> relative to another side effect on the same scalar object, the behavior is undefined</a:t>
            </a:r>
            <a:r>
              <a:rPr lang="en-US" dirty="0" smtClean="0"/>
              <a:t>.</a:t>
            </a:r>
          </a:p>
          <a:p>
            <a:pPr lvl="2"/>
            <a:r>
              <a:rPr lang="en-US" dirty="0"/>
              <a:t>If a side effect on a scalar object is </a:t>
            </a:r>
            <a:r>
              <a:rPr lang="en-US" dirty="0" err="1"/>
              <a:t>unsequenced</a:t>
            </a:r>
            <a:r>
              <a:rPr lang="en-US" dirty="0"/>
              <a:t> relative to a value computation using the value of the same scalar object, the behavior is undefined</a:t>
            </a:r>
            <a:r>
              <a:rPr lang="en-US" dirty="0" smtClean="0"/>
              <a:t>.</a:t>
            </a:r>
            <a:endParaRPr lang="en-US" dirty="0"/>
          </a:p>
        </p:txBody>
      </p:sp>
    </p:spTree>
    <p:extLst>
      <p:ext uri="{BB962C8B-B14F-4D97-AF65-F5344CB8AC3E}">
        <p14:creationId xmlns:p14="http://schemas.microsoft.com/office/powerpoint/2010/main" val="1818050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7</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lnSpcReduction="10000"/>
          </a:bodyPr>
          <a:lstStyle/>
          <a:p>
            <a:pPr lvl="1"/>
            <a:r>
              <a:rPr lang="en-US" dirty="0"/>
              <a:t>Each value computation and side effect of a full expression, that is</a:t>
            </a:r>
          </a:p>
          <a:p>
            <a:pPr lvl="3"/>
            <a:r>
              <a:rPr lang="en-US" dirty="0"/>
              <a:t>unevaluated operand</a:t>
            </a:r>
          </a:p>
          <a:p>
            <a:pPr lvl="3"/>
            <a:r>
              <a:rPr lang="en-US" dirty="0"/>
              <a:t>constant expression</a:t>
            </a:r>
          </a:p>
          <a:p>
            <a:pPr lvl="3"/>
            <a:r>
              <a:rPr lang="en-US" dirty="0"/>
              <a:t>an entire initializer, including any comma-separated constituent expressions</a:t>
            </a:r>
          </a:p>
          <a:p>
            <a:pPr lvl="3"/>
            <a:r>
              <a:rPr lang="en-US" dirty="0"/>
              <a:t>the destructor call generated at the end of the lifetime of a non-temporary object</a:t>
            </a:r>
          </a:p>
          <a:p>
            <a:pPr lvl="3"/>
            <a:r>
              <a:rPr lang="en-US" dirty="0"/>
              <a:t>an expression that is not part of another full-expression (such as the entire expression statement, controlling expression of a for/while loop, conditional expression of if/switch, the expression in a return statement, </a:t>
            </a:r>
            <a:r>
              <a:rPr lang="en-US" dirty="0" err="1"/>
              <a:t>etc</a:t>
            </a:r>
            <a:r>
              <a:rPr lang="en-US" dirty="0"/>
              <a:t>),</a:t>
            </a:r>
          </a:p>
          <a:p>
            <a:pPr lvl="3"/>
            <a:r>
              <a:rPr lang="en-US" dirty="0" smtClean="0"/>
              <a:t>including </a:t>
            </a:r>
            <a:r>
              <a:rPr lang="en-US" dirty="0"/>
              <a:t>implicit conversions applied to the result of the expression, destructor calls to the temporaries, default member initializers (when initializing aggregates), and every other language construct that involves a function call, </a:t>
            </a:r>
            <a:endParaRPr lang="en-US" dirty="0" smtClean="0"/>
          </a:p>
          <a:p>
            <a:pPr lvl="2"/>
            <a:r>
              <a:rPr lang="en-US" dirty="0" smtClean="0"/>
              <a:t>is </a:t>
            </a:r>
            <a:r>
              <a:rPr lang="en-US" dirty="0"/>
              <a:t>sequenced before each value computation and side effect of the next full expression.</a:t>
            </a:r>
          </a:p>
          <a:p>
            <a:pPr lvl="1"/>
            <a:r>
              <a:rPr lang="en-US" dirty="0" smtClean="0"/>
              <a:t>The </a:t>
            </a:r>
            <a:r>
              <a:rPr lang="en-US" dirty="0"/>
              <a:t>value computations (but not the side-effects) of the operands to any operator are sequenced before the value computation of the result of the operator (but not its side-effects).</a:t>
            </a:r>
          </a:p>
          <a:p>
            <a:pPr lvl="1"/>
            <a:r>
              <a:rPr lang="en-US" dirty="0" smtClean="0"/>
              <a:t>When </a:t>
            </a:r>
            <a:r>
              <a:rPr lang="en-US" dirty="0"/>
              <a:t>calling a function (whether or not the function is inline, and whether or not explicit function call syntax is used), every value computation and side effect associated with any argument expression, or with the postfix expression designating the called function, is sequenced before execution of every expression or statement in the body of the called function</a:t>
            </a:r>
            <a:r>
              <a:rPr lang="en-US" dirty="0" smtClean="0"/>
              <a:t>.</a:t>
            </a:r>
            <a:endParaRPr lang="en-US" dirty="0"/>
          </a:p>
        </p:txBody>
      </p:sp>
    </p:spTree>
    <p:extLst>
      <p:ext uri="{BB962C8B-B14F-4D97-AF65-F5344CB8AC3E}">
        <p14:creationId xmlns:p14="http://schemas.microsoft.com/office/powerpoint/2010/main" val="225178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8</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85000" lnSpcReduction="20000"/>
          </a:bodyPr>
          <a:lstStyle/>
          <a:p>
            <a:pPr lvl="3"/>
            <a:r>
              <a:rPr lang="en-US" dirty="0" smtClean="0"/>
              <a:t>The </a:t>
            </a:r>
            <a:r>
              <a:rPr lang="en-US" dirty="0"/>
              <a:t>value computation of the built-in post-increment and post-decrement operators is sequenced before its side-effect.</a:t>
            </a:r>
          </a:p>
          <a:p>
            <a:pPr lvl="3"/>
            <a:r>
              <a:rPr lang="en-US" dirty="0" smtClean="0"/>
              <a:t>The </a:t>
            </a:r>
            <a:r>
              <a:rPr lang="en-US" dirty="0"/>
              <a:t>side effect of the built-in pre-increment and pre-decrement operators is sequenced before its value computation (implicit rule due to definition as compound assignment)</a:t>
            </a:r>
          </a:p>
          <a:p>
            <a:pPr lvl="3"/>
            <a:r>
              <a:rPr lang="en-US" dirty="0" smtClean="0"/>
              <a:t>Every </a:t>
            </a:r>
            <a:r>
              <a:rPr lang="en-US" dirty="0"/>
              <a:t>value computation and side effect of the first (left) argument of the built-in logical AND operator &amp;&amp; and the built-in logical OR operator || is sequenced before every value computation and side effect of the second (right) argument.</a:t>
            </a:r>
          </a:p>
          <a:p>
            <a:pPr lvl="3"/>
            <a:r>
              <a:rPr lang="en-US" dirty="0" smtClean="0"/>
              <a:t>Every </a:t>
            </a:r>
            <a:r>
              <a:rPr lang="en-US" dirty="0"/>
              <a:t>value computation and side effect associated with the first expression in the conditional operator ?: is sequenced before every value computation and side effect associated with the second or third expression.</a:t>
            </a:r>
          </a:p>
          <a:p>
            <a:pPr lvl="3"/>
            <a:r>
              <a:rPr lang="en-US" dirty="0" smtClean="0"/>
              <a:t>The </a:t>
            </a:r>
            <a:r>
              <a:rPr lang="en-US" dirty="0"/>
              <a:t>side effect (modification of the left argument) of the built-in assignment operator and of all built-in compound assignment operators is sequenced after the value computation (but not the side effects) of both left and right arguments, and is sequenced before the value computation of the assignment expression (that is, before returning the reference to the modified object)</a:t>
            </a:r>
          </a:p>
          <a:p>
            <a:pPr lvl="3"/>
            <a:r>
              <a:rPr lang="en-US" dirty="0" smtClean="0"/>
              <a:t>Every </a:t>
            </a:r>
            <a:r>
              <a:rPr lang="en-US" dirty="0"/>
              <a:t>value computation and side effect of the first (left) argument of the built-in comma operator , is sequenced before every value computation and side effect of the second (right) argument.</a:t>
            </a:r>
          </a:p>
          <a:p>
            <a:pPr lvl="3"/>
            <a:r>
              <a:rPr lang="en-US" dirty="0" smtClean="0"/>
              <a:t>In </a:t>
            </a:r>
            <a:r>
              <a:rPr lang="en-US" dirty="0"/>
              <a:t>list-initialization, every value computation and side effect of a given initializer clause is sequenced before every value computation and side effect associated with any initializer clause that follows it in the brace-enclosed comma-separated list of </a:t>
            </a:r>
            <a:r>
              <a:rPr lang="en-US" dirty="0" err="1"/>
              <a:t>initalizers</a:t>
            </a:r>
            <a:r>
              <a:rPr lang="en-US" dirty="0"/>
              <a:t>.</a:t>
            </a:r>
          </a:p>
          <a:p>
            <a:pPr lvl="3"/>
            <a:r>
              <a:rPr lang="en-US" dirty="0"/>
              <a:t>When returning from a function, copy-initialization of the temporary that is the result of evaluating the function call is sequenced-before the destruction of all temporaries at the end of the operand of the return statement, which, in turn, is sequenced-before the destruction of local variables of the block enclosing the return statement.</a:t>
            </a:r>
          </a:p>
          <a:p>
            <a:pPr lvl="2"/>
            <a:r>
              <a:rPr lang="en-US" dirty="0" smtClean="0"/>
              <a:t>A </a:t>
            </a:r>
            <a:r>
              <a:rPr lang="en-US" dirty="0"/>
              <a:t>function call that is not sequenced before or sequenced after another function call is indeterminately sequenced (the program must behave as if the CPU instructions that constitute different function calls were not interleaved, even if the functions were </a:t>
            </a:r>
            <a:r>
              <a:rPr lang="en-US" dirty="0" err="1"/>
              <a:t>inlined</a:t>
            </a:r>
            <a:r>
              <a:rPr lang="en-US" dirty="0"/>
              <a:t>).</a:t>
            </a:r>
          </a:p>
          <a:p>
            <a:pPr lvl="3"/>
            <a:r>
              <a:rPr lang="en-US" dirty="0">
                <a:solidFill>
                  <a:srgbClr val="FF0000"/>
                </a:solidFill>
              </a:rPr>
              <a:t>The rule </a:t>
            </a:r>
            <a:r>
              <a:rPr lang="en-US" dirty="0" smtClean="0">
                <a:solidFill>
                  <a:srgbClr val="FF0000"/>
                </a:solidFill>
              </a:rPr>
              <a:t>has </a:t>
            </a:r>
            <a:r>
              <a:rPr lang="en-US" dirty="0">
                <a:solidFill>
                  <a:srgbClr val="FF0000"/>
                </a:solidFill>
              </a:rPr>
              <a:t>one exception: a function calls made by a standard library algorithm executing under </a:t>
            </a:r>
            <a:r>
              <a:rPr lang="en-US" dirty="0" err="1">
                <a:solidFill>
                  <a:srgbClr val="FF0000"/>
                </a:solidFill>
              </a:rPr>
              <a:t>std</a:t>
            </a:r>
            <a:r>
              <a:rPr lang="en-US" dirty="0">
                <a:solidFill>
                  <a:srgbClr val="FF0000"/>
                </a:solidFill>
              </a:rPr>
              <a:t>::</a:t>
            </a:r>
            <a:r>
              <a:rPr lang="en-US" dirty="0" err="1">
                <a:solidFill>
                  <a:srgbClr val="FF0000"/>
                </a:solidFill>
              </a:rPr>
              <a:t>par_unseq</a:t>
            </a:r>
            <a:r>
              <a:rPr lang="en-US" dirty="0">
                <a:solidFill>
                  <a:srgbClr val="FF0000"/>
                </a:solidFill>
              </a:rPr>
              <a:t> execution policy are </a:t>
            </a:r>
            <a:r>
              <a:rPr lang="en-US" dirty="0" err="1">
                <a:solidFill>
                  <a:srgbClr val="FF0000"/>
                </a:solidFill>
              </a:rPr>
              <a:t>unsequenced</a:t>
            </a:r>
            <a:r>
              <a:rPr lang="en-US" dirty="0">
                <a:solidFill>
                  <a:srgbClr val="FF0000"/>
                </a:solidFill>
              </a:rPr>
              <a:t> and may be arbitrarily interleaved</a:t>
            </a:r>
            <a:r>
              <a:rPr lang="en-US" dirty="0" smtClean="0">
                <a:solidFill>
                  <a:srgbClr val="FF0000"/>
                </a:solidFill>
              </a:rPr>
              <a:t>.</a:t>
            </a:r>
            <a:endParaRPr lang="en-US" dirty="0">
              <a:solidFill>
                <a:srgbClr val="FF0000"/>
              </a:solidFill>
            </a:endParaRPr>
          </a:p>
        </p:txBody>
      </p:sp>
    </p:spTree>
    <p:extLst>
      <p:ext uri="{BB962C8B-B14F-4D97-AF65-F5344CB8AC3E}">
        <p14:creationId xmlns:p14="http://schemas.microsoft.com/office/powerpoint/2010/main" val="2080804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Sequenced-before</a:t>
            </a:r>
            <a:endParaRPr lang="en-US" dirty="0"/>
          </a:p>
        </p:txBody>
      </p:sp>
      <p:sp>
        <p:nvSpPr>
          <p:cNvPr id="3" name="Slide Number Placeholder 2"/>
          <p:cNvSpPr>
            <a:spLocks noGrp="1"/>
          </p:cNvSpPr>
          <p:nvPr>
            <p:ph type="sldNum" sz="quarter" idx="11"/>
          </p:nvPr>
        </p:nvSpPr>
        <p:spPr/>
        <p:txBody>
          <a:bodyPr/>
          <a:lstStyle/>
          <a:p>
            <a:pPr algn="r"/>
            <a:fld id="{5A8723E3-C62D-4372-A5B7-F817763A1A22}" type="slidenum">
              <a:rPr lang="cs-CZ" smtClean="0"/>
              <a:pPr algn="r"/>
              <a:t>9</a:t>
            </a:fld>
            <a:endParaRPr lang="cs-CZ" dirty="0"/>
          </a:p>
        </p:txBody>
      </p:sp>
      <p:sp>
        <p:nvSpPr>
          <p:cNvPr id="4" name="Footer Placeholder 3"/>
          <p:cNvSpPr>
            <a:spLocks noGrp="1"/>
          </p:cNvSpPr>
          <p:nvPr>
            <p:ph type="ftr" sz="quarter" idx="12"/>
          </p:nvPr>
        </p:nvSpPr>
        <p:spPr/>
        <p:txBody>
          <a:bodyPr/>
          <a:lstStyle/>
          <a:p>
            <a:r>
              <a:rPr lang="cs-CZ" smtClean="0"/>
              <a:t>NPRG054 High Performance Software Development- 201</a:t>
            </a:r>
            <a:r>
              <a:rPr lang="en-US" smtClean="0"/>
              <a:t>6</a:t>
            </a:r>
            <a:r>
              <a:rPr lang="cs-CZ" smtClean="0"/>
              <a:t>/201</a:t>
            </a:r>
            <a:r>
              <a:rPr lang="en-US" smtClean="0"/>
              <a:t>7</a:t>
            </a:r>
            <a:r>
              <a:rPr lang="cs-CZ" smtClean="0"/>
              <a:t> David Bednárek</a:t>
            </a:r>
            <a:endParaRPr lang="cs-CZ" dirty="0"/>
          </a:p>
        </p:txBody>
      </p:sp>
      <p:sp>
        <p:nvSpPr>
          <p:cNvPr id="5" name="Content Placeholder 4"/>
          <p:cNvSpPr>
            <a:spLocks noGrp="1"/>
          </p:cNvSpPr>
          <p:nvPr>
            <p:ph sz="quarter" idx="13"/>
          </p:nvPr>
        </p:nvSpPr>
        <p:spPr/>
        <p:txBody>
          <a:bodyPr>
            <a:normAutofit fontScale="85000" lnSpcReduction="20000"/>
          </a:bodyPr>
          <a:lstStyle/>
          <a:p>
            <a:pPr lvl="1"/>
            <a:r>
              <a:rPr lang="en-US" dirty="0" smtClean="0"/>
              <a:t>Additional rules - C++17</a:t>
            </a:r>
            <a:endParaRPr lang="en-US" dirty="0"/>
          </a:p>
          <a:p>
            <a:pPr lvl="3"/>
            <a:r>
              <a:rPr lang="en-US" dirty="0" smtClean="0"/>
              <a:t>In </a:t>
            </a:r>
            <a:r>
              <a:rPr lang="en-US" dirty="0"/>
              <a:t>a function-call expression, the expression that names the function is sequenced before every argument expression and every default argument.</a:t>
            </a:r>
          </a:p>
          <a:p>
            <a:pPr lvl="3"/>
            <a:r>
              <a:rPr lang="en-US" dirty="0" smtClean="0"/>
              <a:t>In </a:t>
            </a:r>
            <a:r>
              <a:rPr lang="en-US" dirty="0"/>
              <a:t>a function call, value computations and side effects of the initialization of every parameter are indeterminately sequenced with respect to value computations and side effects of any other parameter.</a:t>
            </a:r>
          </a:p>
          <a:p>
            <a:pPr lvl="3"/>
            <a:r>
              <a:rPr lang="en-US" dirty="0"/>
              <a:t>In a subscript expression E1[E2], every value computation and side-effect of E1 is sequenced before every value computation and side effect of E2</a:t>
            </a:r>
          </a:p>
          <a:p>
            <a:pPr lvl="3"/>
            <a:r>
              <a:rPr lang="en-US" dirty="0"/>
              <a:t>In a pointer-to-member expression E1.*E2 or E1-&gt;*E2, every value computation and side-effect of E1 is sequenced before every value computation and side effect of E2 (unless the dynamic type of E1 does not contain the member to which E2 refers)</a:t>
            </a:r>
          </a:p>
          <a:p>
            <a:pPr lvl="3"/>
            <a:r>
              <a:rPr lang="en-US" dirty="0"/>
              <a:t>In a shift operator expression E1&lt;&lt;E2 and E1&gt;&gt;E2, every value computation and side-effect of E1 is sequenced before every value computation and side effect of E2</a:t>
            </a:r>
          </a:p>
          <a:p>
            <a:pPr lvl="3"/>
            <a:r>
              <a:rPr lang="en-US" dirty="0"/>
              <a:t>The call to the allocation function (operator new) is sequenced before (since C++17) the evaluation of the constructor arguments in a new-expression</a:t>
            </a:r>
          </a:p>
          <a:p>
            <a:pPr lvl="3"/>
            <a:r>
              <a:rPr lang="en-US" dirty="0"/>
              <a:t>Every expression in a comma-separated list of expressions in a parenthesized initializer is evaluated as if for a function call (indeterminately-sequenced)</a:t>
            </a:r>
          </a:p>
          <a:p>
            <a:pPr lvl="2"/>
            <a:r>
              <a:rPr lang="en-US" dirty="0" smtClean="0"/>
              <a:t>Every </a:t>
            </a:r>
            <a:r>
              <a:rPr lang="en-US" dirty="0"/>
              <a:t>overloaded operator obeys the sequencing rules of the built-in operator it overloads when called using operator notation.</a:t>
            </a:r>
          </a:p>
          <a:p>
            <a:pPr lvl="2"/>
            <a:r>
              <a:rPr lang="en-US" dirty="0" smtClean="0"/>
              <a:t>In </a:t>
            </a:r>
            <a:r>
              <a:rPr lang="en-US" dirty="0"/>
              <a:t>every simple assignment expression E1=E2 and every compound assignment expression E1@=E2, every value computation and side-effect of E2 is sequenced before every value computation and side effect of E1</a:t>
            </a:r>
          </a:p>
          <a:p>
            <a:pPr lvl="4"/>
            <a:r>
              <a:rPr lang="en-US" dirty="0" err="1" smtClean="0"/>
              <a:t>i</a:t>
            </a:r>
            <a:r>
              <a:rPr lang="en-US" dirty="0" smtClean="0"/>
              <a:t> </a:t>
            </a:r>
            <a:r>
              <a:rPr lang="en-US" dirty="0"/>
              <a:t>= ++</a:t>
            </a:r>
            <a:r>
              <a:rPr lang="en-US" dirty="0" err="1"/>
              <a:t>i</a:t>
            </a:r>
            <a:r>
              <a:rPr lang="en-US" dirty="0"/>
              <a:t> + 2;       // undefined behavior until C++11</a:t>
            </a:r>
          </a:p>
          <a:p>
            <a:pPr lvl="4"/>
            <a:r>
              <a:rPr lang="en-US" dirty="0" err="1"/>
              <a:t>i</a:t>
            </a:r>
            <a:r>
              <a:rPr lang="en-US" dirty="0"/>
              <a:t> = </a:t>
            </a:r>
            <a:r>
              <a:rPr lang="en-US" dirty="0" err="1"/>
              <a:t>i</a:t>
            </a:r>
            <a:r>
              <a:rPr lang="en-US" dirty="0"/>
              <a:t>++ + 2;       // undefined behavior until C++17</a:t>
            </a:r>
          </a:p>
          <a:p>
            <a:pPr lvl="4"/>
            <a:r>
              <a:rPr lang="en-US" dirty="0"/>
              <a:t>f(</a:t>
            </a:r>
            <a:r>
              <a:rPr lang="en-US" dirty="0" err="1"/>
              <a:t>i</a:t>
            </a:r>
            <a:r>
              <a:rPr lang="en-US" dirty="0"/>
              <a:t> = -2, </a:t>
            </a:r>
            <a:r>
              <a:rPr lang="en-US" dirty="0" err="1"/>
              <a:t>i</a:t>
            </a:r>
            <a:r>
              <a:rPr lang="en-US" dirty="0"/>
              <a:t> = -2); // undefined behavior until C++17</a:t>
            </a:r>
          </a:p>
          <a:p>
            <a:pPr lvl="4"/>
            <a:r>
              <a:rPr lang="en-US" dirty="0"/>
              <a:t>f(++</a:t>
            </a:r>
            <a:r>
              <a:rPr lang="en-US" dirty="0" err="1"/>
              <a:t>i</a:t>
            </a:r>
            <a:r>
              <a:rPr lang="en-US" dirty="0"/>
              <a:t>, ++</a:t>
            </a:r>
            <a:r>
              <a:rPr lang="en-US" dirty="0" err="1"/>
              <a:t>i</a:t>
            </a:r>
            <a:r>
              <a:rPr lang="en-US" dirty="0"/>
              <a:t>);       // undefined behavior until C++17, unspecified after C++17</a:t>
            </a:r>
          </a:p>
          <a:p>
            <a:pPr lvl="4"/>
            <a:r>
              <a:rPr lang="en-US" dirty="0" err="1"/>
              <a:t>i</a:t>
            </a:r>
            <a:r>
              <a:rPr lang="en-US" dirty="0"/>
              <a:t> = ++</a:t>
            </a:r>
            <a:r>
              <a:rPr lang="en-US" dirty="0" err="1"/>
              <a:t>i</a:t>
            </a:r>
            <a:r>
              <a:rPr lang="en-US" dirty="0"/>
              <a:t> + </a:t>
            </a:r>
            <a:r>
              <a:rPr lang="en-US" dirty="0" err="1"/>
              <a:t>i</a:t>
            </a:r>
            <a:r>
              <a:rPr lang="en-US" dirty="0"/>
              <a:t>++;     // undefined </a:t>
            </a:r>
            <a:r>
              <a:rPr lang="en-US" dirty="0" smtClean="0"/>
              <a:t>behavior</a:t>
            </a:r>
          </a:p>
        </p:txBody>
      </p:sp>
    </p:spTree>
    <p:extLst>
      <p:ext uri="{BB962C8B-B14F-4D97-AF65-F5344CB8AC3E}">
        <p14:creationId xmlns:p14="http://schemas.microsoft.com/office/powerpoint/2010/main" val="13003177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5022</TotalTime>
  <Words>2041</Words>
  <Application>Microsoft Office PowerPoint</Application>
  <PresentationFormat>On-screen Show (4:3)</PresentationFormat>
  <Paragraphs>122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Consolas</vt:lpstr>
      <vt:lpstr>Wingdings</vt:lpstr>
      <vt:lpstr>Wingdings 3</vt:lpstr>
      <vt:lpstr>Origin</vt:lpstr>
      <vt:lpstr>Parallelization/vectorization/optimization in C++</vt:lpstr>
      <vt:lpstr>C++17 execution control</vt:lpstr>
      <vt:lpstr>C++17 execution control</vt:lpstr>
      <vt:lpstr>C++17 execution control</vt:lpstr>
      <vt:lpstr>C++17 execution control</vt:lpstr>
      <vt:lpstr>Sequenced-before</vt:lpstr>
      <vt:lpstr>Sequenced-before</vt:lpstr>
      <vt:lpstr>Sequenced-before</vt:lpstr>
      <vt:lpstr>Sequenced-before</vt:lpstr>
    </vt:vector>
  </TitlesOfParts>
  <Company>KSI MFF UK Praha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bednarek</dc:creator>
  <cp:lastModifiedBy>David Bednárek</cp:lastModifiedBy>
  <cp:revision>524</cp:revision>
  <dcterms:created xsi:type="dcterms:W3CDTF">2012-09-19T18:13:04Z</dcterms:created>
  <dcterms:modified xsi:type="dcterms:W3CDTF">2020-03-18T15:26:36Z</dcterms:modified>
</cp:coreProperties>
</file>