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8" r:id="rId2"/>
  </p:sldMasterIdLst>
  <p:notesMasterIdLst>
    <p:notesMasterId r:id="rId12"/>
  </p:notesMasterIdLst>
  <p:sldIdLst>
    <p:sldId id="263" r:id="rId3"/>
    <p:sldId id="264" r:id="rId4"/>
    <p:sldId id="265" r:id="rId5"/>
    <p:sldId id="274" r:id="rId6"/>
    <p:sldId id="273" r:id="rId7"/>
    <p:sldId id="277" r:id="rId8"/>
    <p:sldId id="266" r:id="rId9"/>
    <p:sldId id="276" r:id="rId10"/>
    <p:sldId id="275" r:id="rId11"/>
  </p:sldIdLst>
  <p:sldSz cx="9144000" cy="6858000" type="screen4x3"/>
  <p:notesSz cx="7099300" cy="10234613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3400" autoAdjust="0"/>
    <p:restoredTop sz="94660"/>
  </p:normalViewPr>
  <p:slideViewPr>
    <p:cSldViewPr>
      <p:cViewPr varScale="1">
        <p:scale>
          <a:sx n="120" d="100"/>
          <a:sy n="120" d="100"/>
        </p:scale>
        <p:origin x="942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>
      <p:cViewPr varScale="1">
        <p:scale>
          <a:sx n="93" d="100"/>
          <a:sy n="93" d="100"/>
        </p:scale>
        <p:origin x="3402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defRPr sz="1300"/>
            </a:lvl1pPr>
          </a:lstStyle>
          <a:p>
            <a:endParaRPr lang="cs-CZ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1294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>
              <a:defRPr sz="1300"/>
            </a:lvl1pPr>
          </a:lstStyle>
          <a:p>
            <a:fld id="{960BC3CE-3DC6-48EE-A131-04D020AF1818}" type="datetimeFigureOut">
              <a:rPr lang="cs-CZ" smtClean="0"/>
              <a:pPr/>
              <a:t>20.02.2025</a:t>
            </a:fld>
            <a:endParaRPr lang="cs-CZ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92188" y="768350"/>
            <a:ext cx="5114925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48" tIns="49524" rIns="99048" bIns="49524" rtlCol="0" anchor="ctr"/>
          <a:lstStyle/>
          <a:p>
            <a:endParaRPr lang="cs-CZ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9930" y="4861441"/>
            <a:ext cx="5679440" cy="4605576"/>
          </a:xfrm>
          <a:prstGeom prst="rect">
            <a:avLst/>
          </a:prstGeom>
        </p:spPr>
        <p:txBody>
          <a:bodyPr vert="horz" lIns="99048" tIns="49524" rIns="99048" bIns="49524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defRPr sz="1300"/>
            </a:lvl1pPr>
          </a:lstStyle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1294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defRPr sz="1300"/>
            </a:lvl1pPr>
          </a:lstStyle>
          <a:p>
            <a:fld id="{28FDD85E-490B-4ECE-A416-B9AD062DD090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736547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23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2323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  <p:sp>
        <p:nvSpPr>
          <p:cNvPr id="22323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D9DB872A-6791-46EA-89F7-F7BB1D51C888}" type="slidenum">
              <a:rPr altLang="en-US" smtClean="0"/>
              <a:pPr eaLnBrk="1" hangingPunct="1">
                <a:spcBef>
                  <a:spcPct val="0"/>
                </a:spcBef>
              </a:pPr>
              <a:t>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0148591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55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F37FE108-CFCA-49A0-9132-09C8E1AA6BFB}" type="slidenum">
              <a:rPr altLang="en-US" smtClean="0"/>
              <a:pPr eaLnBrk="1" hangingPunct="1">
                <a:spcBef>
                  <a:spcPct val="0"/>
                </a:spcBef>
              </a:pPr>
              <a:t>2</a:t>
            </a:fld>
            <a:endParaRPr lang="en-US" altLang="en-US"/>
          </a:p>
        </p:txBody>
      </p:sp>
      <p:sp>
        <p:nvSpPr>
          <p:cNvPr id="5355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0" y="338138"/>
            <a:ext cx="0" cy="0"/>
          </a:xfrm>
          <a:solidFill>
            <a:srgbClr val="FFFFFF"/>
          </a:solidFill>
          <a:ln/>
        </p:spPr>
      </p:sp>
      <p:sp>
        <p:nvSpPr>
          <p:cNvPr id="53555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21356" y="4830644"/>
            <a:ext cx="6061520" cy="184666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pPr eaLnBrk="1" hangingPunct="1"/>
            <a:endParaRPr lang="en-US" altLang="en-US" noProof="1"/>
          </a:p>
        </p:txBody>
      </p:sp>
    </p:spTree>
    <p:extLst>
      <p:ext uri="{BB962C8B-B14F-4D97-AF65-F5344CB8AC3E}">
        <p14:creationId xmlns:p14="http://schemas.microsoft.com/office/powerpoint/2010/main" val="6615345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55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F37FE108-CFCA-49A0-9132-09C8E1AA6BFB}" type="slidenum">
              <a:rPr altLang="en-US" smtClean="0"/>
              <a:pPr eaLnBrk="1" hangingPunct="1">
                <a:spcBef>
                  <a:spcPct val="0"/>
                </a:spcBef>
              </a:pPr>
              <a:t>3</a:t>
            </a:fld>
            <a:endParaRPr lang="en-US" altLang="en-US"/>
          </a:p>
        </p:txBody>
      </p:sp>
      <p:sp>
        <p:nvSpPr>
          <p:cNvPr id="5355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0" y="338138"/>
            <a:ext cx="0" cy="0"/>
          </a:xfrm>
          <a:solidFill>
            <a:srgbClr val="FFFFFF"/>
          </a:solidFill>
          <a:ln/>
        </p:spPr>
      </p:sp>
      <p:sp>
        <p:nvSpPr>
          <p:cNvPr id="53555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21356" y="4830644"/>
            <a:ext cx="6061520" cy="184666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pPr eaLnBrk="1" hangingPunct="1"/>
            <a:endParaRPr lang="en-US" altLang="en-US" noProof="1"/>
          </a:p>
        </p:txBody>
      </p:sp>
    </p:spTree>
    <p:extLst>
      <p:ext uri="{BB962C8B-B14F-4D97-AF65-F5344CB8AC3E}">
        <p14:creationId xmlns:p14="http://schemas.microsoft.com/office/powerpoint/2010/main" val="80635522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55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F37FE108-CFCA-49A0-9132-09C8E1AA6BFB}" type="slidenum">
              <a:rPr altLang="en-US" smtClean="0"/>
              <a:pPr eaLnBrk="1" hangingPunct="1">
                <a:spcBef>
                  <a:spcPct val="0"/>
                </a:spcBef>
              </a:pPr>
              <a:t>4</a:t>
            </a:fld>
            <a:endParaRPr lang="en-US" altLang="en-US"/>
          </a:p>
        </p:txBody>
      </p:sp>
      <p:sp>
        <p:nvSpPr>
          <p:cNvPr id="5355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0" y="338138"/>
            <a:ext cx="0" cy="0"/>
          </a:xfrm>
          <a:solidFill>
            <a:srgbClr val="FFFFFF"/>
          </a:solidFill>
          <a:ln/>
        </p:spPr>
      </p:sp>
      <p:sp>
        <p:nvSpPr>
          <p:cNvPr id="53555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21356" y="4830644"/>
            <a:ext cx="6061520" cy="184666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pPr eaLnBrk="1" hangingPunct="1"/>
            <a:endParaRPr lang="en-US" altLang="en-US" noProof="1"/>
          </a:p>
        </p:txBody>
      </p:sp>
    </p:spTree>
    <p:extLst>
      <p:ext uri="{BB962C8B-B14F-4D97-AF65-F5344CB8AC3E}">
        <p14:creationId xmlns:p14="http://schemas.microsoft.com/office/powerpoint/2010/main" val="350298518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55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F37FE108-CFCA-49A0-9132-09C8E1AA6BFB}" type="slidenum">
              <a:rPr altLang="en-US" smtClean="0"/>
              <a:pPr eaLnBrk="1" hangingPunct="1">
                <a:spcBef>
                  <a:spcPct val="0"/>
                </a:spcBef>
              </a:pPr>
              <a:t>5</a:t>
            </a:fld>
            <a:endParaRPr lang="en-US" altLang="en-US"/>
          </a:p>
        </p:txBody>
      </p:sp>
      <p:sp>
        <p:nvSpPr>
          <p:cNvPr id="5355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0" y="338138"/>
            <a:ext cx="0" cy="0"/>
          </a:xfrm>
          <a:solidFill>
            <a:srgbClr val="FFFFFF"/>
          </a:solidFill>
          <a:ln/>
        </p:spPr>
      </p:sp>
      <p:sp>
        <p:nvSpPr>
          <p:cNvPr id="53555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21356" y="4830644"/>
            <a:ext cx="6061520" cy="184666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pPr eaLnBrk="1" hangingPunct="1"/>
            <a:endParaRPr lang="en-US" altLang="en-US" noProof="1"/>
          </a:p>
        </p:txBody>
      </p:sp>
    </p:spTree>
    <p:extLst>
      <p:ext uri="{BB962C8B-B14F-4D97-AF65-F5344CB8AC3E}">
        <p14:creationId xmlns:p14="http://schemas.microsoft.com/office/powerpoint/2010/main" val="297482471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55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F37FE108-CFCA-49A0-9132-09C8E1AA6BFB}" type="slidenum">
              <a:rPr altLang="en-US" smtClean="0"/>
              <a:pPr eaLnBrk="1" hangingPunct="1">
                <a:spcBef>
                  <a:spcPct val="0"/>
                </a:spcBef>
              </a:pPr>
              <a:t>6</a:t>
            </a:fld>
            <a:endParaRPr lang="en-US" altLang="en-US"/>
          </a:p>
        </p:txBody>
      </p:sp>
      <p:sp>
        <p:nvSpPr>
          <p:cNvPr id="5355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0" y="338138"/>
            <a:ext cx="0" cy="0"/>
          </a:xfrm>
          <a:solidFill>
            <a:srgbClr val="FFFFFF"/>
          </a:solidFill>
          <a:ln/>
        </p:spPr>
      </p:sp>
      <p:sp>
        <p:nvSpPr>
          <p:cNvPr id="53555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21356" y="4830644"/>
            <a:ext cx="6061520" cy="184666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pPr eaLnBrk="1" hangingPunct="1"/>
            <a:endParaRPr lang="en-US" altLang="en-US" noProof="1"/>
          </a:p>
        </p:txBody>
      </p:sp>
    </p:spTree>
    <p:extLst>
      <p:ext uri="{BB962C8B-B14F-4D97-AF65-F5344CB8AC3E}">
        <p14:creationId xmlns:p14="http://schemas.microsoft.com/office/powerpoint/2010/main" val="124037871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55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F37FE108-CFCA-49A0-9132-09C8E1AA6BFB}" type="slidenum">
              <a:rPr altLang="en-US" smtClean="0"/>
              <a:pPr eaLnBrk="1" hangingPunct="1">
                <a:spcBef>
                  <a:spcPct val="0"/>
                </a:spcBef>
              </a:pPr>
              <a:t>7</a:t>
            </a:fld>
            <a:endParaRPr lang="en-US" altLang="en-US"/>
          </a:p>
        </p:txBody>
      </p:sp>
      <p:sp>
        <p:nvSpPr>
          <p:cNvPr id="5355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0" y="338138"/>
            <a:ext cx="0" cy="0"/>
          </a:xfrm>
          <a:solidFill>
            <a:srgbClr val="FFFFFF"/>
          </a:solidFill>
          <a:ln/>
        </p:spPr>
      </p:sp>
      <p:sp>
        <p:nvSpPr>
          <p:cNvPr id="53555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21356" y="4830644"/>
            <a:ext cx="6061520" cy="184666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pPr eaLnBrk="1" hangingPunct="1"/>
            <a:endParaRPr lang="en-US" altLang="en-US" noProof="1"/>
          </a:p>
        </p:txBody>
      </p:sp>
    </p:spTree>
    <p:extLst>
      <p:ext uri="{BB962C8B-B14F-4D97-AF65-F5344CB8AC3E}">
        <p14:creationId xmlns:p14="http://schemas.microsoft.com/office/powerpoint/2010/main" val="383524510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55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F37FE108-CFCA-49A0-9132-09C8E1AA6BFB}" type="slidenum">
              <a:rPr altLang="en-US" smtClean="0"/>
              <a:pPr eaLnBrk="1" hangingPunct="1">
                <a:spcBef>
                  <a:spcPct val="0"/>
                </a:spcBef>
              </a:pPr>
              <a:t>8</a:t>
            </a:fld>
            <a:endParaRPr lang="en-US" altLang="en-US"/>
          </a:p>
        </p:txBody>
      </p:sp>
      <p:sp>
        <p:nvSpPr>
          <p:cNvPr id="5355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0" y="338138"/>
            <a:ext cx="0" cy="0"/>
          </a:xfrm>
          <a:solidFill>
            <a:srgbClr val="FFFFFF"/>
          </a:solidFill>
          <a:ln/>
        </p:spPr>
      </p:sp>
      <p:sp>
        <p:nvSpPr>
          <p:cNvPr id="53555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21356" y="4830644"/>
            <a:ext cx="6061520" cy="184666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pPr eaLnBrk="1" hangingPunct="1"/>
            <a:endParaRPr lang="en-US" altLang="en-US" noProof="1"/>
          </a:p>
        </p:txBody>
      </p:sp>
    </p:spTree>
    <p:extLst>
      <p:ext uri="{BB962C8B-B14F-4D97-AF65-F5344CB8AC3E}">
        <p14:creationId xmlns:p14="http://schemas.microsoft.com/office/powerpoint/2010/main" val="312747959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55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F37FE108-CFCA-49A0-9132-09C8E1AA6BFB}" type="slidenum">
              <a:rPr altLang="en-US" smtClean="0"/>
              <a:pPr eaLnBrk="1" hangingPunct="1">
                <a:spcBef>
                  <a:spcPct val="0"/>
                </a:spcBef>
              </a:pPr>
              <a:t>9</a:t>
            </a:fld>
            <a:endParaRPr lang="en-US" altLang="en-US"/>
          </a:p>
        </p:txBody>
      </p:sp>
      <p:sp>
        <p:nvSpPr>
          <p:cNvPr id="5355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0" y="338138"/>
            <a:ext cx="0" cy="0"/>
          </a:xfrm>
          <a:solidFill>
            <a:srgbClr val="FFFFFF"/>
          </a:solidFill>
          <a:ln/>
        </p:spPr>
      </p:sp>
      <p:sp>
        <p:nvSpPr>
          <p:cNvPr id="53555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21356" y="4830644"/>
            <a:ext cx="6061520" cy="184666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pPr eaLnBrk="1" hangingPunct="1"/>
            <a:endParaRPr lang="en-US" altLang="en-US" noProof="1"/>
          </a:p>
        </p:txBody>
      </p:sp>
    </p:spTree>
    <p:extLst>
      <p:ext uri="{BB962C8B-B14F-4D97-AF65-F5344CB8AC3E}">
        <p14:creationId xmlns:p14="http://schemas.microsoft.com/office/powerpoint/2010/main" val="19552296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Date Placeholder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20.02.2025</a:t>
            </a:fld>
            <a:endParaRPr lang="cs-CZ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sp>
        <p:nvSpPr>
          <p:cNvPr id="14" name="Title 13"/>
          <p:cNvSpPr>
            <a:spLocks noGrp="1"/>
          </p:cNvSpPr>
          <p:nvPr>
            <p:ph type="title"/>
          </p:nvPr>
        </p:nvSpPr>
        <p:spPr>
          <a:xfrm>
            <a:off x="0" y="1988840"/>
            <a:ext cx="9144000" cy="2880320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ide Com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6516216" y="548680"/>
            <a:ext cx="2520280" cy="5904656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6372200" y="476672"/>
            <a:ext cx="0" cy="6048672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20.02.2025</a:t>
            </a:fld>
            <a:endParaRPr lang="cs-CZ" dirty="0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</p:spTree>
    <p:extLst>
      <p:ext uri="{BB962C8B-B14F-4D97-AF65-F5344CB8AC3E}">
        <p14:creationId xmlns:p14="http://schemas.microsoft.com/office/powerpoint/2010/main" val="33905632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Half Com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4644008" y="548680"/>
            <a:ext cx="4392488" cy="5904656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4572000" y="476672"/>
            <a:ext cx="0" cy="6048672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20.02.2025</a:t>
            </a:fld>
            <a:endParaRPr lang="cs-CZ" dirty="0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</p:spTree>
    <p:extLst>
      <p:ext uri="{BB962C8B-B14F-4D97-AF65-F5344CB8AC3E}">
        <p14:creationId xmlns:p14="http://schemas.microsoft.com/office/powerpoint/2010/main" val="7313472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ottom Com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107504" y="4725144"/>
            <a:ext cx="8928992" cy="1728192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107504" y="4581128"/>
            <a:ext cx="8928992" cy="0"/>
          </a:xfrm>
          <a:prstGeom prst="line">
            <a:avLst/>
          </a:prstGeom>
          <a:ln w="508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20.02.2025</a:t>
            </a:fld>
            <a:endParaRPr lang="cs-CZ" dirty="0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Picture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7504" y="548680"/>
            <a:ext cx="8928992" cy="5976664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20.02.2025</a:t>
            </a:fld>
            <a:endParaRPr lang="cs-CZ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20.02.2025</a:t>
            </a:fld>
            <a:endParaRPr lang="cs-CZ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7504" y="476672"/>
            <a:ext cx="8928992" cy="6048672"/>
          </a:xfrm>
        </p:spPr>
        <p:txBody>
          <a:bodyPr vert="eaVert"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20.02.2025</a:t>
            </a:fld>
            <a:endParaRPr lang="cs-CZ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Date Placeholder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20.02.2025</a:t>
            </a:fld>
            <a:endParaRPr lang="cs-CZ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sp>
        <p:nvSpPr>
          <p:cNvPr id="14" name="Title 13"/>
          <p:cNvSpPr>
            <a:spLocks noGrp="1"/>
          </p:cNvSpPr>
          <p:nvPr>
            <p:ph type="title"/>
          </p:nvPr>
        </p:nvSpPr>
        <p:spPr>
          <a:xfrm>
            <a:off x="0" y="1988840"/>
            <a:ext cx="9144000" cy="2880320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cs-CZ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8464" y="104085"/>
            <a:ext cx="317460" cy="228571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232447779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20.02.2025</a:t>
            </a:fld>
            <a:endParaRPr lang="cs-CZ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sp>
        <p:nvSpPr>
          <p:cNvPr id="15" name="Content Placeholder 14"/>
          <p:cNvSpPr>
            <a:spLocks noGrp="1"/>
          </p:cNvSpPr>
          <p:nvPr>
            <p:ph sz="quarter" idx="13"/>
          </p:nvPr>
        </p:nvSpPr>
        <p:spPr/>
        <p:txBody>
          <a:bodyPr anchor="ctr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8464" y="104085"/>
            <a:ext cx="317460" cy="228571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256554790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20.02.2025</a:t>
            </a:fld>
            <a:endParaRPr lang="cs-CZ" dirty="0"/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sp>
        <p:nvSpPr>
          <p:cNvPr id="19" name="Title 18"/>
          <p:cNvSpPr>
            <a:spLocks noGrp="1"/>
          </p:cNvSpPr>
          <p:nvPr>
            <p:ph type="title"/>
          </p:nvPr>
        </p:nvSpPr>
        <p:spPr>
          <a:xfrm>
            <a:off x="0" y="3212976"/>
            <a:ext cx="9144000" cy="404664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cs-CZ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8464" y="104085"/>
            <a:ext cx="317460" cy="228571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367952113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107504" y="548680"/>
            <a:ext cx="4320480" cy="5904656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716016" y="548680"/>
            <a:ext cx="4320480" cy="5904656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4572000" y="476672"/>
            <a:ext cx="0" cy="6048672"/>
          </a:xfrm>
          <a:prstGeom prst="line">
            <a:avLst/>
          </a:prstGeom>
          <a:ln w="508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20.02.2025</a:t>
            </a:fld>
            <a:endParaRPr lang="cs-CZ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8464" y="104085"/>
            <a:ext cx="317460" cy="228571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33369823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20.02.2025</a:t>
            </a:fld>
            <a:endParaRPr lang="cs-CZ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sp>
        <p:nvSpPr>
          <p:cNvPr id="15" name="Content Placeholder 14"/>
          <p:cNvSpPr>
            <a:spLocks noGrp="1"/>
          </p:cNvSpPr>
          <p:nvPr>
            <p:ph sz="quarter" idx="13"/>
          </p:nvPr>
        </p:nvSpPr>
        <p:spPr/>
        <p:txBody>
          <a:bodyPr anchor="ctr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9512" y="548680"/>
            <a:ext cx="4328220" cy="36004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 algn="r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dirty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4008" y="548680"/>
            <a:ext cx="4392488" cy="36004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kumimoji="0" lang="en-US" sz="2400" b="1" kern="1200" dirty="0" smtClean="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dirty="0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179512" y="980728"/>
            <a:ext cx="4316288" cy="5544616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648200" y="980728"/>
            <a:ext cx="4388296" cy="5544616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cxnSp>
        <p:nvCxnSpPr>
          <p:cNvPr id="14" name="Straight Connector 13"/>
          <p:cNvCxnSpPr/>
          <p:nvPr userDrawn="1"/>
        </p:nvCxnSpPr>
        <p:spPr>
          <a:xfrm>
            <a:off x="4572000" y="476672"/>
            <a:ext cx="0" cy="6048672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20.02.2025</a:t>
            </a:fld>
            <a:endParaRPr lang="cs-CZ" dirty="0"/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8464" y="104085"/>
            <a:ext cx="317460" cy="228571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65724109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riple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9512" y="548680"/>
            <a:ext cx="2736304" cy="36004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 algn="r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dirty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6156176" y="548680"/>
            <a:ext cx="2880320" cy="36004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kumimoji="0" lang="en-US" sz="2400" b="1" kern="1200" dirty="0" smtClean="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dirty="0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179512" y="980728"/>
            <a:ext cx="2736304" cy="5544616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6156176" y="980728"/>
            <a:ext cx="2880320" cy="5544616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cxnSp>
        <p:nvCxnSpPr>
          <p:cNvPr id="14" name="Straight Connector 13"/>
          <p:cNvCxnSpPr/>
          <p:nvPr userDrawn="1"/>
        </p:nvCxnSpPr>
        <p:spPr>
          <a:xfrm>
            <a:off x="6084168" y="476672"/>
            <a:ext cx="0" cy="6048672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20.02.2025</a:t>
            </a:fld>
            <a:endParaRPr lang="cs-CZ" dirty="0"/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cxnSp>
        <p:nvCxnSpPr>
          <p:cNvPr id="12" name="Straight Connector 11"/>
          <p:cNvCxnSpPr/>
          <p:nvPr userDrawn="1"/>
        </p:nvCxnSpPr>
        <p:spPr>
          <a:xfrm>
            <a:off x="2987824" y="476672"/>
            <a:ext cx="0" cy="6048672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Content Placeholder 12"/>
          <p:cNvSpPr>
            <a:spLocks noGrp="1"/>
          </p:cNvSpPr>
          <p:nvPr>
            <p:ph sz="quarter" idx="13"/>
          </p:nvPr>
        </p:nvSpPr>
        <p:spPr>
          <a:xfrm>
            <a:off x="3059832" y="977254"/>
            <a:ext cx="2952328" cy="5544616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4"/>
          </p:nvPr>
        </p:nvSpPr>
        <p:spPr>
          <a:xfrm>
            <a:off x="3059832" y="548680"/>
            <a:ext cx="2952328" cy="36004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kumimoji="0" lang="en-US" sz="2400" b="1" kern="1200" dirty="0" smtClean="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dirty="0"/>
              <a:t>Click to edit Master text styles</a:t>
            </a:r>
          </a:p>
        </p:txBody>
      </p:sp>
      <p:pic>
        <p:nvPicPr>
          <p:cNvPr id="20" name="Picture 1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8464" y="104085"/>
            <a:ext cx="317460" cy="228571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152740674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20.02.2025</a:t>
            </a:fld>
            <a:endParaRPr lang="cs-CZ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8464" y="104085"/>
            <a:ext cx="317460" cy="228571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195686109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20.02.2025</a:t>
            </a:fld>
            <a:endParaRPr lang="cs-CZ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8464" y="104085"/>
            <a:ext cx="317460" cy="228571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116936400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516216" y="548680"/>
            <a:ext cx="2520280" cy="5904656"/>
          </a:xfrm>
        </p:spPr>
        <p:txBody>
          <a:bodyPr vert="horz">
            <a:normAutofit/>
          </a:bodyPr>
          <a:lstStyle>
            <a:lvl1pPr marL="0" indent="0" algn="l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 kumimoji="0" lang="en-US" sz="2400" kern="1200" dirty="0" smtClean="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1pPr>
            <a:lvl2pPr algn="l" rtl="0" eaLnBrk="1" latinLnBrk="0" hangingPunct="1">
              <a:buFont typeface="Arial" pitchFamily="34" charset="0"/>
              <a:buChar char="•"/>
              <a:defRPr kumimoji="0" lang="en-US" sz="20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rtl="0" eaLnBrk="1" latinLnBrk="0" hangingPunct="1">
              <a:buFont typeface="Arial" pitchFamily="34" charset="0"/>
              <a:buChar char="•"/>
              <a:defRPr kumimoji="0" lang="en-US" sz="1800" kern="1200" dirty="0" smtClean="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3pPr>
            <a:lvl4pPr algn="l" rtl="0" eaLnBrk="1" latinLnBrk="0" hangingPunct="1">
              <a:buFont typeface="Arial" pitchFamily="34" charset="0"/>
              <a:buChar char="•"/>
              <a:defRPr kumimoji="0" lang="en-U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rtl="0" eaLnBrk="1" latinLnBrk="0" hangingPunct="1">
              <a:buNone/>
              <a:defRPr kumimoji="0" lang="en-US" sz="1400" b="1" kern="1200" dirty="0">
                <a:solidFill>
                  <a:schemeClr val="accent5"/>
                </a:solidFill>
                <a:latin typeface="Consolas" pitchFamily="49" charset="0"/>
                <a:ea typeface="+mn-ea"/>
                <a:cs typeface="Consolas" pitchFamily="49" charset="0"/>
              </a:defRPr>
            </a:lvl5pPr>
          </a:lstStyle>
          <a:p>
            <a:pPr marL="274320" lvl="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6000"/>
              <a:buFont typeface="Wingdings 3"/>
              <a:buChar char=""/>
            </a:pPr>
            <a:r>
              <a:rPr lang="en-US" dirty="0"/>
              <a:t>Click to edit Master text styles</a:t>
            </a:r>
          </a:p>
          <a:p>
            <a:pPr marL="548640" lvl="1" indent="-274320" algn="l" rtl="0" eaLnBrk="1" latinLnBrk="0" hangingPunct="1">
              <a:spcBef>
                <a:spcPts val="500"/>
              </a:spcBef>
              <a:buClr>
                <a:schemeClr val="tx1"/>
              </a:buClr>
              <a:buSzPct val="76000"/>
              <a:buFont typeface="Wingdings 3"/>
              <a:buChar char=""/>
            </a:pPr>
            <a:r>
              <a:rPr lang="en-US" dirty="0"/>
              <a:t>Second level</a:t>
            </a:r>
          </a:p>
          <a:p>
            <a:pPr marL="822960" lvl="2" indent="-228600" algn="l" rtl="0" eaLnBrk="1" latinLnBrk="0" hangingPunct="1">
              <a:spcBef>
                <a:spcPts val="500"/>
              </a:spcBef>
              <a:buClr>
                <a:schemeClr val="accent6"/>
              </a:buClr>
              <a:buSzPct val="76000"/>
              <a:buFont typeface="Wingdings" pitchFamily="2" charset="2"/>
              <a:buChar char="§"/>
            </a:pPr>
            <a:r>
              <a:rPr lang="en-US" dirty="0"/>
              <a:t>Third level</a:t>
            </a:r>
          </a:p>
          <a:p>
            <a:pPr marL="1097280" lvl="3" indent="-228600" algn="l" rtl="0" eaLnBrk="1" latinLnBrk="0" hangingPunct="1">
              <a:spcBef>
                <a:spcPts val="400"/>
              </a:spcBef>
              <a:buClr>
                <a:schemeClr val="tx1"/>
              </a:buClr>
              <a:buSzPct val="70000"/>
              <a:buFont typeface="Wingdings" pitchFamily="2" charset="2"/>
              <a:buChar char="§"/>
            </a:pPr>
            <a:r>
              <a:rPr lang="en-US" dirty="0"/>
              <a:t>Fourth level</a:t>
            </a:r>
          </a:p>
          <a:p>
            <a:pPr marL="180000" lvl="4" indent="-228600" algn="l" rtl="0" eaLnBrk="1" latinLnBrk="0" hangingPunct="1">
              <a:spcBef>
                <a:spcPts val="600"/>
              </a:spcBef>
              <a:spcAft>
                <a:spcPts val="600"/>
              </a:spcAft>
              <a:buClr>
                <a:schemeClr val="accent2"/>
              </a:buClr>
              <a:buSzPct val="70000"/>
              <a:buFont typeface="Wingdings"/>
              <a:buNone/>
            </a:pPr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107504" y="548680"/>
            <a:ext cx="6120680" cy="5904656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6372200" y="476672"/>
            <a:ext cx="0" cy="6048672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20.02.2025</a:t>
            </a:fld>
            <a:endParaRPr lang="cs-CZ" dirty="0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8464" y="104085"/>
            <a:ext cx="317460" cy="228571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252298379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ide Com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6516216" y="548680"/>
            <a:ext cx="2520280" cy="5904656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6372200" y="476672"/>
            <a:ext cx="0" cy="6048672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20.02.2025</a:t>
            </a:fld>
            <a:endParaRPr lang="cs-CZ" dirty="0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8464" y="104085"/>
            <a:ext cx="317460" cy="228571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36993261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Half Com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4644008" y="548680"/>
            <a:ext cx="4392488" cy="5904656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4572000" y="476672"/>
            <a:ext cx="0" cy="6048672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20.02.2025</a:t>
            </a:fld>
            <a:endParaRPr lang="cs-CZ" dirty="0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8464" y="104085"/>
            <a:ext cx="317460" cy="228571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1323095700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ottom Com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107504" y="4725144"/>
            <a:ext cx="8928992" cy="1728192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107504" y="4581128"/>
            <a:ext cx="8928992" cy="0"/>
          </a:xfrm>
          <a:prstGeom prst="line">
            <a:avLst/>
          </a:prstGeom>
          <a:ln w="508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20.02.2025</a:t>
            </a:fld>
            <a:endParaRPr lang="cs-CZ" dirty="0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8464" y="104085"/>
            <a:ext cx="317460" cy="228571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1884799703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Picture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7504" y="548680"/>
            <a:ext cx="8928992" cy="5976664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20.02.2025</a:t>
            </a:fld>
            <a:endParaRPr lang="cs-CZ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8464" y="104085"/>
            <a:ext cx="317460" cy="228571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80661472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20.02.2025</a:t>
            </a:fld>
            <a:endParaRPr lang="cs-CZ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8464" y="104085"/>
            <a:ext cx="317460" cy="228571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35745010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20.02.2025</a:t>
            </a:fld>
            <a:endParaRPr lang="cs-CZ" dirty="0"/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sp>
        <p:nvSpPr>
          <p:cNvPr id="19" name="Title 18"/>
          <p:cNvSpPr>
            <a:spLocks noGrp="1"/>
          </p:cNvSpPr>
          <p:nvPr>
            <p:ph type="title"/>
          </p:nvPr>
        </p:nvSpPr>
        <p:spPr>
          <a:xfrm>
            <a:off x="0" y="3212976"/>
            <a:ext cx="9144000" cy="404664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7504" y="476672"/>
            <a:ext cx="8928992" cy="6048672"/>
          </a:xfrm>
        </p:spPr>
        <p:txBody>
          <a:bodyPr vert="eaVert"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20.02.2025</a:t>
            </a:fld>
            <a:endParaRPr lang="cs-CZ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8464" y="104085"/>
            <a:ext cx="317460" cy="228571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2660284286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891" name="Rectangle 1027"/>
          <p:cNvSpPr>
            <a:spLocks noGrp="1" noChangeArrowheads="1"/>
          </p:cNvSpPr>
          <p:nvPr>
            <p:ph type="ctrTitle"/>
          </p:nvPr>
        </p:nvSpPr>
        <p:spPr>
          <a:xfrm>
            <a:off x="0" y="1524000"/>
            <a:ext cx="9144000" cy="823913"/>
          </a:xfrm>
        </p:spPr>
        <p:txBody>
          <a:bodyPr/>
          <a:lstStyle>
            <a:lvl1pPr algn="ctr">
              <a:defRPr sz="48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65892" name="Rectangle 1028"/>
          <p:cNvSpPr>
            <a:spLocks noGrp="1" noChangeArrowheads="1"/>
          </p:cNvSpPr>
          <p:nvPr>
            <p:ph type="subTitle" idx="1"/>
          </p:nvPr>
        </p:nvSpPr>
        <p:spPr>
          <a:xfrm>
            <a:off x="152400" y="2667000"/>
            <a:ext cx="8839200" cy="3962400"/>
          </a:xfrm>
          <a:noFill/>
        </p:spPr>
        <p:txBody>
          <a:bodyPr/>
          <a:lstStyle>
            <a:lvl1pPr algn="ctr">
              <a:defRPr sz="3200">
                <a:solidFill>
                  <a:schemeClr val="bg1"/>
                </a:solidFill>
                <a:latin typeface="Arial" charset="0"/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774839539"/>
      </p:ext>
    </p:extLst>
  </p:cSld>
  <p:clrMapOvr>
    <a:masterClrMapping/>
  </p:clrMapOvr>
  <p:transition/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0"/>
            <a:ext cx="7315200" cy="4572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152400" y="533400"/>
            <a:ext cx="8839200" cy="6172200"/>
          </a:xfr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A39DBE-DA53-4BB8-A854-D9C4CA29EB9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5444417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107504" y="548680"/>
            <a:ext cx="4320480" cy="5904656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716016" y="548680"/>
            <a:ext cx="4320480" cy="5904656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4572000" y="476672"/>
            <a:ext cx="0" cy="6048672"/>
          </a:xfrm>
          <a:prstGeom prst="line">
            <a:avLst/>
          </a:prstGeom>
          <a:ln w="508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20.02.2025</a:t>
            </a:fld>
            <a:endParaRPr lang="cs-CZ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9512" y="548680"/>
            <a:ext cx="4328220" cy="36004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 algn="r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dirty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4008" y="548680"/>
            <a:ext cx="4392488" cy="36004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kumimoji="0" lang="en-US" sz="2400" b="1" kern="1200" dirty="0" smtClean="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dirty="0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179512" y="980728"/>
            <a:ext cx="4316288" cy="5544616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648200" y="980728"/>
            <a:ext cx="4388296" cy="5544616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cxnSp>
        <p:nvCxnSpPr>
          <p:cNvPr id="14" name="Straight Connector 13"/>
          <p:cNvCxnSpPr/>
          <p:nvPr userDrawn="1"/>
        </p:nvCxnSpPr>
        <p:spPr>
          <a:xfrm>
            <a:off x="4572000" y="476672"/>
            <a:ext cx="0" cy="6048672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20.02.2025</a:t>
            </a:fld>
            <a:endParaRPr lang="cs-CZ" dirty="0"/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riple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9512" y="548680"/>
            <a:ext cx="2736304" cy="36004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 algn="r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dirty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6156176" y="548680"/>
            <a:ext cx="2880320" cy="36004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kumimoji="0" lang="en-US" sz="2400" b="1" kern="1200" dirty="0" smtClean="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dirty="0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179512" y="980728"/>
            <a:ext cx="2736304" cy="5544616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6156176" y="980728"/>
            <a:ext cx="2880320" cy="5544616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cxnSp>
        <p:nvCxnSpPr>
          <p:cNvPr id="14" name="Straight Connector 13"/>
          <p:cNvCxnSpPr/>
          <p:nvPr userDrawn="1"/>
        </p:nvCxnSpPr>
        <p:spPr>
          <a:xfrm>
            <a:off x="6084168" y="476672"/>
            <a:ext cx="0" cy="6048672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20.02.2025</a:t>
            </a:fld>
            <a:endParaRPr lang="cs-CZ" dirty="0"/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cxnSp>
        <p:nvCxnSpPr>
          <p:cNvPr id="12" name="Straight Connector 11"/>
          <p:cNvCxnSpPr/>
          <p:nvPr userDrawn="1"/>
        </p:nvCxnSpPr>
        <p:spPr>
          <a:xfrm>
            <a:off x="2987824" y="476672"/>
            <a:ext cx="0" cy="6048672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Content Placeholder 12"/>
          <p:cNvSpPr>
            <a:spLocks noGrp="1"/>
          </p:cNvSpPr>
          <p:nvPr>
            <p:ph sz="quarter" idx="13"/>
          </p:nvPr>
        </p:nvSpPr>
        <p:spPr>
          <a:xfrm>
            <a:off x="3059832" y="977254"/>
            <a:ext cx="2952328" cy="5544616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4"/>
          </p:nvPr>
        </p:nvSpPr>
        <p:spPr>
          <a:xfrm>
            <a:off x="3059832" y="548680"/>
            <a:ext cx="2952328" cy="36004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kumimoji="0" lang="en-US" sz="2400" b="1" kern="1200" dirty="0" smtClean="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5313821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20.02.2025</a:t>
            </a:fld>
            <a:endParaRPr lang="cs-CZ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20.02.2025</a:t>
            </a:fld>
            <a:endParaRPr lang="cs-CZ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516216" y="548680"/>
            <a:ext cx="2520280" cy="5904656"/>
          </a:xfrm>
        </p:spPr>
        <p:txBody>
          <a:bodyPr vert="horz">
            <a:normAutofit/>
          </a:bodyPr>
          <a:lstStyle>
            <a:lvl1pPr marL="0" indent="0" algn="l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 kumimoji="0" lang="en-US" sz="2400" kern="1200" dirty="0" smtClean="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1pPr>
            <a:lvl2pPr algn="l" rtl="0" eaLnBrk="1" latinLnBrk="0" hangingPunct="1">
              <a:buFont typeface="Arial" pitchFamily="34" charset="0"/>
              <a:buChar char="•"/>
              <a:defRPr kumimoji="0" lang="en-US" sz="20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rtl="0" eaLnBrk="1" latinLnBrk="0" hangingPunct="1">
              <a:buFont typeface="Arial" pitchFamily="34" charset="0"/>
              <a:buChar char="•"/>
              <a:defRPr kumimoji="0" lang="en-US" sz="1800" kern="1200" dirty="0" smtClean="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3pPr>
            <a:lvl4pPr algn="l" rtl="0" eaLnBrk="1" latinLnBrk="0" hangingPunct="1">
              <a:buFont typeface="Arial" pitchFamily="34" charset="0"/>
              <a:buChar char="•"/>
              <a:defRPr kumimoji="0" lang="en-U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rtl="0" eaLnBrk="1" latinLnBrk="0" hangingPunct="1">
              <a:buNone/>
              <a:defRPr kumimoji="0" lang="en-US" sz="1400" b="1" kern="1200" dirty="0">
                <a:solidFill>
                  <a:schemeClr val="accent5"/>
                </a:solidFill>
                <a:latin typeface="Consolas" pitchFamily="49" charset="0"/>
                <a:ea typeface="+mn-ea"/>
                <a:cs typeface="Consolas" pitchFamily="49" charset="0"/>
              </a:defRPr>
            </a:lvl5pPr>
          </a:lstStyle>
          <a:p>
            <a:pPr marL="274320" lvl="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6000"/>
              <a:buFont typeface="Wingdings 3"/>
              <a:buChar char=""/>
            </a:pPr>
            <a:r>
              <a:rPr lang="en-US" dirty="0"/>
              <a:t>Click to edit Master text styles</a:t>
            </a:r>
          </a:p>
          <a:p>
            <a:pPr marL="548640" lvl="1" indent="-274320" algn="l" rtl="0" eaLnBrk="1" latinLnBrk="0" hangingPunct="1">
              <a:spcBef>
                <a:spcPts val="500"/>
              </a:spcBef>
              <a:buClr>
                <a:schemeClr val="tx1"/>
              </a:buClr>
              <a:buSzPct val="76000"/>
              <a:buFont typeface="Wingdings 3"/>
              <a:buChar char=""/>
            </a:pPr>
            <a:r>
              <a:rPr lang="en-US" dirty="0"/>
              <a:t>Second level</a:t>
            </a:r>
          </a:p>
          <a:p>
            <a:pPr marL="822960" lvl="2" indent="-228600" algn="l" rtl="0" eaLnBrk="1" latinLnBrk="0" hangingPunct="1">
              <a:spcBef>
                <a:spcPts val="500"/>
              </a:spcBef>
              <a:buClr>
                <a:schemeClr val="accent6"/>
              </a:buClr>
              <a:buSzPct val="76000"/>
              <a:buFont typeface="Wingdings" pitchFamily="2" charset="2"/>
              <a:buChar char="§"/>
            </a:pPr>
            <a:r>
              <a:rPr lang="en-US" dirty="0"/>
              <a:t>Third level</a:t>
            </a:r>
          </a:p>
          <a:p>
            <a:pPr marL="1097280" lvl="3" indent="-228600" algn="l" rtl="0" eaLnBrk="1" latinLnBrk="0" hangingPunct="1">
              <a:spcBef>
                <a:spcPts val="400"/>
              </a:spcBef>
              <a:buClr>
                <a:schemeClr val="tx1"/>
              </a:buClr>
              <a:buSzPct val="70000"/>
              <a:buFont typeface="Wingdings" pitchFamily="2" charset="2"/>
              <a:buChar char="§"/>
            </a:pPr>
            <a:r>
              <a:rPr lang="en-US" dirty="0"/>
              <a:t>Fourth level</a:t>
            </a:r>
          </a:p>
          <a:p>
            <a:pPr marL="180000" lvl="4" indent="-228600" algn="l" rtl="0" eaLnBrk="1" latinLnBrk="0" hangingPunct="1">
              <a:spcBef>
                <a:spcPts val="600"/>
              </a:spcBef>
              <a:spcAft>
                <a:spcPts val="600"/>
              </a:spcAft>
              <a:buClr>
                <a:schemeClr val="accent2"/>
              </a:buClr>
              <a:buSzPct val="70000"/>
              <a:buFont typeface="Wingdings"/>
              <a:buNone/>
            </a:pPr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107504" y="548680"/>
            <a:ext cx="6120680" cy="5904656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6372200" y="476672"/>
            <a:ext cx="0" cy="6048672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20.02.2025</a:t>
            </a:fld>
            <a:endParaRPr lang="cs-CZ" dirty="0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8.xml"/><Relationship Id="rId18" Type="http://schemas.openxmlformats.org/officeDocument/2006/relationships/theme" Target="../theme/theme2.xml"/><Relationship Id="rId3" Type="http://schemas.openxmlformats.org/officeDocument/2006/relationships/slideLayout" Target="../slideLayouts/slideLayout18.xml"/><Relationship Id="rId7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7.xml"/><Relationship Id="rId17" Type="http://schemas.openxmlformats.org/officeDocument/2006/relationships/slideLayout" Target="../slideLayouts/slideLayout32.xml"/><Relationship Id="rId2" Type="http://schemas.openxmlformats.org/officeDocument/2006/relationships/slideLayout" Target="../slideLayouts/slideLayout17.xml"/><Relationship Id="rId16" Type="http://schemas.openxmlformats.org/officeDocument/2006/relationships/slideLayout" Target="../slideLayouts/slideLayout31.xml"/><Relationship Id="rId1" Type="http://schemas.openxmlformats.org/officeDocument/2006/relationships/slideLayout" Target="../slideLayouts/slideLayout16.xml"/><Relationship Id="rId6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6.xml"/><Relationship Id="rId5" Type="http://schemas.openxmlformats.org/officeDocument/2006/relationships/slideLayout" Target="../slideLayouts/slideLayout20.xml"/><Relationship Id="rId15" Type="http://schemas.openxmlformats.org/officeDocument/2006/relationships/slideLayout" Target="../slideLayouts/slideLayout30.xml"/><Relationship Id="rId10" Type="http://schemas.openxmlformats.org/officeDocument/2006/relationships/slideLayout" Target="../slideLayouts/slideLayout25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4.xml"/><Relationship Id="rId14" Type="http://schemas.openxmlformats.org/officeDocument/2006/relationships/slideLayout" Target="../slideLayouts/slideLayout2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404664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none"/>
        </p:style>
        <p:txBody>
          <a:bodyPr vert="horz" anchor="ctr" anchorCtr="0">
            <a:noAutofit/>
          </a:bodyPr>
          <a:lstStyle/>
          <a:p>
            <a:r>
              <a:rPr kumimoji="0" lang="en-US" dirty="0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107504" y="548680"/>
            <a:ext cx="8928992" cy="5904656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dirty="0"/>
              <a:t>Click to edit Master text styles</a:t>
            </a:r>
            <a:r>
              <a:rPr kumimoji="0" lang="cs-CZ" dirty="0"/>
              <a:t> </a:t>
            </a:r>
            <a:r>
              <a:rPr kumimoji="0" lang="en-US" dirty="0"/>
              <a:t>!@#$%^&amp;*(){}|:"&lt;&gt;?</a:t>
            </a:r>
          </a:p>
          <a:p>
            <a:pPr lvl="1" eaLnBrk="1" latinLnBrk="0" hangingPunct="1"/>
            <a:r>
              <a:rPr kumimoji="0" lang="en-US" dirty="0"/>
              <a:t>Second level</a:t>
            </a:r>
            <a:r>
              <a:rPr kumimoji="0" lang="cs-CZ" dirty="0"/>
              <a:t> +</a:t>
            </a:r>
            <a:r>
              <a:rPr kumimoji="0" lang="cs-CZ" dirty="0" err="1"/>
              <a:t>ěščřžýáíéúů</a:t>
            </a:r>
            <a:endParaRPr kumimoji="0" lang="en-US" dirty="0"/>
          </a:p>
          <a:p>
            <a:pPr lvl="2" eaLnBrk="1" latinLnBrk="0" hangingPunct="1"/>
            <a:r>
              <a:rPr kumimoji="0" lang="en-US" dirty="0"/>
              <a:t>Third level</a:t>
            </a:r>
          </a:p>
          <a:p>
            <a:pPr lvl="3" eaLnBrk="1" latinLnBrk="0" hangingPunct="1"/>
            <a:r>
              <a:rPr kumimoji="0" lang="en-US" dirty="0"/>
              <a:t>Fourth level</a:t>
            </a:r>
          </a:p>
          <a:p>
            <a:pPr lvl="4" eaLnBrk="1" latinLnBrk="0" hangingPunct="1"/>
            <a:r>
              <a:rPr kumimoji="0" lang="en-US" dirty="0"/>
              <a:t>Fifth level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0" y="6597352"/>
            <a:ext cx="8604448" cy="260648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none"/>
        </p:style>
        <p:txBody>
          <a:bodyPr vert="horz" anchor="ctr" anchorCtr="0"/>
          <a:lstStyle>
            <a:lvl1pPr algn="l" eaLnBrk="1" latinLnBrk="0" hangingPunct="1">
              <a:defRPr kumimoji="0" sz="1000" b="0" cap="none" spc="0">
                <a:ln>
                  <a:noFill/>
                </a:ln>
                <a:solidFill>
                  <a:schemeClr val="bg1"/>
                </a:solidFill>
                <a:effectLst/>
              </a:defRPr>
            </a:lvl1pPr>
          </a:lstStyle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04448" y="6597352"/>
            <a:ext cx="539552" cy="260648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none"/>
        </p:style>
        <p:txBody>
          <a:bodyPr vert="horz" anchor="ctr" anchorCtr="0"/>
          <a:lstStyle>
            <a:lvl1pPr algn="l" eaLnBrk="1" latinLnBrk="0" hangingPunct="1">
              <a:defRPr kumimoji="0" sz="1000" b="0" cap="none" spc="0">
                <a:ln>
                  <a:noFill/>
                </a:ln>
                <a:solidFill>
                  <a:schemeClr val="bg1"/>
                </a:solidFill>
                <a:effectLst/>
              </a:defRPr>
            </a:lvl1pPr>
          </a:lstStyle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7452320" y="6597352"/>
            <a:ext cx="1136920" cy="2606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000" b="0" cap="none" spc="0">
                <a:ln>
                  <a:noFill/>
                </a:ln>
                <a:solidFill>
                  <a:schemeClr val="bg1"/>
                </a:solidFill>
                <a:effectLst/>
              </a:defRPr>
            </a:lvl1pPr>
          </a:lstStyle>
          <a:p>
            <a:fld id="{E913C56C-3800-47C1-AF78-44E226C2CC5B}" type="datetime1">
              <a:rPr lang="cs-CZ" smtClean="0"/>
              <a:pPr/>
              <a:t>20.02.2025</a:t>
            </a:fld>
            <a:endParaRPr lang="cs-CZ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8464" y="104085"/>
            <a:ext cx="317460" cy="228571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77" r:id="rId6"/>
    <p:sldLayoutId id="2147483666" r:id="rId7"/>
    <p:sldLayoutId id="2147483667" r:id="rId8"/>
    <p:sldLayoutId id="2147483668" r:id="rId9"/>
    <p:sldLayoutId id="2147483675" r:id="rId10"/>
    <p:sldLayoutId id="2147483676" r:id="rId11"/>
    <p:sldLayoutId id="2147483672" r:id="rId12"/>
    <p:sldLayoutId id="2147483669" r:id="rId13"/>
    <p:sldLayoutId id="2147483670" r:id="rId14"/>
    <p:sldLayoutId id="2147483671" r:id="rId15"/>
  </p:sldLayoutIdLst>
  <p:hf hdr="0" dt="0"/>
  <p:txStyles>
    <p:titleStyle>
      <a:lvl1pPr algn="l" rtl="0" eaLnBrk="1" latinLnBrk="0" hangingPunct="1">
        <a:spcBef>
          <a:spcPct val="0"/>
        </a:spcBef>
        <a:buNone/>
        <a:defRPr kumimoji="0" sz="2400" b="0" kern="1200" cap="none" spc="0">
          <a:ln>
            <a:noFill/>
          </a:ln>
          <a:solidFill>
            <a:schemeClr val="bg1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400" kern="1200">
          <a:solidFill>
            <a:schemeClr val="accent6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tx1"/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accent6"/>
        </a:buClr>
        <a:buSzPct val="76000"/>
        <a:buFont typeface="Wingdings" pitchFamily="2" charset="2"/>
        <a:buChar char="§"/>
        <a:defRPr kumimoji="0" sz="1800" kern="1200">
          <a:solidFill>
            <a:schemeClr val="accent6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tx1"/>
        </a:buClr>
        <a:buSzPct val="70000"/>
        <a:buFont typeface="Wingdings" pitchFamily="2" charset="2"/>
        <a:buChar char="§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80000" indent="-228600" algn="l" rtl="0" eaLnBrk="1" latinLnBrk="0" hangingPunct="1">
        <a:spcBef>
          <a:spcPts val="600"/>
        </a:spcBef>
        <a:spcAft>
          <a:spcPts val="600"/>
        </a:spcAft>
        <a:buClr>
          <a:schemeClr val="accent2"/>
        </a:buClr>
        <a:buSzPct val="70000"/>
        <a:buFont typeface="Wingdings"/>
        <a:buNone/>
        <a:defRPr kumimoji="0" lang="en-US" sz="1400" b="1" kern="1200" dirty="0">
          <a:solidFill>
            <a:schemeClr val="accent5"/>
          </a:solidFill>
          <a:latin typeface="Consolas" pitchFamily="49" charset="0"/>
          <a:ea typeface="+mn-ea"/>
          <a:cs typeface="Consolas" pitchFamily="49" charset="0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404664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none"/>
        </p:style>
        <p:txBody>
          <a:bodyPr vert="horz" anchor="ctr" anchorCtr="0">
            <a:noAutofit/>
          </a:bodyPr>
          <a:lstStyle/>
          <a:p>
            <a:r>
              <a:rPr kumimoji="0" lang="en-US" dirty="0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107504" y="548680"/>
            <a:ext cx="8928992" cy="5904656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dirty="0"/>
              <a:t>Click to edit Master text styles</a:t>
            </a:r>
            <a:r>
              <a:rPr kumimoji="0" lang="cs-CZ" dirty="0"/>
              <a:t> </a:t>
            </a:r>
            <a:r>
              <a:rPr kumimoji="0" lang="en-US" dirty="0"/>
              <a:t>!@#$%^&amp;*(){}|:"&lt;&gt;?</a:t>
            </a:r>
          </a:p>
          <a:p>
            <a:pPr lvl="1" eaLnBrk="1" latinLnBrk="0" hangingPunct="1"/>
            <a:r>
              <a:rPr kumimoji="0" lang="en-US" dirty="0"/>
              <a:t>Second level</a:t>
            </a:r>
            <a:r>
              <a:rPr kumimoji="0" lang="cs-CZ" dirty="0"/>
              <a:t> +</a:t>
            </a:r>
            <a:r>
              <a:rPr kumimoji="0" lang="cs-CZ" dirty="0" err="1"/>
              <a:t>ěščřžýáíéúů</a:t>
            </a:r>
            <a:endParaRPr kumimoji="0" lang="en-US" dirty="0"/>
          </a:p>
          <a:p>
            <a:pPr lvl="2" eaLnBrk="1" latinLnBrk="0" hangingPunct="1"/>
            <a:r>
              <a:rPr kumimoji="0" lang="en-US" dirty="0"/>
              <a:t>Third level</a:t>
            </a:r>
          </a:p>
          <a:p>
            <a:pPr lvl="3" eaLnBrk="1" latinLnBrk="0" hangingPunct="1"/>
            <a:r>
              <a:rPr kumimoji="0" lang="en-US" dirty="0"/>
              <a:t>Fourth level</a:t>
            </a:r>
          </a:p>
          <a:p>
            <a:pPr lvl="4" eaLnBrk="1" latinLnBrk="0" hangingPunct="1"/>
            <a:r>
              <a:rPr kumimoji="0" lang="en-US" dirty="0"/>
              <a:t>Fifth level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0" y="6597352"/>
            <a:ext cx="8604448" cy="260648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none"/>
        </p:style>
        <p:txBody>
          <a:bodyPr vert="horz" anchor="ctr" anchorCtr="0"/>
          <a:lstStyle>
            <a:lvl1pPr algn="l" eaLnBrk="1" latinLnBrk="0" hangingPunct="1">
              <a:defRPr kumimoji="0" sz="1000" b="0" cap="none" spc="0">
                <a:ln>
                  <a:noFill/>
                </a:ln>
                <a:solidFill>
                  <a:schemeClr val="bg1"/>
                </a:solidFill>
                <a:effectLst/>
              </a:defRPr>
            </a:lvl1pPr>
          </a:lstStyle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04448" y="6597352"/>
            <a:ext cx="539552" cy="260648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none"/>
        </p:style>
        <p:txBody>
          <a:bodyPr vert="horz" anchor="ctr" anchorCtr="0"/>
          <a:lstStyle>
            <a:lvl1pPr algn="l" eaLnBrk="1" latinLnBrk="0" hangingPunct="1">
              <a:defRPr kumimoji="0" sz="1000" b="0" cap="none" spc="0">
                <a:ln>
                  <a:noFill/>
                </a:ln>
                <a:solidFill>
                  <a:schemeClr val="bg1"/>
                </a:solidFill>
                <a:effectLst/>
              </a:defRPr>
            </a:lvl1pPr>
          </a:lstStyle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7452320" y="6597352"/>
            <a:ext cx="1136920" cy="2606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000" b="0" cap="none" spc="0">
                <a:ln>
                  <a:noFill/>
                </a:ln>
                <a:solidFill>
                  <a:schemeClr val="bg1"/>
                </a:solidFill>
                <a:effectLst/>
              </a:defRPr>
            </a:lvl1pPr>
          </a:lstStyle>
          <a:p>
            <a:fld id="{E913C56C-3800-47C1-AF78-44E226C2CC5B}" type="datetime1">
              <a:rPr lang="cs-CZ" smtClean="0"/>
              <a:pPr/>
              <a:t>20.02.2025</a:t>
            </a:fld>
            <a:endParaRPr lang="cs-CZ" dirty="0"/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8464" y="104085"/>
            <a:ext cx="317460" cy="228571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7007351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  <p:sldLayoutId id="2147483695" r:id="rId17"/>
  </p:sldLayoutIdLst>
  <p:hf hdr="0" dt="0"/>
  <p:txStyles>
    <p:titleStyle>
      <a:lvl1pPr algn="l" rtl="0" eaLnBrk="1" latinLnBrk="0" hangingPunct="1">
        <a:spcBef>
          <a:spcPct val="0"/>
        </a:spcBef>
        <a:buNone/>
        <a:defRPr kumimoji="0" sz="2400" b="0" kern="1200" cap="none" spc="0">
          <a:ln>
            <a:noFill/>
          </a:ln>
          <a:solidFill>
            <a:schemeClr val="bg1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400" kern="1200">
          <a:solidFill>
            <a:schemeClr val="accent6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tx1"/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accent6"/>
        </a:buClr>
        <a:buSzPct val="76000"/>
        <a:buFont typeface="Wingdings" pitchFamily="2" charset="2"/>
        <a:buChar char="§"/>
        <a:defRPr kumimoji="0" sz="1800" kern="1200">
          <a:solidFill>
            <a:schemeClr val="accent6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tx1"/>
        </a:buClr>
        <a:buSzPct val="70000"/>
        <a:buFont typeface="Wingdings" pitchFamily="2" charset="2"/>
        <a:buChar char="§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80000" indent="-228600" algn="l" rtl="0" eaLnBrk="1" latinLnBrk="0" hangingPunct="1">
        <a:spcBef>
          <a:spcPts val="600"/>
        </a:spcBef>
        <a:spcAft>
          <a:spcPts val="600"/>
        </a:spcAft>
        <a:buClr>
          <a:schemeClr val="accent2"/>
        </a:buClr>
        <a:buSzPct val="70000"/>
        <a:buFont typeface="Wingdings"/>
        <a:buNone/>
        <a:defRPr kumimoji="0" lang="en-US" sz="1400" b="1" kern="1200" dirty="0">
          <a:solidFill>
            <a:schemeClr val="accent5"/>
          </a:solidFill>
          <a:latin typeface="Consolas" pitchFamily="49" charset="0"/>
          <a:ea typeface="+mn-ea"/>
          <a:cs typeface="Consolas" pitchFamily="49" charset="0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/>
          <p:cNvCxnSpPr/>
          <p:nvPr/>
        </p:nvCxnSpPr>
        <p:spPr bwMode="auto">
          <a:xfrm>
            <a:off x="0" y="0"/>
            <a:ext cx="914400" cy="0"/>
          </a:xfrm>
          <a:prstGeom prst="line">
            <a:avLst/>
          </a:prstGeom>
          <a:solidFill>
            <a:schemeClr val="accent1"/>
          </a:solidFill>
          <a:ln w="0" cap="flat" cmpd="sng" algn="ctr">
            <a:solidFill>
              <a:srgbClr val="FBFFFF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rotWithShape="0">
                    <a:scrgbClr r="0" g="0" b="0"/>
                  </a:outerShdw>
                </a:effectLst>
              </a14:hiddenEffects>
            </a:ext>
          </a:extLst>
        </p:spPr>
      </p:cxnSp>
      <p:sp>
        <p:nvSpPr>
          <p:cNvPr id="231426" name="Rectangle 1026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1524000"/>
            <a:ext cx="9144000" cy="823913"/>
          </a:xfrm>
        </p:spPr>
        <p:txBody>
          <a:bodyPr/>
          <a:lstStyle/>
          <a:p>
            <a:pPr algn="ctr" eaLnBrk="1" hangingPunct="1">
              <a:defRPr/>
            </a:pPr>
            <a:r>
              <a:rPr lang="en-US" sz="4800" dirty="0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Requirements and concepts</a:t>
            </a:r>
            <a:endParaRPr lang="cs-CZ" sz="4800" noProof="1">
              <a:solidFill>
                <a:srgbClr val="FFFF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48132" name="Rectangle 1027"/>
          <p:cNvSpPr>
            <a:spLocks noGrp="1" noChangeArrowheads="1"/>
          </p:cNvSpPr>
          <p:nvPr>
            <p:ph type="subTitle" idx="4294967295"/>
          </p:nvPr>
        </p:nvSpPr>
        <p:spPr>
          <a:xfrm>
            <a:off x="152400" y="2667000"/>
            <a:ext cx="8839200" cy="39624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</a:extLst>
        </p:spPr>
        <p:txBody>
          <a:bodyPr/>
          <a:lstStyle/>
          <a:p>
            <a:pPr marL="0" indent="0" algn="ctr" eaLnBrk="1" hangingPunct="1">
              <a:buFont typeface="Wingdings" pitchFamily="2" charset="2"/>
              <a:buNone/>
            </a:pPr>
            <a:endParaRPr lang="en-US" altLang="en-US" sz="3200" noProof="1">
              <a:solidFill>
                <a:schemeClr val="bg1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962392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1778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noProof="1"/>
              <a:t>Validity of templates</a:t>
            </a:r>
          </a:p>
        </p:txBody>
      </p:sp>
      <p:sp>
        <p:nvSpPr>
          <p:cNvPr id="331779" name="Rectangle 7"/>
          <p:cNvSpPr>
            <a:spLocks noGrp="1" noChangeArrowheads="1"/>
          </p:cNvSpPr>
          <p:nvPr>
            <p:ph type="body" idx="13"/>
          </p:nvPr>
        </p:nvSpPr>
        <p:spPr>
          <a:xfrm>
            <a:off x="107950" y="549275"/>
            <a:ext cx="8928100" cy="5903913"/>
          </a:xfrm>
        </p:spPr>
        <p:txBody>
          <a:bodyPr>
            <a:normAutofit lnSpcReduction="10000"/>
          </a:bodyPr>
          <a:lstStyle/>
          <a:p>
            <a:r>
              <a:rPr lang="en-US" altLang="en-US" noProof="1"/>
              <a:t>Templates are checked for validity</a:t>
            </a:r>
          </a:p>
          <a:p>
            <a:pPr lvl="1"/>
            <a:r>
              <a:rPr lang="en-US" altLang="en-US" noProof="1"/>
              <a:t>On definition: syntactic correctness, correctness of independent names</a:t>
            </a:r>
          </a:p>
          <a:p>
            <a:pPr lvl="2"/>
            <a:r>
              <a:rPr lang="en-US" altLang="en-US" noProof="1"/>
              <a:t>Not required by the language specification but supported by rules</a:t>
            </a:r>
          </a:p>
          <a:p>
            <a:pPr lvl="1"/>
            <a:r>
              <a:rPr lang="en-US" altLang="en-US" noProof="1"/>
              <a:t>On instantiation: All rules of the language</a:t>
            </a:r>
          </a:p>
          <a:p>
            <a:pPr lvl="2"/>
            <a:endParaRPr lang="en-US" altLang="en-US" noProof="1"/>
          </a:p>
          <a:p>
            <a:pPr lvl="1"/>
            <a:r>
              <a:rPr lang="en-US" altLang="en-US" noProof="1"/>
              <a:t>A template does not have to be correct for all combinations of arguments</a:t>
            </a:r>
          </a:p>
          <a:p>
            <a:pPr lvl="2"/>
            <a:r>
              <a:rPr lang="en-US" altLang="en-US" noProof="1"/>
              <a:t>It would be impossible in most cases</a:t>
            </a:r>
          </a:p>
          <a:p>
            <a:pPr lvl="2"/>
            <a:r>
              <a:rPr lang="en-US" altLang="en-US" noProof="1"/>
              <a:t>Compilers check the correctness only for the arguments used in an instantiation</a:t>
            </a:r>
          </a:p>
          <a:p>
            <a:pPr lvl="3"/>
            <a:r>
              <a:rPr lang="en-US" altLang="en-US" noProof="1"/>
              <a:t>Templates are difficult to test</a:t>
            </a:r>
          </a:p>
          <a:p>
            <a:pPr lvl="2"/>
            <a:r>
              <a:rPr lang="en-US" altLang="en-US" noProof="1"/>
              <a:t>Before C++20, there was no mechanism to specify requirements on template arguments</a:t>
            </a:r>
          </a:p>
          <a:p>
            <a:pPr lvl="3"/>
            <a:r>
              <a:rPr lang="en-US" altLang="en-US" noProof="1"/>
              <a:t>Trial-and-error approach (see SFINAE for advanced misuse)</a:t>
            </a:r>
          </a:p>
          <a:p>
            <a:pPr lvl="3"/>
            <a:r>
              <a:rPr lang="en-US" altLang="en-US" noProof="1"/>
              <a:t>Unreadable error messages when a template is incorrectly used</a:t>
            </a:r>
          </a:p>
          <a:p>
            <a:pPr lvl="2"/>
            <a:r>
              <a:rPr lang="en-US" altLang="en-US" noProof="1"/>
              <a:t>C++20 introduces </a:t>
            </a:r>
            <a:r>
              <a:rPr lang="en-US" altLang="en-US" b="1" i="1" noProof="1"/>
              <a:t>requires</a:t>
            </a:r>
            <a:r>
              <a:rPr lang="en-US" altLang="en-US" i="1" noProof="1"/>
              <a:t> clauses </a:t>
            </a:r>
            <a:r>
              <a:rPr lang="en-US" altLang="en-US" noProof="1"/>
              <a:t>and </a:t>
            </a:r>
            <a:r>
              <a:rPr lang="en-US" altLang="en-US" b="1" i="1" noProof="1"/>
              <a:t>concepts </a:t>
            </a:r>
            <a:r>
              <a:rPr lang="en-US" altLang="en-US" noProof="1"/>
              <a:t>for constraining template arguments</a:t>
            </a:r>
          </a:p>
          <a:p>
            <a:pPr lvl="3"/>
            <a:r>
              <a:rPr lang="en-US" altLang="en-US" noProof="1"/>
              <a:t>They also assist in template function overload resolution (like SFINAE, unlike static_assert)</a:t>
            </a:r>
          </a:p>
          <a:p>
            <a:pPr lvl="1"/>
            <a:endParaRPr lang="en-US" altLang="en-US" noProof="1"/>
          </a:p>
          <a:p>
            <a:pPr lvl="1"/>
            <a:r>
              <a:rPr lang="en-US" altLang="en-US" noProof="1"/>
              <a:t>Instantiation of a class template does not invoke instantiation of all members</a:t>
            </a:r>
          </a:p>
          <a:p>
            <a:pPr lvl="2"/>
            <a:r>
              <a:rPr lang="en-US" altLang="en-US" noProof="1"/>
              <a:t>A valid class template instance may contain invalid member functions</a:t>
            </a:r>
          </a:p>
          <a:p>
            <a:pPr lvl="3"/>
            <a:r>
              <a:rPr lang="en-US" altLang="en-US" noProof="1"/>
              <a:t>Example: copy-constructor of vector&lt;unique_ptr&lt;T&gt;&gt;</a:t>
            </a:r>
          </a:p>
        </p:txBody>
      </p:sp>
    </p:spTree>
    <p:extLst>
      <p:ext uri="{BB962C8B-B14F-4D97-AF65-F5344CB8AC3E}">
        <p14:creationId xmlns:p14="http://schemas.microsoft.com/office/powerpoint/2010/main" val="27101235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1778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noProof="1"/>
              <a:t>[C++20] Requires clauses</a:t>
            </a:r>
          </a:p>
        </p:txBody>
      </p:sp>
      <p:sp>
        <p:nvSpPr>
          <p:cNvPr id="331779" name="Rectangle 7"/>
          <p:cNvSpPr>
            <a:spLocks noGrp="1" noChangeArrowheads="1"/>
          </p:cNvSpPr>
          <p:nvPr>
            <p:ph type="body" idx="13"/>
          </p:nvPr>
        </p:nvSpPr>
        <p:spPr>
          <a:xfrm>
            <a:off x="107950" y="549275"/>
            <a:ext cx="8928100" cy="5903913"/>
          </a:xfrm>
        </p:spPr>
        <p:txBody>
          <a:bodyPr>
            <a:normAutofit/>
          </a:bodyPr>
          <a:lstStyle/>
          <a:p>
            <a:r>
              <a:rPr lang="en-US" altLang="en-US" noProof="1"/>
              <a:t>A </a:t>
            </a:r>
            <a:r>
              <a:rPr lang="en-US" altLang="en-US" b="1" noProof="1"/>
              <a:t>requires-clause</a:t>
            </a:r>
            <a:r>
              <a:rPr lang="en-US" altLang="en-US" noProof="1"/>
              <a:t> acts as a constraint on template parameters</a:t>
            </a:r>
          </a:p>
          <a:p>
            <a:pPr lvl="1"/>
            <a:r>
              <a:rPr lang="en-US" altLang="en-US" noProof="1"/>
              <a:t>Evaluated by the compiler in the moment of template instantiation</a:t>
            </a:r>
          </a:p>
          <a:p>
            <a:pPr lvl="4"/>
            <a:r>
              <a:rPr lang="en-US" altLang="en-US" noProof="1"/>
              <a:t>template&lt; typename IT, typename F&gt;</a:t>
            </a:r>
          </a:p>
          <a:p>
            <a:pPr lvl="4"/>
            <a:r>
              <a:rPr lang="en-US" altLang="en-US" noProof="1">
                <a:solidFill>
                  <a:srgbClr val="FF0000"/>
                </a:solidFill>
              </a:rPr>
              <a:t>requires std::is_invocable_v&lt;F, std::iter_reference_t&lt;IT&gt;&gt;</a:t>
            </a:r>
          </a:p>
          <a:p>
            <a:pPr lvl="4"/>
            <a:r>
              <a:rPr lang="en-US" altLang="en-US" noProof="1"/>
              <a:t>F for_each( IT a, IT b, F f);</a:t>
            </a:r>
          </a:p>
          <a:p>
            <a:pPr lvl="2"/>
            <a:r>
              <a:rPr lang="en-US" altLang="en-US" noProof="1"/>
              <a:t>In this case, the </a:t>
            </a:r>
            <a:r>
              <a:rPr lang="en-US" altLang="en-US" b="1" noProof="1"/>
              <a:t>requires</a:t>
            </a:r>
            <a:r>
              <a:rPr lang="en-US" altLang="en-US" noProof="1"/>
              <a:t> clause contains a constexpr bool expression</a:t>
            </a:r>
          </a:p>
          <a:p>
            <a:pPr lvl="2"/>
            <a:r>
              <a:rPr lang="en-US" altLang="en-US" noProof="1"/>
              <a:t>[C++20] std::iter_reference_t is the type returned by the * operator on an iterator</a:t>
            </a:r>
          </a:p>
          <a:p>
            <a:pPr lvl="3"/>
            <a:r>
              <a:rPr lang="en-US" altLang="en-US" noProof="1"/>
              <a:t>Implemented directly through </a:t>
            </a:r>
            <a:r>
              <a:rPr lang="en-US" altLang="en-US" b="1" noProof="1"/>
              <a:t>decltype</a:t>
            </a:r>
          </a:p>
          <a:p>
            <a:pPr lvl="3"/>
            <a:r>
              <a:rPr lang="en-US" altLang="en-US" noProof="1"/>
              <a:t>std::iterator_traits&lt;IT&gt;::reference is no longer needed</a:t>
            </a:r>
          </a:p>
          <a:p>
            <a:pPr lvl="2"/>
            <a:r>
              <a:rPr lang="en-US" altLang="en-US" noProof="1"/>
              <a:t>[C++17] std::is_invocable_v is a variable template defined as</a:t>
            </a:r>
          </a:p>
          <a:p>
            <a:pPr lvl="4"/>
            <a:r>
              <a:rPr lang="en-US" altLang="en-US" noProof="1"/>
              <a:t>template&lt; typename F, typename ... ArgTypes&gt;</a:t>
            </a:r>
          </a:p>
          <a:p>
            <a:pPr lvl="4"/>
            <a:r>
              <a:rPr lang="en-US" altLang="en-US" noProof="1"/>
              <a:t>inline constexpr bool is_invocable_v = is_invocable&lt; F, ArgTypes...&gt;::value;</a:t>
            </a:r>
          </a:p>
          <a:p>
            <a:pPr lvl="3"/>
            <a:r>
              <a:rPr lang="en-US" altLang="en-US" noProof="1"/>
              <a:t>std::is_invocable is a class template defined to look like this:</a:t>
            </a:r>
          </a:p>
          <a:p>
            <a:pPr lvl="4"/>
            <a:r>
              <a:rPr lang="en-US" altLang="en-US" noProof="1"/>
              <a:t>template&lt; typename F, typename ... ArgTypes&gt; class is_invocable</a:t>
            </a:r>
          </a:p>
          <a:p>
            <a:pPr lvl="4"/>
            <a:r>
              <a:rPr lang="en-US" altLang="en-US" noProof="1"/>
              <a:t>{ static constexpr bool value = /*...*/; };</a:t>
            </a:r>
          </a:p>
          <a:p>
            <a:pPr lvl="3"/>
            <a:r>
              <a:rPr lang="en-US" altLang="en-US" noProof="1"/>
              <a:t>the actual implementation uses partial specialization and other advanced tricks</a:t>
            </a:r>
          </a:p>
        </p:txBody>
      </p:sp>
    </p:spTree>
    <p:extLst>
      <p:ext uri="{BB962C8B-B14F-4D97-AF65-F5344CB8AC3E}">
        <p14:creationId xmlns:p14="http://schemas.microsoft.com/office/powerpoint/2010/main" val="29402555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1778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noProof="1"/>
              <a:t>[C++20] Requires clauses</a:t>
            </a:r>
          </a:p>
        </p:txBody>
      </p:sp>
      <p:sp>
        <p:nvSpPr>
          <p:cNvPr id="331779" name="Rectangle 7"/>
          <p:cNvSpPr>
            <a:spLocks noGrp="1" noChangeArrowheads="1"/>
          </p:cNvSpPr>
          <p:nvPr>
            <p:ph type="body" idx="13"/>
          </p:nvPr>
        </p:nvSpPr>
        <p:spPr>
          <a:xfrm>
            <a:off x="107950" y="549275"/>
            <a:ext cx="8928100" cy="5903913"/>
          </a:xfrm>
        </p:spPr>
        <p:txBody>
          <a:bodyPr>
            <a:normAutofit/>
          </a:bodyPr>
          <a:lstStyle/>
          <a:p>
            <a:r>
              <a:rPr lang="en-US" altLang="en-US" noProof="1"/>
              <a:t>A </a:t>
            </a:r>
            <a:r>
              <a:rPr lang="en-US" altLang="en-US" b="1" noProof="1"/>
              <a:t>requires-clause</a:t>
            </a:r>
            <a:r>
              <a:rPr lang="en-US" altLang="en-US" noProof="1"/>
              <a:t> acts as a constraint on template parameters</a:t>
            </a:r>
          </a:p>
          <a:p>
            <a:pPr lvl="4"/>
            <a:r>
              <a:rPr lang="en-US" altLang="en-US" noProof="1"/>
              <a:t>template&lt; typename IT, typename F&gt;</a:t>
            </a:r>
          </a:p>
          <a:p>
            <a:pPr lvl="4"/>
            <a:r>
              <a:rPr lang="en-US" altLang="en-US" noProof="1">
                <a:solidFill>
                  <a:srgbClr val="FF0000"/>
                </a:solidFill>
              </a:rPr>
              <a:t>requires std::is_invocable_v&lt;F, std::iter_reference_t&lt;IT&gt;&gt;</a:t>
            </a:r>
          </a:p>
          <a:p>
            <a:pPr lvl="4"/>
            <a:r>
              <a:rPr lang="en-US" altLang="en-US" noProof="1"/>
              <a:t>F for_each( IT a, IT b, F f);</a:t>
            </a:r>
          </a:p>
          <a:p>
            <a:pPr lvl="1"/>
            <a:r>
              <a:rPr lang="en-US" altLang="en-US" noProof="1"/>
              <a:t>If violated, this function declaration will be ignored during overload resolution</a:t>
            </a:r>
          </a:p>
          <a:p>
            <a:pPr lvl="2"/>
            <a:r>
              <a:rPr lang="en-US" altLang="en-US" noProof="1"/>
              <a:t>Most likely, the result will be "no function declaration matches the call“</a:t>
            </a:r>
          </a:p>
          <a:p>
            <a:pPr lvl="3"/>
            <a:r>
              <a:rPr lang="en-US" altLang="en-US" noProof="1"/>
              <a:t>In general, there may be another declaration of the function that matches well</a:t>
            </a:r>
          </a:p>
          <a:p>
            <a:pPr lvl="2"/>
            <a:r>
              <a:rPr lang="en-US" altLang="en-US" noProof="1"/>
              <a:t>This indicates that the problem is not inside the implementation of for_each</a:t>
            </a:r>
          </a:p>
          <a:p>
            <a:pPr lvl="1"/>
            <a:r>
              <a:rPr lang="en-US" altLang="en-US" noProof="1"/>
              <a:t>For non-function templates, the violation will directly trigger an error message</a:t>
            </a:r>
          </a:p>
          <a:p>
            <a:pPr lvl="1"/>
            <a:r>
              <a:rPr lang="en-US" altLang="en-US" noProof="1"/>
              <a:t>The requires clause also acts as documentation</a:t>
            </a:r>
          </a:p>
          <a:p>
            <a:pPr lvl="2"/>
            <a:endParaRPr lang="en-US" altLang="en-US" noProof="1"/>
          </a:p>
          <a:p>
            <a:pPr lvl="2"/>
            <a:r>
              <a:rPr lang="en-US" altLang="en-US" noProof="1"/>
              <a:t>Note: The implementation of for_each probably contains the expression f(*a)</a:t>
            </a:r>
          </a:p>
          <a:p>
            <a:pPr lvl="3"/>
            <a:r>
              <a:rPr lang="en-US" altLang="en-US" noProof="1"/>
              <a:t>The requires-clause essentially checks whether this expression is correct</a:t>
            </a:r>
          </a:p>
          <a:p>
            <a:pPr lvl="2"/>
            <a:r>
              <a:rPr lang="en-US" altLang="en-US" noProof="1"/>
              <a:t>If the requires clause were not present</a:t>
            </a:r>
          </a:p>
          <a:p>
            <a:pPr lvl="3"/>
            <a:r>
              <a:rPr lang="en-US" altLang="en-US" noProof="1"/>
              <a:t>Template instantiation would fail due to the expression f(*a)</a:t>
            </a:r>
          </a:p>
          <a:p>
            <a:pPr lvl="3"/>
            <a:r>
              <a:rPr lang="en-US" altLang="en-US" noProof="1"/>
              <a:t>It would fail after overload resolution, not before (as with SFINAE or requires)</a:t>
            </a:r>
          </a:p>
          <a:p>
            <a:pPr lvl="3"/>
            <a:r>
              <a:rPr lang="en-US" altLang="en-US" noProof="1"/>
              <a:t>The error message would point to the expression inside the implementation</a:t>
            </a:r>
          </a:p>
        </p:txBody>
      </p:sp>
    </p:spTree>
    <p:extLst>
      <p:ext uri="{BB962C8B-B14F-4D97-AF65-F5344CB8AC3E}">
        <p14:creationId xmlns:p14="http://schemas.microsoft.com/office/powerpoint/2010/main" val="19239369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1778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noProof="1"/>
              <a:t>[C++20] Concepts</a:t>
            </a:r>
          </a:p>
        </p:txBody>
      </p:sp>
      <p:sp>
        <p:nvSpPr>
          <p:cNvPr id="331779" name="Rectangle 7"/>
          <p:cNvSpPr>
            <a:spLocks noGrp="1" noChangeArrowheads="1"/>
          </p:cNvSpPr>
          <p:nvPr>
            <p:ph type="body" idx="13"/>
          </p:nvPr>
        </p:nvSpPr>
        <p:spPr>
          <a:xfrm>
            <a:off x="107950" y="549275"/>
            <a:ext cx="8928100" cy="5903913"/>
          </a:xfrm>
        </p:spPr>
        <p:txBody>
          <a:bodyPr>
            <a:normAutofit/>
          </a:bodyPr>
          <a:lstStyle/>
          <a:p>
            <a:r>
              <a:rPr lang="en-US" altLang="en-US" noProof="1"/>
              <a:t>A </a:t>
            </a:r>
            <a:r>
              <a:rPr lang="en-US" altLang="en-US" b="1" i="1" noProof="1"/>
              <a:t>concept</a:t>
            </a:r>
            <a:r>
              <a:rPr lang="en-US" altLang="en-US" noProof="1"/>
              <a:t> is, logically, a Boolean function whose arguments are types, templates or constants</a:t>
            </a:r>
          </a:p>
          <a:p>
            <a:pPr lvl="1"/>
            <a:r>
              <a:rPr lang="en-US" altLang="en-US" noProof="1"/>
              <a:t>In many cases, there is just one </a:t>
            </a:r>
            <a:r>
              <a:rPr lang="en-US" altLang="en-US" i="1" noProof="1"/>
              <a:t>typename</a:t>
            </a:r>
            <a:r>
              <a:rPr lang="en-US" altLang="en-US" noProof="1"/>
              <a:t> argument</a:t>
            </a:r>
          </a:p>
          <a:p>
            <a:pPr lvl="1"/>
            <a:r>
              <a:rPr lang="en-US" altLang="en-US" noProof="1"/>
              <a:t>Evaluated by the compiler</a:t>
            </a:r>
          </a:p>
          <a:p>
            <a:pPr lvl="1"/>
            <a:r>
              <a:rPr lang="en-US" altLang="en-US" noProof="1"/>
              <a:t>Note: C++14 already has a construct with the same underlying logic:</a:t>
            </a:r>
          </a:p>
          <a:p>
            <a:pPr lvl="4"/>
            <a:r>
              <a:rPr lang="en-US" altLang="en-US" noProof="1"/>
              <a:t>template&lt; typename T&gt; inline constexpr bool is_reference_v = /*...*/;</a:t>
            </a:r>
          </a:p>
          <a:p>
            <a:pPr lvl="2"/>
            <a:r>
              <a:rPr lang="en-US" altLang="en-US" noProof="1"/>
              <a:t>The difference is in some syntactic sugar associated with concepts</a:t>
            </a:r>
          </a:p>
          <a:p>
            <a:pPr lvl="2"/>
            <a:r>
              <a:rPr lang="en-US" altLang="en-US" noProof="1"/>
              <a:t>Concepts may be defined using bool constants but not (easily) the other way round</a:t>
            </a:r>
          </a:p>
        </p:txBody>
      </p:sp>
    </p:spTree>
    <p:extLst>
      <p:ext uri="{BB962C8B-B14F-4D97-AF65-F5344CB8AC3E}">
        <p14:creationId xmlns:p14="http://schemas.microsoft.com/office/powerpoint/2010/main" val="24518223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1778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noProof="1"/>
              <a:t>[C++20] Concepts</a:t>
            </a:r>
          </a:p>
        </p:txBody>
      </p:sp>
      <p:sp>
        <p:nvSpPr>
          <p:cNvPr id="331779" name="Rectangle 7"/>
          <p:cNvSpPr>
            <a:spLocks noGrp="1" noChangeArrowheads="1"/>
          </p:cNvSpPr>
          <p:nvPr>
            <p:ph type="body" idx="13"/>
          </p:nvPr>
        </p:nvSpPr>
        <p:spPr>
          <a:xfrm>
            <a:off x="107950" y="549275"/>
            <a:ext cx="8928100" cy="5903913"/>
          </a:xfrm>
        </p:spPr>
        <p:txBody>
          <a:bodyPr>
            <a:normAutofit/>
          </a:bodyPr>
          <a:lstStyle/>
          <a:p>
            <a:r>
              <a:rPr lang="en-US" altLang="en-US" noProof="1"/>
              <a:t>Definition of a concept:</a:t>
            </a:r>
          </a:p>
          <a:p>
            <a:pPr lvl="1"/>
            <a:r>
              <a:rPr lang="en-US" altLang="en-US" noProof="1"/>
              <a:t>A </a:t>
            </a:r>
            <a:r>
              <a:rPr lang="en-US" altLang="en-US" b="1" noProof="1"/>
              <a:t>concept </a:t>
            </a:r>
            <a:r>
              <a:rPr lang="en-US" altLang="en-US" noProof="1"/>
              <a:t>may be defined using a </a:t>
            </a:r>
            <a:r>
              <a:rPr lang="en-US" altLang="en-US" b="1" noProof="1"/>
              <a:t>requires-expression</a:t>
            </a:r>
          </a:p>
          <a:p>
            <a:pPr lvl="4"/>
            <a:r>
              <a:rPr lang="en-US" altLang="en-US" noProof="1"/>
              <a:t>template&lt; typename T&gt; </a:t>
            </a:r>
            <a:r>
              <a:rPr lang="en-US" altLang="en-US" noProof="1">
                <a:solidFill>
                  <a:srgbClr val="FF0000"/>
                </a:solidFill>
              </a:rPr>
              <a:t>concept</a:t>
            </a:r>
            <a:r>
              <a:rPr lang="en-US" altLang="en-US" noProof="1"/>
              <a:t> Dereferencable = </a:t>
            </a:r>
            <a:r>
              <a:rPr lang="en-US" altLang="en-US" noProof="1">
                <a:solidFill>
                  <a:srgbClr val="FF0000"/>
                </a:solidFill>
              </a:rPr>
              <a:t>requires (T x) { *x; }</a:t>
            </a:r>
            <a:r>
              <a:rPr lang="en-US" altLang="en-US" noProof="1"/>
              <a:t>;</a:t>
            </a:r>
            <a:endParaRPr lang="en-US" altLang="en-US" noProof="1">
              <a:solidFill>
                <a:srgbClr val="FF0000"/>
              </a:solidFill>
            </a:endParaRPr>
          </a:p>
          <a:p>
            <a:pPr lvl="2"/>
            <a:r>
              <a:rPr lang="en-US" altLang="en-US" noProof="1"/>
              <a:t>In this case, the </a:t>
            </a:r>
            <a:r>
              <a:rPr lang="en-US" altLang="en-US" b="1" noProof="1"/>
              <a:t>requires-expression </a:t>
            </a:r>
            <a:r>
              <a:rPr lang="en-US" altLang="en-US" noProof="1"/>
              <a:t>states that the expression *x must be semantically valid for any x of type T</a:t>
            </a:r>
          </a:p>
          <a:p>
            <a:pPr lvl="4"/>
            <a:r>
              <a:rPr lang="en-US" altLang="en-US" noProof="1"/>
              <a:t>template&lt; typename F, typename ... AL&gt; </a:t>
            </a:r>
            <a:r>
              <a:rPr lang="en-US" altLang="en-US" noProof="1">
                <a:solidFill>
                  <a:srgbClr val="FF0000"/>
                </a:solidFill>
              </a:rPr>
              <a:t>concept</a:t>
            </a:r>
            <a:r>
              <a:rPr lang="en-US" altLang="en-US" noProof="1"/>
              <a:t> Callable</a:t>
            </a:r>
          </a:p>
          <a:p>
            <a:pPr lvl="4"/>
            <a:r>
              <a:rPr lang="en-US" altLang="en-US" noProof="1"/>
              <a:t>    = </a:t>
            </a:r>
            <a:r>
              <a:rPr lang="en-US" altLang="en-US" noProof="1">
                <a:solidFill>
                  <a:srgbClr val="FF0000"/>
                </a:solidFill>
              </a:rPr>
              <a:t>requires (F f, AL ... al) { f(al ...); }</a:t>
            </a:r>
            <a:r>
              <a:rPr lang="en-US" altLang="en-US" noProof="1"/>
              <a:t>; </a:t>
            </a:r>
          </a:p>
          <a:p>
            <a:pPr lvl="1"/>
            <a:r>
              <a:rPr lang="en-US" altLang="en-US" noProof="1"/>
              <a:t>A </a:t>
            </a:r>
            <a:r>
              <a:rPr lang="en-US" altLang="en-US" b="1" noProof="1"/>
              <a:t>concept</a:t>
            </a:r>
            <a:r>
              <a:rPr lang="en-US" altLang="en-US" noProof="1"/>
              <a:t> may also be defined using other concepts or constant Boolean expressions, including combining by &amp;&amp; and || operators</a:t>
            </a:r>
          </a:p>
          <a:p>
            <a:pPr lvl="4"/>
            <a:r>
              <a:rPr lang="en-US" altLang="en-US" noProof="1"/>
              <a:t>template&lt; typename T&gt; </a:t>
            </a:r>
            <a:r>
              <a:rPr lang="en-US" altLang="en-US" noProof="1">
                <a:solidFill>
                  <a:srgbClr val="FF0000"/>
                </a:solidFill>
              </a:rPr>
              <a:t>concept</a:t>
            </a:r>
            <a:r>
              <a:rPr lang="en-US" altLang="en-US" noProof="1"/>
              <a:t> Reference = std::is_reference_v&lt;T&gt;;</a:t>
            </a:r>
          </a:p>
          <a:p>
            <a:pPr lvl="4"/>
            <a:r>
              <a:rPr lang="en-US" altLang="en-US" noProof="1"/>
              <a:t>template&lt; typename T&gt; </a:t>
            </a:r>
            <a:r>
              <a:rPr lang="en-US" altLang="en-US" noProof="1">
                <a:solidFill>
                  <a:srgbClr val="FF0000"/>
                </a:solidFill>
              </a:rPr>
              <a:t>concept</a:t>
            </a:r>
            <a:r>
              <a:rPr lang="en-US" altLang="en-US" noProof="1"/>
              <a:t> ConstReference =</a:t>
            </a:r>
          </a:p>
          <a:p>
            <a:pPr lvl="4"/>
            <a:r>
              <a:rPr lang="en-US" altLang="en-US" noProof="1"/>
              <a:t>    Reference&lt;T&gt; &amp;&amp; std::is_const_v&lt; std::remove_reference_t&lt; T&gt;&gt;;</a:t>
            </a:r>
          </a:p>
          <a:p>
            <a:pPr lvl="2"/>
            <a:r>
              <a:rPr lang="en-US" altLang="en-US" noProof="1"/>
              <a:t>In this context, &amp;&amp; and || operators are well-defined even for erroneous operands</a:t>
            </a:r>
          </a:p>
          <a:p>
            <a:pPr lvl="3"/>
            <a:r>
              <a:rPr lang="en-US" altLang="en-US" noProof="1"/>
              <a:t>If remove_reference_t is not defined for T, the result is false</a:t>
            </a:r>
          </a:p>
          <a:p>
            <a:pPr lvl="3"/>
            <a:r>
              <a:rPr lang="en-US" altLang="en-US" noProof="1"/>
              <a:t>Negation is not supported here - it would not be consistent with the handling of errors</a:t>
            </a:r>
          </a:p>
        </p:txBody>
      </p:sp>
    </p:spTree>
    <p:extLst>
      <p:ext uri="{BB962C8B-B14F-4D97-AF65-F5344CB8AC3E}">
        <p14:creationId xmlns:p14="http://schemas.microsoft.com/office/powerpoint/2010/main" val="10336007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1778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noProof="1"/>
              <a:t>[C++20] Concepts</a:t>
            </a:r>
          </a:p>
        </p:txBody>
      </p:sp>
      <p:sp>
        <p:nvSpPr>
          <p:cNvPr id="331779" name="Rectangle 7"/>
          <p:cNvSpPr>
            <a:spLocks noGrp="1" noChangeArrowheads="1"/>
          </p:cNvSpPr>
          <p:nvPr>
            <p:ph type="body" idx="13"/>
          </p:nvPr>
        </p:nvSpPr>
        <p:spPr>
          <a:xfrm>
            <a:off x="107950" y="549275"/>
            <a:ext cx="8928100" cy="5903913"/>
          </a:xfrm>
        </p:spPr>
        <p:txBody>
          <a:bodyPr>
            <a:normAutofit fontScale="70000" lnSpcReduction="20000"/>
          </a:bodyPr>
          <a:lstStyle/>
          <a:p>
            <a:r>
              <a:rPr lang="en-US" altLang="en-US" noProof="1"/>
              <a:t>Concepts used with all arguments explicit</a:t>
            </a:r>
          </a:p>
          <a:p>
            <a:pPr lvl="1"/>
            <a:r>
              <a:rPr lang="en-US" altLang="en-US" noProof="1"/>
              <a:t>In the </a:t>
            </a:r>
            <a:r>
              <a:rPr lang="en-US" altLang="en-US" b="1" noProof="1"/>
              <a:t>requires-clause</a:t>
            </a:r>
          </a:p>
          <a:p>
            <a:pPr lvl="4"/>
            <a:r>
              <a:rPr lang="en-US" altLang="en-US" noProof="1"/>
              <a:t>template&lt; typename IT, typename F&gt;</a:t>
            </a:r>
          </a:p>
          <a:p>
            <a:pPr lvl="4"/>
            <a:r>
              <a:rPr lang="en-US" altLang="en-US" noProof="1"/>
              <a:t>requires Iterator&lt;IT&gt; &amp;&amp; Callable&lt;F, std::iter_reference_t&lt; IT&gt;&gt;</a:t>
            </a:r>
          </a:p>
          <a:p>
            <a:pPr lvl="4"/>
            <a:r>
              <a:rPr lang="en-US" altLang="en-US" noProof="1"/>
              <a:t>void for_each( IT a, IT b, F f);</a:t>
            </a:r>
          </a:p>
          <a:p>
            <a:pPr lvl="1"/>
            <a:r>
              <a:rPr lang="en-US" altLang="en-US" noProof="1"/>
              <a:t>In the definition of other </a:t>
            </a:r>
            <a:r>
              <a:rPr lang="en-US" altLang="en-US" b="1" noProof="1"/>
              <a:t>concepts</a:t>
            </a:r>
            <a:endParaRPr lang="en-US" altLang="en-US" noProof="1"/>
          </a:p>
          <a:p>
            <a:pPr lvl="4"/>
            <a:r>
              <a:rPr lang="en-US" altLang="en-US" noProof="1"/>
              <a:t>template&lt; typename IT&gt;</a:t>
            </a:r>
          </a:p>
          <a:p>
            <a:pPr lvl="4"/>
            <a:r>
              <a:rPr lang="en-US" altLang="en-US" noProof="1"/>
              <a:t>concept Iterator = Dereferenceble&lt;IT&gt; &amp;&amp; Incrementable&lt;IT&gt;;</a:t>
            </a:r>
          </a:p>
          <a:p>
            <a:r>
              <a:rPr lang="en-US" altLang="en-US" noProof="1"/>
              <a:t>Concepts used with the first argument implicitly inferred from the context</a:t>
            </a:r>
          </a:p>
          <a:p>
            <a:pPr lvl="1"/>
            <a:r>
              <a:rPr lang="en-US" altLang="en-US" noProof="1"/>
              <a:t>Instead of </a:t>
            </a:r>
            <a:r>
              <a:rPr lang="en-US" altLang="en-US" b="1" noProof="1"/>
              <a:t>typename </a:t>
            </a:r>
            <a:r>
              <a:rPr lang="en-US" altLang="en-US" noProof="1"/>
              <a:t>in template parameter declaration</a:t>
            </a:r>
          </a:p>
          <a:p>
            <a:pPr lvl="2"/>
            <a:r>
              <a:rPr lang="en-US" altLang="en-US" noProof="1"/>
              <a:t>The first argument of the concept is the type being declared here</a:t>
            </a:r>
          </a:p>
          <a:p>
            <a:pPr lvl="4"/>
            <a:r>
              <a:rPr lang="en-US" altLang="en-US" noProof="1"/>
              <a:t>template&lt; Iterator IT, Callable&lt;typename IT::reference&gt; F&gt;</a:t>
            </a:r>
          </a:p>
          <a:p>
            <a:pPr lvl="4"/>
            <a:r>
              <a:rPr lang="en-US" altLang="en-US" noProof="1"/>
              <a:t>void for_each( IT a, IT b, F f);</a:t>
            </a:r>
          </a:p>
          <a:p>
            <a:pPr lvl="2"/>
            <a:r>
              <a:rPr lang="en-US" altLang="en-US" noProof="1"/>
              <a:t>Just a syntactic sugar equivalent to a </a:t>
            </a:r>
            <a:r>
              <a:rPr lang="en-US" altLang="en-US" b="1" noProof="1"/>
              <a:t>requires</a:t>
            </a:r>
            <a:r>
              <a:rPr lang="en-US" altLang="en-US" noProof="1"/>
              <a:t> clause</a:t>
            </a:r>
          </a:p>
          <a:p>
            <a:pPr lvl="1"/>
            <a:r>
              <a:rPr lang="en-US" altLang="en-US" noProof="1"/>
              <a:t>In </a:t>
            </a:r>
            <a:r>
              <a:rPr lang="en-US" altLang="en-US" b="1" noProof="1"/>
              <a:t>auto</a:t>
            </a:r>
            <a:r>
              <a:rPr lang="en-US" altLang="en-US" noProof="1"/>
              <a:t> declarations</a:t>
            </a:r>
          </a:p>
          <a:p>
            <a:pPr lvl="4"/>
            <a:r>
              <a:rPr lang="en-US" altLang="en-US" noProof="1"/>
              <a:t>Iterator auto it = k.find(x);</a:t>
            </a:r>
          </a:p>
          <a:p>
            <a:pPr lvl="2"/>
            <a:r>
              <a:rPr lang="en-US" altLang="en-US" noProof="1"/>
              <a:t>Triggers an error if the return type of find does not satisfy Iterator</a:t>
            </a:r>
          </a:p>
          <a:p>
            <a:pPr lvl="4"/>
            <a:r>
              <a:rPr lang="en-US" altLang="en-US" noProof="1"/>
              <a:t>[](Iterator auto it){ return *it; }</a:t>
            </a:r>
          </a:p>
          <a:p>
            <a:pPr lvl="2"/>
            <a:r>
              <a:rPr lang="en-US" altLang="en-US" noProof="1"/>
              <a:t>Produces a </a:t>
            </a:r>
            <a:r>
              <a:rPr lang="en-US" altLang="en-US" b="1" noProof="1"/>
              <a:t>requires </a:t>
            </a:r>
            <a:r>
              <a:rPr lang="en-US" altLang="en-US" noProof="1"/>
              <a:t>clause in the generated template operator()</a:t>
            </a:r>
          </a:p>
          <a:p>
            <a:pPr lvl="1"/>
            <a:r>
              <a:rPr lang="en-US" altLang="en-US" noProof="1"/>
              <a:t>In type-checking requirements inside a </a:t>
            </a:r>
            <a:r>
              <a:rPr lang="en-US" altLang="en-US" b="1" noProof="1"/>
              <a:t>requires-expression</a:t>
            </a:r>
          </a:p>
          <a:p>
            <a:pPr lvl="4"/>
            <a:r>
              <a:rPr lang="en-US" altLang="en-US" noProof="1"/>
              <a:t>template&lt; typename IT&gt; concept SubtractableIterator = </a:t>
            </a:r>
          </a:p>
          <a:p>
            <a:pPr lvl="4"/>
            <a:r>
              <a:rPr lang="en-US" altLang="en-US" noProof="1"/>
              <a:t>requires (IT a, IT b) { {a-b} -&gt; std::convertible_to&lt;std::ptrdiff_t&gt;; }</a:t>
            </a:r>
          </a:p>
          <a:p>
            <a:pPr lvl="2"/>
            <a:r>
              <a:rPr lang="en-US" altLang="en-US" noProof="1"/>
              <a:t>Invokes the concept std::convertible_to&lt;decltype(a-b), std::ptrdiff_t&gt;</a:t>
            </a:r>
          </a:p>
        </p:txBody>
      </p:sp>
    </p:spTree>
    <p:extLst>
      <p:ext uri="{BB962C8B-B14F-4D97-AF65-F5344CB8AC3E}">
        <p14:creationId xmlns:p14="http://schemas.microsoft.com/office/powerpoint/2010/main" val="35925029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1778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noProof="1"/>
              <a:t>[C++20] Concepts</a:t>
            </a:r>
          </a:p>
        </p:txBody>
      </p:sp>
      <p:sp>
        <p:nvSpPr>
          <p:cNvPr id="331779" name="Rectangle 7"/>
          <p:cNvSpPr>
            <a:spLocks noGrp="1" noChangeArrowheads="1"/>
          </p:cNvSpPr>
          <p:nvPr>
            <p:ph type="body" idx="13"/>
          </p:nvPr>
        </p:nvSpPr>
        <p:spPr>
          <a:xfrm>
            <a:off x="107950" y="549275"/>
            <a:ext cx="8928100" cy="5903913"/>
          </a:xfrm>
        </p:spPr>
        <p:txBody>
          <a:bodyPr>
            <a:normAutofit/>
          </a:bodyPr>
          <a:lstStyle/>
          <a:p>
            <a:r>
              <a:rPr lang="en-US" altLang="en-US" noProof="1"/>
              <a:t>Example</a:t>
            </a:r>
          </a:p>
          <a:p>
            <a:pPr lvl="4"/>
            <a:r>
              <a:rPr lang="en-US" altLang="en-US" noProof="1"/>
              <a:t>template&lt; typename K, typename V&gt; concept StackOf </a:t>
            </a:r>
          </a:p>
          <a:p>
            <a:pPr lvl="4"/>
            <a:r>
              <a:rPr lang="en-US" altLang="en-US" noProof="1"/>
              <a:t>requires (K k, V v) {</a:t>
            </a:r>
          </a:p>
          <a:p>
            <a:pPr lvl="4"/>
            <a:r>
              <a:rPr lang="en-US" altLang="en-US" noProof="1"/>
              <a:t>    {k.push(v)} -&gt; std::same_as&lt;void&gt;;</a:t>
            </a:r>
          </a:p>
          <a:p>
            <a:pPr lvl="4"/>
            <a:r>
              <a:rPr lang="en-US" altLang="en-US" noProof="1"/>
              <a:t>    {k.top()} noexcept -&gt; std::convertible_to&lt; V&gt;;</a:t>
            </a:r>
          </a:p>
          <a:p>
            <a:pPr lvl="4"/>
            <a:r>
              <a:rPr lang="en-US" altLang="en-US" noProof="1"/>
              <a:t>    {k.pop()} -&gt; std::same_as&lt;void&gt;;</a:t>
            </a:r>
          </a:p>
          <a:p>
            <a:pPr lvl="4"/>
            <a:r>
              <a:rPr lang="en-US" altLang="en-US" noProof="1"/>
              <a:t>};</a:t>
            </a:r>
          </a:p>
          <a:p>
            <a:pPr lvl="4"/>
            <a:r>
              <a:rPr lang="en-US" altLang="en-US" noProof="1"/>
              <a:t>template&lt; typename K&gt; concept Stack</a:t>
            </a:r>
          </a:p>
          <a:p>
            <a:pPr lvl="4"/>
            <a:r>
              <a:rPr lang="en-US" altLang="en-US" noProof="1"/>
              <a:t>requires {</a:t>
            </a:r>
          </a:p>
          <a:p>
            <a:pPr lvl="4"/>
            <a:r>
              <a:rPr lang="en-US" altLang="en-US" noProof="1"/>
              <a:t>    typename K::value_type;</a:t>
            </a:r>
          </a:p>
          <a:p>
            <a:pPr lvl="4"/>
            <a:r>
              <a:rPr lang="en-US" altLang="en-US" noProof="1"/>
              <a:t>    requires StackOf&lt;K, typename K::value_type&gt;;</a:t>
            </a:r>
          </a:p>
          <a:p>
            <a:pPr lvl="4"/>
            <a:r>
              <a:rPr lang="en-US" altLang="en-US" noProof="1"/>
              <a:t>};</a:t>
            </a:r>
            <a:br>
              <a:rPr lang="en-US" altLang="en-US" noProof="1"/>
            </a:br>
            <a:endParaRPr lang="en-US" altLang="en-US" noProof="1"/>
          </a:p>
        </p:txBody>
      </p:sp>
    </p:spTree>
    <p:extLst>
      <p:ext uri="{BB962C8B-B14F-4D97-AF65-F5344CB8AC3E}">
        <p14:creationId xmlns:p14="http://schemas.microsoft.com/office/powerpoint/2010/main" val="374291088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1778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noProof="1"/>
              <a:t>[C++20] Concepts</a:t>
            </a:r>
          </a:p>
        </p:txBody>
      </p:sp>
      <p:sp>
        <p:nvSpPr>
          <p:cNvPr id="331779" name="Rectangle 7"/>
          <p:cNvSpPr>
            <a:spLocks noGrp="1" noChangeArrowheads="1"/>
          </p:cNvSpPr>
          <p:nvPr>
            <p:ph type="body" idx="13"/>
          </p:nvPr>
        </p:nvSpPr>
        <p:spPr>
          <a:xfrm>
            <a:off x="107950" y="549275"/>
            <a:ext cx="8928100" cy="5903913"/>
          </a:xfrm>
        </p:spPr>
        <p:txBody>
          <a:bodyPr>
            <a:normAutofit/>
          </a:bodyPr>
          <a:lstStyle/>
          <a:p>
            <a:r>
              <a:rPr lang="en-US" altLang="en-US" noProof="1"/>
              <a:t>Advantages of concepts</a:t>
            </a:r>
          </a:p>
          <a:p>
            <a:pPr lvl="1"/>
            <a:r>
              <a:rPr lang="en-US" altLang="en-US" noProof="1"/>
              <a:t>Explicit and systematic statement of requirements</a:t>
            </a:r>
          </a:p>
          <a:p>
            <a:pPr lvl="1"/>
            <a:r>
              <a:rPr lang="en-US" altLang="en-US" noProof="1"/>
              <a:t>Understandable diagnostic messages</a:t>
            </a:r>
          </a:p>
          <a:p>
            <a:pPr lvl="1"/>
            <a:r>
              <a:rPr lang="en-US" altLang="en-US" noProof="1"/>
              <a:t>Requires clause participates in overload resolution (SFINAE no longer required)</a:t>
            </a:r>
          </a:p>
          <a:p>
            <a:pPr lvl="2"/>
            <a:r>
              <a:rPr lang="en-US" altLang="en-US" noProof="1"/>
              <a:t>Unlike a static_assert inside the template</a:t>
            </a:r>
          </a:p>
          <a:p>
            <a:r>
              <a:rPr lang="en-US" altLang="en-US" noProof="1"/>
              <a:t>Adoption of concepts in standard library</a:t>
            </a:r>
          </a:p>
          <a:p>
            <a:pPr lvl="1"/>
            <a:r>
              <a:rPr lang="en-US" altLang="en-US" noProof="1"/>
              <a:t>Previously existing parts of library are not upgraded to use concepts</a:t>
            </a:r>
          </a:p>
          <a:p>
            <a:pPr lvl="1"/>
            <a:r>
              <a:rPr lang="en-US" altLang="en-US" noProof="1"/>
              <a:t>Some new parts like std::ranges are heavily dependent on concepts</a:t>
            </a:r>
          </a:p>
          <a:p>
            <a:pPr lvl="1"/>
            <a:r>
              <a:rPr lang="en-US" altLang="en-US" noProof="1"/>
              <a:t>There are some generally usable concepts defined in &lt;concepts&gt;</a:t>
            </a:r>
          </a:p>
          <a:p>
            <a:pPr lvl="2"/>
            <a:r>
              <a:rPr lang="en-US" altLang="en-US" noProof="1"/>
              <a:t>Often equivalent to previously existing traits in &lt;type_traits&gt; etc.</a:t>
            </a:r>
          </a:p>
          <a:p>
            <a:pPr lvl="2"/>
            <a:r>
              <a:rPr lang="en-US" altLang="en-US" noProof="1"/>
              <a:t>Example: std::same_as does the same as std::is_same_v</a:t>
            </a:r>
          </a:p>
        </p:txBody>
      </p:sp>
    </p:spTree>
    <p:extLst>
      <p:ext uri="{BB962C8B-B14F-4D97-AF65-F5344CB8AC3E}">
        <p14:creationId xmlns:p14="http://schemas.microsoft.com/office/powerpoint/2010/main" val="229308105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Z_Origin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EN_Origin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7422</TotalTime>
  <Words>1364</Words>
  <Application>Microsoft Office PowerPoint</Application>
  <PresentationFormat>On-screen Show (4:3)</PresentationFormat>
  <Paragraphs>135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9</vt:i4>
      </vt:variant>
    </vt:vector>
  </HeadingPairs>
  <TitlesOfParts>
    <vt:vector size="16" baseType="lpstr">
      <vt:lpstr>Arial</vt:lpstr>
      <vt:lpstr>Calibri</vt:lpstr>
      <vt:lpstr>Consolas</vt:lpstr>
      <vt:lpstr>Wingdings</vt:lpstr>
      <vt:lpstr>Wingdings 3</vt:lpstr>
      <vt:lpstr>CZ_Origin</vt:lpstr>
      <vt:lpstr>EN_Origin</vt:lpstr>
      <vt:lpstr>Requirements and concepts</vt:lpstr>
      <vt:lpstr>Validity of templates</vt:lpstr>
      <vt:lpstr>[C++20] Requires clauses</vt:lpstr>
      <vt:lpstr>[C++20] Requires clauses</vt:lpstr>
      <vt:lpstr>[C++20] Concepts</vt:lpstr>
      <vt:lpstr>[C++20] Concepts</vt:lpstr>
      <vt:lpstr>[C++20] Concepts</vt:lpstr>
      <vt:lpstr>[C++20] Concepts</vt:lpstr>
      <vt:lpstr>[C++20] Concepts</vt:lpstr>
    </vt:vector>
  </TitlesOfParts>
  <Company>KSI MFF UK Praha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bednarek</dc:creator>
  <cp:lastModifiedBy>David Bednárek</cp:lastModifiedBy>
  <cp:revision>789</cp:revision>
  <dcterms:created xsi:type="dcterms:W3CDTF">2012-09-19T18:13:04Z</dcterms:created>
  <dcterms:modified xsi:type="dcterms:W3CDTF">2025-02-20T14:24:41Z</dcterms:modified>
</cp:coreProperties>
</file>