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8"/>
  </p:notesMasterIdLst>
  <p:sldIdLst>
    <p:sldId id="256" r:id="rId6"/>
    <p:sldId id="304" r:id="rId7"/>
    <p:sldId id="323" r:id="rId8"/>
    <p:sldId id="332" r:id="rId9"/>
    <p:sldId id="327" r:id="rId10"/>
    <p:sldId id="328" r:id="rId11"/>
    <p:sldId id="325" r:id="rId12"/>
    <p:sldId id="329" r:id="rId13"/>
    <p:sldId id="330" r:id="rId14"/>
    <p:sldId id="324" r:id="rId15"/>
    <p:sldId id="331" r:id="rId16"/>
    <p:sldId id="33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240B44-260E-4BA9-8940-3F0B1D22A674}">
          <p14:sldIdLst>
            <p14:sldId id="256"/>
            <p14:sldId id="304"/>
            <p14:sldId id="323"/>
            <p14:sldId id="332"/>
            <p14:sldId id="327"/>
            <p14:sldId id="328"/>
            <p14:sldId id="325"/>
            <p14:sldId id="329"/>
            <p14:sldId id="330"/>
            <p14:sldId id="324"/>
            <p14:sldId id="331"/>
            <p14:sldId id="33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2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2" autoAdjust="0"/>
    <p:restoredTop sz="91291" autoAdjust="0"/>
  </p:normalViewPr>
  <p:slideViewPr>
    <p:cSldViewPr snapToGrid="0">
      <p:cViewPr varScale="1">
        <p:scale>
          <a:sx n="107" d="100"/>
          <a:sy n="107" d="100"/>
        </p:scale>
        <p:origin x="132" y="12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22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637CE-9EA2-440B-A1AE-6BFB67B7FB79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BE02A-79E5-4AA4-9709-0286102C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9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3FA68-BDD5-04C2-0901-7BD962B9D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E75ED-5E4C-38DF-AF5F-9D9100AD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F8103-EDA3-45ED-D0B9-3F144116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19CF4E-A0FD-4DA7-A874-92D4BA770C4A}" type="datetime1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DA887-E89E-A52E-7C0E-E41AAA48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0E629-5385-04A9-E4A5-0E461096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5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A7A3-31C8-AA63-763A-F5771BFF7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3CC4F-96F6-2F67-32AD-D1CB8DF5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840B8-22D6-34BB-2AF2-F3CBF17C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85BB06-44F1-42B9-83CB-C39FC0936B19}" type="datetime1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D0457-4578-328F-A5AD-AD202727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70352-3AE5-7610-FFF7-DCC26026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1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4B735-09E4-9370-4703-9CDB80B47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5C122-8B5B-D599-2E54-005BE562D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FA97-B0B4-0CA8-723F-A9E2E84B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9E3069-6C08-43AF-B0F2-D13DDDF22039}" type="datetime1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38C96-9FD1-BC1D-8422-9D885CC0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656F2-6C96-D253-18FD-E98D598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1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60099" y="2375462"/>
            <a:ext cx="7517501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60099" y="3399692"/>
            <a:ext cx="7517501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760100" y="3155894"/>
            <a:ext cx="564824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706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123606" y="577294"/>
            <a:ext cx="11961644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0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836614"/>
            <a:ext cx="11247967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5412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196976"/>
            <a:ext cx="5666317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6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73800" y="1196975"/>
            <a:ext cx="566631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73800" y="3973514"/>
            <a:ext cx="566631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11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8525-709B-D140-F88E-16179048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19F29-12FF-2E45-DF62-AB24E5EA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80825-D51B-CF52-063B-04F5E5E7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369793-1413-4CDF-BCCE-AB60F433A870}" type="datetime1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9F21-424A-AE22-1F94-1EC44709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5FEC-2E80-AAF7-048A-AA3FEE91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D4CB-A733-C685-640A-36AF9C27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94833-E179-3B86-533E-7B249E885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D3996-3574-B15D-2470-3FA8C131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6CAF6C-8C84-47EE-8B33-BC396E20C3A1}" type="datetime1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56B50-C4BD-37DF-5761-F7021E4E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044D-D6FA-8B07-367C-9FA99CFA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8030-0E05-4DEE-88AD-D0E61CC6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253-3CD4-E168-B749-025A540F7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165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D8BBF-76D5-B351-6BAE-415952911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A7343-CDCB-9A5E-EA71-2531910D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62D6D-2709-43C6-B78A-92A06BD1F7AA}" type="datetime1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E889-27B1-C5D7-D6C1-FB677E66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C9E5B-60D0-C510-1ABE-C580AAB4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4B67F-49F5-2FF6-7667-9255AA98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4"/>
            <a:ext cx="11259670" cy="132556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55FCC-4115-4B59-40EB-18BC76A3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8B675-EB6B-64C0-DF76-67D7C25BF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164" y="2177255"/>
            <a:ext cx="5629835" cy="401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B4DA5-607D-AA9C-BF02-8863C8205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8" y="1353343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A0D42-E21A-3F3C-EB86-FD35CC9BC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8" y="2186780"/>
            <a:ext cx="5629834" cy="4002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996E0-8A0A-3A88-4618-4201D627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B22894-A0A8-4711-BB4F-BF888949CD70}" type="datetime1">
              <a:rPr lang="en-US" smtClean="0"/>
              <a:t>12/20/2024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2C34F-BC4A-1BA2-3239-1FF2AC73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D261F-882D-C81E-4157-393E1ADC5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CE14-D859-7E26-373F-C258C05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F924A-ABB4-D1EC-85D1-3ED65D5A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E6BFD3-453E-464D-B3B7-A25A77CF94C2}" type="datetime1">
              <a:rPr lang="en-US" smtClean="0"/>
              <a:t>12/20/2024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CA073-8A18-B9B9-987D-83E9EA26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B3727-8855-08F4-D9B0-6735F0E1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E97C75-211B-C664-D4A8-A9EA106F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FC2115-4886-4971-A64E-86B9AEBBFE5D}" type="datetime1">
              <a:rPr lang="en-US" smtClean="0"/>
              <a:t>12/20/2024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708227-1955-DBF9-FD31-D7BA508B5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3CA6-AE9C-C859-83DA-0E89AFD7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748A-DD75-F16C-3C01-09E0D50B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649-9189-1BB6-F862-31264FD8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DA1EA-D366-E6E3-ABC9-C343F11FD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20341-CBCC-1FB6-5D37-0388E1A40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DC9F20-0F8C-4FD9-8152-D1948B45FC73}" type="datetime1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53049-1E65-D9BD-276A-15BB61D8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2AD4-9332-86F3-F622-76B38D50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7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632-7BD5-F62F-2D29-950C0C06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81616-93B9-2069-DBD0-90219409B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D5AB2-3D08-33A5-A2D1-A3FC618C2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E967D-E410-AEDF-DFB1-9A415D06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D23CBD-9F73-4975-9666-9752A4A40B18}" type="datetime1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DE2C3-C286-AB18-940B-ABCF38B4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CCECE-5A32-8E87-FEDC-ECD6E8B2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9957B-860A-5214-436F-7FA2D2E2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5"/>
            <a:ext cx="112596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29130-39DA-AD14-9E3F-FCA281D8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11259670" cy="4833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21DC9-5998-AF1F-9753-36D70E904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F0D79-36BD-4F16-B0BD-96B2B693837A}" type="datetime1">
              <a:rPr lang="en-US" smtClean="0"/>
              <a:t>12/20/2024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C6285-3E74-AC35-9CA0-6CEF851B7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165" y="6356350"/>
            <a:ext cx="76872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9EE4F-FBBC-25D8-ABDC-DD00D16C9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8"/>
            <a:ext cx="12192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72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vcpkg.io/en/packag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vcpkg.io/en/package/sfml" TargetMode="External"/><Relationship Id="rId2" Type="http://schemas.openxmlformats.org/officeDocument/2006/relationships/hyperlink" Target="https://www.sfml-dev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dvd+bouncing+logo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E40E-DEBA-297F-732D-E2C8F8DCB0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NPRG041 –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B3E8C-2831-C061-24E9-BAE0F7ECF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/>
              <a:t>v</a:t>
            </a:r>
            <a:r>
              <a:rPr lang="cs-CZ" dirty="0" err="1"/>
              <a:t>ičení</a:t>
            </a:r>
            <a:r>
              <a:rPr lang="cs-CZ" dirty="0"/>
              <a:t> – </a:t>
            </a:r>
            <a:r>
              <a:rPr lang="en-US" dirty="0"/>
              <a:t>Ji</a:t>
            </a:r>
            <a:r>
              <a:rPr lang="cs-CZ" dirty="0"/>
              <a:t>ří</a:t>
            </a:r>
            <a:r>
              <a:rPr lang="en-US" dirty="0"/>
              <a:t> Klepl</a:t>
            </a:r>
            <a:endParaRPr lang="cs-CZ" dirty="0"/>
          </a:p>
          <a:p>
            <a:r>
              <a:rPr lang="cs-CZ" b="1" dirty="0" err="1"/>
              <a:t>mattermost</a:t>
            </a:r>
            <a:r>
              <a:rPr lang="cs-CZ" dirty="0"/>
              <a:t>: ulita/2425ZS: nprg041-cpp-klepl (</a:t>
            </a:r>
            <a:r>
              <a:rPr lang="cs-CZ" dirty="0" err="1"/>
              <a:t>inv</a:t>
            </a:r>
            <a:r>
              <a:rPr lang="cs-CZ" dirty="0"/>
              <a:t> na SIS nástěnce)</a:t>
            </a:r>
            <a:br>
              <a:rPr lang="cs-CZ" dirty="0"/>
            </a:br>
            <a:r>
              <a:rPr lang="cs-CZ" dirty="0">
                <a:solidFill>
                  <a:schemeClr val="bg2">
                    <a:lumMod val="90000"/>
                  </a:schemeClr>
                </a:solidFill>
              </a:rPr>
              <a:t>Klepl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@d3s.mff.cuni.cz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1C1D-0544-A012-4AFD-9FEF779D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E1236-6277-E1D9-F75F-24CDF60A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955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76785-7709-E953-168D-160381B91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Include</a:t>
            </a:r>
            <a:r>
              <a:rPr lang="cs-CZ" b="1" dirty="0"/>
              <a:t>(</a:t>
            </a:r>
            <a:r>
              <a:rPr lang="cs-CZ" b="1" dirty="0" err="1"/>
              <a:t>FetchContent</a:t>
            </a:r>
            <a:r>
              <a:rPr lang="cs-CZ" b="1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362FF-70DB-B32E-C86C-DBFD58F57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 malé/specifické projekty můžeme použít (místo </a:t>
            </a:r>
            <a:r>
              <a:rPr lang="cs-CZ" b="1" dirty="0" err="1"/>
              <a:t>find_package</a:t>
            </a:r>
            <a:r>
              <a:rPr lang="cs-CZ" dirty="0"/>
              <a:t>):</a:t>
            </a:r>
            <a:br>
              <a:rPr lang="cs-CZ" b="1" dirty="0"/>
            </a:br>
            <a:r>
              <a:rPr lang="cs-CZ" b="1" dirty="0" err="1"/>
              <a:t>FetchContent_Declare</a:t>
            </a:r>
            <a:r>
              <a:rPr lang="cs-CZ" b="1" dirty="0"/>
              <a:t>(</a:t>
            </a:r>
            <a:br>
              <a:rPr lang="cs-CZ" b="1" dirty="0"/>
            </a:br>
            <a:r>
              <a:rPr lang="cs-CZ" b="1" dirty="0"/>
              <a:t>    </a:t>
            </a:r>
            <a:r>
              <a:rPr lang="en-US" b="1" dirty="0"/>
              <a:t>&lt;</a:t>
            </a:r>
            <a:r>
              <a:rPr lang="cs-CZ" b="1" dirty="0" err="1"/>
              <a:t>package_name</a:t>
            </a:r>
            <a:r>
              <a:rPr lang="en-US" b="1" dirty="0"/>
              <a:t>&gt;</a:t>
            </a:r>
            <a:br>
              <a:rPr lang="cs-CZ" b="1" dirty="0"/>
            </a:br>
            <a:r>
              <a:rPr lang="cs-CZ" b="1" dirty="0"/>
              <a:t>    GIT_REPOSITORY </a:t>
            </a:r>
            <a:r>
              <a:rPr lang="en-US" b="1" dirty="0"/>
              <a:t>&lt;</a:t>
            </a:r>
            <a:r>
              <a:rPr lang="en-US" b="1" dirty="0" err="1"/>
              <a:t>url</a:t>
            </a:r>
            <a:r>
              <a:rPr lang="en-US" b="1" dirty="0"/>
              <a:t>, </a:t>
            </a:r>
            <a:r>
              <a:rPr lang="en-US" b="1" dirty="0" err="1"/>
              <a:t>na</a:t>
            </a:r>
            <a:r>
              <a:rPr lang="cs-CZ" b="1" dirty="0"/>
              <a:t>př.: https://github.com/</a:t>
            </a:r>
            <a:r>
              <a:rPr lang="en-US" b="1" dirty="0"/>
              <a:t>...</a:t>
            </a:r>
            <a:r>
              <a:rPr lang="cs-CZ" b="1" dirty="0"/>
              <a:t>&gt;</a:t>
            </a:r>
            <a:br>
              <a:rPr lang="cs-CZ" b="1" dirty="0"/>
            </a:br>
            <a:r>
              <a:rPr lang="cs-CZ" b="1" dirty="0"/>
              <a:t>    GIT_TAG &lt;</a:t>
            </a:r>
            <a:r>
              <a:rPr lang="cs-CZ" b="1" dirty="0" err="1"/>
              <a:t>git</a:t>
            </a:r>
            <a:r>
              <a:rPr lang="cs-CZ" b="1" dirty="0"/>
              <a:t> </a:t>
            </a:r>
            <a:r>
              <a:rPr lang="cs-CZ" b="1" dirty="0" err="1"/>
              <a:t>branch</a:t>
            </a:r>
            <a:r>
              <a:rPr lang="cs-CZ" b="1" dirty="0"/>
              <a:t>, nebo tag </a:t>
            </a:r>
            <a:r>
              <a:rPr lang="cs-CZ" b="1" dirty="0" err="1"/>
              <a:t>name</a:t>
            </a:r>
            <a:r>
              <a:rPr lang="cs-CZ" b="1" dirty="0"/>
              <a:t> (</a:t>
            </a:r>
            <a:r>
              <a:rPr lang="cs-CZ" b="1" dirty="0" err="1"/>
              <a:t>release</a:t>
            </a:r>
            <a:r>
              <a:rPr lang="cs-CZ" b="1" dirty="0"/>
              <a:t>)&gt;</a:t>
            </a:r>
            <a:br>
              <a:rPr lang="cs-CZ" b="1" dirty="0"/>
            </a:br>
            <a:r>
              <a:rPr lang="cs-CZ" b="1" dirty="0"/>
              <a:t>)</a:t>
            </a:r>
            <a:br>
              <a:rPr lang="cs-CZ" b="1" dirty="0"/>
            </a:br>
            <a:r>
              <a:rPr lang="cs-CZ" b="1" dirty="0" err="1"/>
              <a:t>FetchContent_MakeAvailable</a:t>
            </a:r>
            <a:r>
              <a:rPr lang="cs-CZ" b="1" dirty="0"/>
              <a:t>(&lt;</a:t>
            </a:r>
            <a:r>
              <a:rPr lang="cs-CZ" b="1" dirty="0" err="1"/>
              <a:t>package_name</a:t>
            </a:r>
            <a:r>
              <a:rPr lang="cs-CZ" b="1" dirty="0"/>
              <a:t>&gt;)</a:t>
            </a:r>
          </a:p>
          <a:p>
            <a:r>
              <a:rPr lang="cs-CZ" dirty="0"/>
              <a:t>Stáhne </a:t>
            </a:r>
            <a:r>
              <a:rPr lang="cs-CZ" dirty="0" err="1"/>
              <a:t>package</a:t>
            </a:r>
            <a:r>
              <a:rPr lang="cs-CZ" dirty="0"/>
              <a:t> do cílové složky jako dependenci</a:t>
            </a:r>
          </a:p>
          <a:p>
            <a:pPr lvl="1"/>
            <a:r>
              <a:rPr lang="cs-CZ" dirty="0"/>
              <a:t>Přímo na místě i sestaví (zatímco u </a:t>
            </a:r>
            <a:r>
              <a:rPr lang="cs-CZ" b="1" dirty="0" err="1"/>
              <a:t>find_package</a:t>
            </a:r>
            <a:r>
              <a:rPr lang="cs-CZ" dirty="0"/>
              <a:t> už je nainstalován)</a:t>
            </a:r>
            <a:endParaRPr lang="cs-CZ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084EBD-3AC7-3B9C-D80B-147FA77C2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690848-9D81-3C22-9754-BFDC926F8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71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F79091-2DED-8CDF-F3EB-945C720BC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vcpkg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69148D-30A5-A055-178E-C1EC68EF3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https://learn.microsoft.com/en-us/vcpkg/get_started/get-started </a:t>
            </a:r>
          </a:p>
          <a:p>
            <a:r>
              <a:rPr lang="cs-CZ" dirty="0">
                <a:hlinkClick r:id="rId2"/>
              </a:rPr>
              <a:t>https://vcpkg.io/en/packages</a:t>
            </a:r>
            <a:endParaRPr lang="cs-CZ" dirty="0"/>
          </a:p>
          <a:p>
            <a:r>
              <a:rPr lang="cs-CZ" dirty="0"/>
              <a:t>Jednoduchá instalace C++ </a:t>
            </a:r>
            <a:r>
              <a:rPr lang="cs-CZ" dirty="0" err="1"/>
              <a:t>packagů</a:t>
            </a:r>
            <a:r>
              <a:rPr lang="cs-CZ" dirty="0"/>
              <a:t> mimo systém</a:t>
            </a:r>
          </a:p>
          <a:p>
            <a:r>
              <a:rPr lang="cs-CZ" dirty="0"/>
              <a:t>Ale občas je potřeba něco doinstalovat – pak poradí přesně jak</a:t>
            </a:r>
          </a:p>
          <a:p>
            <a:r>
              <a:rPr lang="cs-CZ" dirty="0"/>
              <a:t>Spolupracuje s nástrojem </a:t>
            </a:r>
            <a:r>
              <a:rPr lang="cs-CZ" dirty="0" err="1"/>
              <a:t>Cmake</a:t>
            </a:r>
            <a:r>
              <a:rPr lang="en-US" dirty="0"/>
              <a:t> </a:t>
            </a:r>
            <a:r>
              <a:rPr lang="en-US" b="1" dirty="0"/>
              <a:t>(</a:t>
            </a:r>
            <a:r>
              <a:rPr lang="en-US" b="1" dirty="0" err="1"/>
              <a:t>ujist</a:t>
            </a:r>
            <a:r>
              <a:rPr lang="cs-CZ" b="1" dirty="0" err="1"/>
              <a:t>ěte</a:t>
            </a:r>
            <a:r>
              <a:rPr lang="cs-CZ" b="1" dirty="0"/>
              <a:t> se, že </a:t>
            </a:r>
            <a:r>
              <a:rPr lang="cs-CZ" b="1" dirty="0" err="1"/>
              <a:t>vcpkg</a:t>
            </a:r>
            <a:r>
              <a:rPr lang="cs-CZ" b="1" dirty="0"/>
              <a:t> je v PATH)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CMake</a:t>
            </a:r>
            <a:r>
              <a:rPr lang="cs-CZ" dirty="0"/>
              <a:t> musíme při konfiguraci říct, kde hledat </a:t>
            </a:r>
            <a:r>
              <a:rPr lang="cs-CZ" dirty="0" err="1"/>
              <a:t>package</a:t>
            </a:r>
            <a:r>
              <a:rPr lang="cs-CZ" dirty="0"/>
              <a:t> </a:t>
            </a:r>
            <a:r>
              <a:rPr lang="en-US" dirty="0"/>
              <a:t>(</a:t>
            </a:r>
            <a:r>
              <a:rPr lang="cs-CZ" dirty="0"/>
              <a:t>přidáme </a:t>
            </a:r>
            <a:r>
              <a:rPr lang="cs-CZ" dirty="0" err="1"/>
              <a:t>option</a:t>
            </a:r>
            <a:r>
              <a:rPr lang="cs-CZ" dirty="0"/>
              <a:t>):</a:t>
            </a:r>
            <a:br>
              <a:rPr lang="cs-CZ" dirty="0"/>
            </a:br>
            <a:endParaRPr lang="cs-CZ" dirty="0"/>
          </a:p>
          <a:p>
            <a:pPr marL="457200" lvl="1" indent="0">
              <a:buNone/>
            </a:pPr>
            <a:r>
              <a:rPr lang="en-US" sz="2000" b="1" dirty="0"/>
              <a:t>-DCMAKE_TOOLCHAIN_FILE=[</a:t>
            </a:r>
            <a:r>
              <a:rPr lang="en-US" sz="2000" b="1" dirty="0" err="1"/>
              <a:t>vcpkg</a:t>
            </a:r>
            <a:r>
              <a:rPr lang="cs-CZ" sz="2000" b="1" dirty="0" err="1"/>
              <a:t>root</a:t>
            </a:r>
            <a:r>
              <a:rPr lang="en-US" sz="2000" b="1" dirty="0"/>
              <a:t>]/scripts/</a:t>
            </a:r>
            <a:r>
              <a:rPr lang="en-US" sz="2000" b="1" dirty="0" err="1"/>
              <a:t>buildsystems</a:t>
            </a:r>
            <a:r>
              <a:rPr lang="en-US" sz="2000" b="1" dirty="0"/>
              <a:t>/</a:t>
            </a:r>
            <a:r>
              <a:rPr lang="en-US" sz="2000" b="1" dirty="0" err="1"/>
              <a:t>vcpkg.cmake</a:t>
            </a:r>
            <a:endParaRPr lang="en-US" sz="2000" dirty="0"/>
          </a:p>
          <a:p>
            <a:pPr lvl="1"/>
            <a:endParaRPr lang="cs-CZ" dirty="0"/>
          </a:p>
          <a:p>
            <a:r>
              <a:rPr lang="cs-CZ" dirty="0"/>
              <a:t>Pak můžeme pohodlně používat </a:t>
            </a:r>
            <a:r>
              <a:rPr lang="cs-CZ" b="1" dirty="0" err="1"/>
              <a:t>find_package</a:t>
            </a:r>
            <a:r>
              <a:rPr lang="cs-CZ" b="1" dirty="0"/>
              <a:t>(…)</a:t>
            </a:r>
            <a:r>
              <a:rPr lang="cs-CZ" dirty="0"/>
              <a:t> s </a:t>
            </a:r>
            <a:r>
              <a:rPr lang="cs-CZ" dirty="0" err="1"/>
              <a:t>packagi</a:t>
            </a:r>
            <a:r>
              <a:rPr lang="cs-CZ" dirty="0"/>
              <a:t> ve </a:t>
            </a:r>
            <a:r>
              <a:rPr lang="cs-CZ" dirty="0" err="1"/>
              <a:t>vcpkg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732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36B80-89D3-856D-6355-8FFE5CA7E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Příklad: </a:t>
            </a:r>
            <a:r>
              <a:rPr lang="cs-CZ" dirty="0" err="1"/>
              <a:t>labs</a:t>
            </a:r>
            <a:r>
              <a:rPr lang="cs-CZ" dirty="0"/>
              <a:t>/</a:t>
            </a:r>
            <a:r>
              <a:rPr lang="cs-CZ" dirty="0" err="1"/>
              <a:t>dvd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27CF2-BE76-C1F7-5D72-D1B4B4E39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Jednoduchý </a:t>
            </a:r>
            <a:r>
              <a:rPr lang="cs-CZ" dirty="0" err="1"/>
              <a:t>CMake</a:t>
            </a:r>
            <a:r>
              <a:rPr lang="cs-CZ" dirty="0"/>
              <a:t> projekt s externí dependencí na </a:t>
            </a:r>
            <a:r>
              <a:rPr lang="cs-CZ" b="1" dirty="0" err="1"/>
              <a:t>sfml</a:t>
            </a:r>
            <a:endParaRPr lang="cs-CZ" b="1" dirty="0"/>
          </a:p>
          <a:p>
            <a:pPr lvl="1"/>
            <a:r>
              <a:rPr lang="cs-CZ" dirty="0" err="1"/>
              <a:t>sfml</a:t>
            </a:r>
            <a:r>
              <a:rPr lang="cs-CZ" dirty="0"/>
              <a:t>: </a:t>
            </a:r>
            <a:r>
              <a:rPr lang="cs-CZ" dirty="0">
                <a:hlinkClick r:id="rId2"/>
              </a:rPr>
              <a:t>https://www.sfml-dev.org/</a:t>
            </a:r>
            <a:r>
              <a:rPr lang="cs-CZ" dirty="0"/>
              <a:t> </a:t>
            </a:r>
            <a:r>
              <a:rPr lang="cs-CZ" dirty="0">
                <a:hlinkClick r:id="rId3"/>
              </a:rPr>
              <a:t>https://vcpkg.io/en/package/sfml</a:t>
            </a:r>
            <a:endParaRPr lang="cs-CZ" dirty="0"/>
          </a:p>
          <a:p>
            <a:r>
              <a:rPr lang="cs-CZ" dirty="0"/>
              <a:t>Úkol: aplikace otevře okno, ve kterém bude jezdit obrázek (ten se bude odrážet od hran okna)</a:t>
            </a:r>
          </a:p>
          <a:p>
            <a:pPr lvl="1"/>
            <a:r>
              <a:rPr lang="cs-CZ" dirty="0"/>
              <a:t>Obrázek může být libovolné logo/nápis/…</a:t>
            </a:r>
          </a:p>
          <a:p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CD2333-F368-FB15-4ECE-430BB7096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71AF78-308A-7F11-DAAF-418DDAD63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2927B4-B282-98D9-27AB-CA32C3A023FA}"/>
              </a:ext>
            </a:extLst>
          </p:cNvPr>
          <p:cNvSpPr txBox="1"/>
          <p:nvPr/>
        </p:nvSpPr>
        <p:spPr>
          <a:xfrm>
            <a:off x="2680446" y="467868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https://www.google.com/search?q=dvd+bouncing+logo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30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66B311-5C60-807D-2AA7-C6E872CED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069C8B-B117-C7E1-8880-3CD97A2D9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Cmake</a:t>
            </a:r>
            <a:endParaRPr lang="cs-CZ" dirty="0"/>
          </a:p>
          <a:p>
            <a:r>
              <a:rPr lang="cs-CZ" dirty="0" err="1"/>
              <a:t>find_package</a:t>
            </a:r>
            <a:endParaRPr lang="cs-CZ" dirty="0"/>
          </a:p>
          <a:p>
            <a:r>
              <a:rPr lang="cs-CZ" dirty="0" err="1"/>
              <a:t>FetchContent</a:t>
            </a:r>
            <a:endParaRPr lang="cs-CZ" dirty="0"/>
          </a:p>
          <a:p>
            <a:r>
              <a:rPr lang="cs-CZ" dirty="0" err="1"/>
              <a:t>vcpkg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25467C2-1912-5DCE-0215-A2F49D44CF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754035" y="1343818"/>
            <a:ext cx="2971800" cy="3000375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439620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8279B8-8E4F-24B4-43FA-A7F6C761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CMake</a:t>
            </a:r>
            <a:r>
              <a:rPr lang="cs-CZ" dirty="0"/>
              <a:t> – základy</a:t>
            </a:r>
            <a:endParaRPr lang="en-US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C890C02-CEBB-98BF-6E59-A49859B36B15}"/>
              </a:ext>
            </a:extLst>
          </p:cNvPr>
          <p:cNvSpPr txBox="1"/>
          <p:nvPr/>
        </p:nvSpPr>
        <p:spPr>
          <a:xfrm>
            <a:off x="2660039" y="1156399"/>
            <a:ext cx="6871921" cy="5355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cmake_minimum_required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(VERSION 3.20)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project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"Simple Application"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VERSION 0.1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DESCRIPTION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"Demonstration of 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CMake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LANGUAGES CXX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Set the C++ standard to C++23 (globally)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(CMAKE_CXX_STANDARD 23)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suggest using C++23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(CMAKE_CXX_STANDARD_REQUIRED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Enforce C++23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(CMAKE_CXX_EXTENSIONS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OFF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Disable extensions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Add include directory (globally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include_directories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(include)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Add executable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add_executable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(application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src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/main.cpp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                  features/cool_feature.cpp)</a:t>
            </a:r>
          </a:p>
        </p:txBody>
      </p:sp>
    </p:spTree>
    <p:extLst>
      <p:ext uri="{BB962C8B-B14F-4D97-AF65-F5344CB8AC3E}">
        <p14:creationId xmlns:p14="http://schemas.microsoft.com/office/powerpoint/2010/main" val="1812960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81D09-0918-DD82-087F-D332A56B3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5330DD-0C12-7412-148D-DB4883F25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CMake</a:t>
            </a:r>
            <a:r>
              <a:rPr lang="cs-CZ" dirty="0"/>
              <a:t> – základy</a:t>
            </a:r>
            <a:endParaRPr lang="en-US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0698EF8-21A1-A706-9CB7-E848679C9932}"/>
              </a:ext>
            </a:extLst>
          </p:cNvPr>
          <p:cNvSpPr txBox="1"/>
          <p:nvPr/>
        </p:nvSpPr>
        <p:spPr>
          <a:xfrm>
            <a:off x="2660039" y="1156399"/>
            <a:ext cx="6871921" cy="5355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cmake_minimum_required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(VERSION 3.20)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project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"Simple Application"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VERSION 0.1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DESCRIPTION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"Demonstration of 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CMake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LANGUAGES CXX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Set the C++ standard to C++23 (globally)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(CMAKE_CXX_STANDARD 23)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suggest using C++23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(CMAKE_CXX_STANDARD_REQUIRED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Enforce C++23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(CMAKE_CXX_EXTENSIONS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OFF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Disable extensions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Add include directory (globally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include_directories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(include)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Add executable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add_executable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(application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src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/main.cpp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                  features/cool_feature.cpp)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2448E5BF-A711-A037-D73A-C8986FCC45D9}"/>
              </a:ext>
            </a:extLst>
          </p:cNvPr>
          <p:cNvSpPr/>
          <p:nvPr/>
        </p:nvSpPr>
        <p:spPr>
          <a:xfrm>
            <a:off x="7573170" y="995058"/>
            <a:ext cx="3055727" cy="322681"/>
          </a:xfrm>
          <a:prstGeom prst="wedgeRoundRectCallout">
            <a:avLst>
              <a:gd name="adj1" fmla="val -60175"/>
              <a:gd name="adj2" fmla="val 4923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Minim</a:t>
            </a:r>
            <a:r>
              <a:rPr lang="cs-CZ" dirty="0" err="1"/>
              <a:t>ální</a:t>
            </a:r>
            <a:r>
              <a:rPr lang="cs-CZ" dirty="0"/>
              <a:t> </a:t>
            </a:r>
            <a:r>
              <a:rPr lang="cs-CZ" sz="16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cmake</a:t>
            </a:r>
            <a:r>
              <a:rPr lang="cs-CZ" sz="1600" dirty="0">
                <a:latin typeface="Cascadia Code" panose="020B0609020000020004" pitchFamily="49" charset="0"/>
                <a:cs typeface="Cascadia Code" panose="020B0609020000020004" pitchFamily="49" charset="0"/>
              </a:rPr>
              <a:t> --</a:t>
            </a:r>
            <a:r>
              <a:rPr lang="cs-CZ" sz="16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version</a:t>
            </a:r>
            <a:endParaRPr lang="en-US" dirty="0">
              <a:latin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26FA69DA-B6EC-6586-D4E4-60DFF0C8D821}"/>
              </a:ext>
            </a:extLst>
          </p:cNvPr>
          <p:cNvSpPr/>
          <p:nvPr/>
        </p:nvSpPr>
        <p:spPr>
          <a:xfrm>
            <a:off x="7642881" y="1782642"/>
            <a:ext cx="1438366" cy="511900"/>
          </a:xfrm>
          <a:prstGeom prst="wedgeRoundRectCallout">
            <a:avLst>
              <a:gd name="adj1" fmla="val -60175"/>
              <a:gd name="adj2" fmla="val 2997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Informace o projektu</a:t>
            </a:r>
            <a:endParaRPr lang="en-US" dirty="0">
              <a:latin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495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B46F23-5B16-7C7C-C264-0B09DE1B6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CMake</a:t>
            </a:r>
            <a:r>
              <a:rPr lang="cs-CZ" dirty="0"/>
              <a:t> – základní použití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6D7127-8E56-2414-1265-AEDAF5004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Začínáme ve složce se CMakeLists.txt</a:t>
            </a:r>
            <a:r>
              <a:rPr lang="cs-CZ" dirty="0"/>
              <a:t> a vytvoříme </a:t>
            </a:r>
            <a:r>
              <a:rPr lang="cs-CZ" b="1" dirty="0"/>
              <a:t>podsložku build</a:t>
            </a:r>
          </a:p>
          <a:p>
            <a:r>
              <a:rPr lang="cs-CZ" dirty="0"/>
              <a:t>Vejdeme do složky build a spustíme konfiguraci</a:t>
            </a:r>
            <a:r>
              <a:rPr lang="en-US" dirty="0"/>
              <a:t>:</a:t>
            </a:r>
            <a:br>
              <a:rPr lang="cs-CZ" dirty="0"/>
            </a:br>
            <a:r>
              <a:rPr lang="en-US" b="1" dirty="0" err="1"/>
              <a:t>cmake</a:t>
            </a:r>
            <a:r>
              <a:rPr lang="en-US" b="1" dirty="0"/>
              <a:t> </a:t>
            </a:r>
            <a:r>
              <a:rPr lang="cs-CZ" b="1" dirty="0"/>
              <a:t>-DCMAKE_BUILD_TYPE=</a:t>
            </a:r>
            <a:r>
              <a:rPr lang="en-US" b="1" dirty="0"/>
              <a:t>&lt;type&gt; ..</a:t>
            </a:r>
            <a:r>
              <a:rPr lang="cs-CZ" b="1" dirty="0"/>
              <a:t> </a:t>
            </a:r>
            <a:r>
              <a:rPr lang="cs-CZ" dirty="0"/>
              <a:t>(„..“ je cesta k projektu)</a:t>
            </a:r>
            <a:endParaRPr lang="en-US" b="1" dirty="0"/>
          </a:p>
          <a:p>
            <a:pPr lvl="1"/>
            <a:r>
              <a:rPr lang="en-US" dirty="0"/>
              <a:t>Build </a:t>
            </a:r>
            <a:r>
              <a:rPr lang="en-US" dirty="0" err="1"/>
              <a:t>typ</a:t>
            </a:r>
            <a:r>
              <a:rPr lang="en-US" dirty="0"/>
              <a:t> </a:t>
            </a:r>
            <a:r>
              <a:rPr lang="en-US" dirty="0" err="1"/>
              <a:t>typicky</a:t>
            </a:r>
            <a:r>
              <a:rPr lang="en-US" dirty="0"/>
              <a:t>: </a:t>
            </a:r>
            <a:r>
              <a:rPr lang="en-US" b="1" dirty="0"/>
              <a:t>Debug</a:t>
            </a:r>
            <a:r>
              <a:rPr lang="en-US" dirty="0"/>
              <a:t>, </a:t>
            </a:r>
            <a:r>
              <a:rPr lang="en-US" b="1" dirty="0"/>
              <a:t>Release</a:t>
            </a:r>
            <a:r>
              <a:rPr lang="en-US" dirty="0"/>
              <a:t>, </a:t>
            </a:r>
            <a:r>
              <a:rPr lang="en-US" b="1" dirty="0" err="1"/>
              <a:t>RelWithDebInfo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tenhle</a:t>
            </a:r>
            <a:r>
              <a:rPr lang="en-US" dirty="0"/>
              <a:t> </a:t>
            </a:r>
            <a:r>
              <a:rPr lang="cs-CZ" dirty="0"/>
              <a:t>např. na </a:t>
            </a:r>
            <a:r>
              <a:rPr lang="cs-CZ" dirty="0" err="1"/>
              <a:t>profiling</a:t>
            </a:r>
            <a:r>
              <a:rPr lang="cs-CZ" dirty="0"/>
              <a:t>)</a:t>
            </a:r>
            <a:endParaRPr lang="en-US" dirty="0"/>
          </a:p>
          <a:p>
            <a:r>
              <a:rPr lang="cs-CZ" dirty="0"/>
              <a:t>Potom konečně sestavení: </a:t>
            </a:r>
            <a:r>
              <a:rPr lang="cs-CZ" b="1" dirty="0" err="1"/>
              <a:t>cmake</a:t>
            </a:r>
            <a:r>
              <a:rPr lang="cs-CZ" b="1" dirty="0"/>
              <a:t> --build .</a:t>
            </a:r>
            <a:endParaRPr lang="cs-CZ" dirty="0"/>
          </a:p>
          <a:p>
            <a:pPr lvl="1"/>
            <a:r>
              <a:rPr lang="cs-CZ" dirty="0" err="1"/>
              <a:t>Useful</a:t>
            </a:r>
            <a:r>
              <a:rPr lang="cs-CZ" dirty="0"/>
              <a:t> </a:t>
            </a:r>
            <a:r>
              <a:rPr lang="cs-CZ" dirty="0" err="1"/>
              <a:t>optiony</a:t>
            </a:r>
            <a:r>
              <a:rPr lang="cs-CZ" dirty="0"/>
              <a:t>:</a:t>
            </a:r>
            <a:endParaRPr lang="en-US" dirty="0"/>
          </a:p>
          <a:p>
            <a:pPr lvl="2"/>
            <a:r>
              <a:rPr lang="en-US" b="1" dirty="0"/>
              <a:t>-j [&lt;jobs&gt;]</a:t>
            </a:r>
            <a:r>
              <a:rPr lang="en-US" dirty="0"/>
              <a:t> – multithreaded </a:t>
            </a:r>
            <a:r>
              <a:rPr lang="en-US" dirty="0" err="1"/>
              <a:t>kompilace</a:t>
            </a:r>
            <a:endParaRPr lang="en-US" dirty="0"/>
          </a:p>
          <a:p>
            <a:pPr lvl="2"/>
            <a:r>
              <a:rPr lang="en-US" b="1" dirty="0"/>
              <a:t>--clean-first</a:t>
            </a:r>
            <a:r>
              <a:rPr lang="en-US" dirty="0"/>
              <a:t> – </a:t>
            </a:r>
            <a:r>
              <a:rPr lang="en-US" dirty="0" err="1"/>
              <a:t>vy</a:t>
            </a:r>
            <a:r>
              <a:rPr lang="cs-CZ" dirty="0"/>
              <a:t>čištění cílové složky</a:t>
            </a:r>
          </a:p>
          <a:p>
            <a:pPr lvl="2"/>
            <a:r>
              <a:rPr lang="cs-CZ" b="1" dirty="0"/>
              <a:t>-t </a:t>
            </a:r>
            <a:r>
              <a:rPr lang="en-US" b="1" dirty="0"/>
              <a:t>&lt;target&gt;</a:t>
            </a:r>
            <a:r>
              <a:rPr lang="en-US" dirty="0"/>
              <a:t> –</a:t>
            </a:r>
            <a:r>
              <a:rPr lang="cs-CZ" dirty="0"/>
              <a:t> sestavení pouze zadaného cíle</a:t>
            </a:r>
          </a:p>
          <a:p>
            <a:r>
              <a:rPr lang="cs-CZ" dirty="0"/>
              <a:t>Pokud chceme testovat (musíme definovat v </a:t>
            </a:r>
            <a:r>
              <a:rPr lang="cs-CZ" dirty="0" err="1"/>
              <a:t>cmake</a:t>
            </a:r>
            <a:r>
              <a:rPr lang="cs-CZ" dirty="0"/>
              <a:t> </a:t>
            </a:r>
            <a:r>
              <a:rPr lang="cs-CZ" dirty="0" err="1"/>
              <a:t>filu</a:t>
            </a:r>
            <a:r>
              <a:rPr lang="cs-CZ" dirty="0"/>
              <a:t>), tak: </a:t>
            </a:r>
            <a:r>
              <a:rPr lang="cs-CZ" b="1" dirty="0" err="1"/>
              <a:t>ctest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4762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0994D8-4122-4C4E-0426-DBF27A4DC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CMake</a:t>
            </a:r>
            <a:r>
              <a:rPr lang="cs-CZ" dirty="0"/>
              <a:t> – základní direktivy pro definici </a:t>
            </a:r>
            <a:r>
              <a:rPr lang="cs-CZ" dirty="0" err="1"/>
              <a:t>targetu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4B123F-BC29-9E30-33E4-6ABDBF0BD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add_executable</a:t>
            </a:r>
            <a:r>
              <a:rPr lang="cs-CZ" b="1" dirty="0"/>
              <a:t>(</a:t>
            </a:r>
            <a:r>
              <a:rPr lang="en-US" b="1" dirty="0"/>
              <a:t>&lt;</a:t>
            </a:r>
            <a:r>
              <a:rPr lang="cs-CZ" b="1" dirty="0" err="1"/>
              <a:t>name</a:t>
            </a:r>
            <a:r>
              <a:rPr lang="en-US" b="1" dirty="0"/>
              <a:t>&gt;</a:t>
            </a:r>
            <a:r>
              <a:rPr lang="cs-CZ" b="1" dirty="0"/>
              <a:t> </a:t>
            </a:r>
            <a:r>
              <a:rPr lang="en-US" b="1" dirty="0"/>
              <a:t>&lt;</a:t>
            </a:r>
            <a:r>
              <a:rPr lang="cs-CZ" b="1" dirty="0"/>
              <a:t>source</a:t>
            </a:r>
            <a:r>
              <a:rPr lang="en-US" b="1" dirty="0"/>
              <a:t>s&gt;…</a:t>
            </a:r>
            <a:r>
              <a:rPr lang="cs-CZ" b="1" dirty="0"/>
              <a:t>)</a:t>
            </a:r>
          </a:p>
          <a:p>
            <a:pPr lvl="1"/>
            <a:r>
              <a:rPr lang="cs-CZ" dirty="0"/>
              <a:t>Vytvoří spustitelný soubor</a:t>
            </a:r>
          </a:p>
          <a:p>
            <a:r>
              <a:rPr lang="cs-CZ" b="1" dirty="0" err="1"/>
              <a:t>add_library</a:t>
            </a:r>
            <a:r>
              <a:rPr lang="cs-CZ" b="1" dirty="0"/>
              <a:t>(</a:t>
            </a:r>
            <a:r>
              <a:rPr lang="en-US" b="1" dirty="0"/>
              <a:t>&lt;</a:t>
            </a:r>
            <a:r>
              <a:rPr lang="cs-CZ" b="1" dirty="0" err="1"/>
              <a:t>name</a:t>
            </a:r>
            <a:r>
              <a:rPr lang="en-US" b="1" dirty="0"/>
              <a:t>&gt;</a:t>
            </a:r>
            <a:r>
              <a:rPr lang="cs-CZ" b="1" dirty="0"/>
              <a:t> </a:t>
            </a:r>
            <a:r>
              <a:rPr lang="en-US" b="1" dirty="0"/>
              <a:t>[STATIC | SHARED | MODULE] &lt;sources&gt;…)</a:t>
            </a:r>
            <a:endParaRPr lang="cs-CZ" b="1" dirty="0"/>
          </a:p>
          <a:p>
            <a:pPr lvl="1"/>
            <a:r>
              <a:rPr lang="cs-CZ" dirty="0"/>
              <a:t>„Normální“ knihovna – staticky linkovaná, dynamicky, dynamicky na vyžádání</a:t>
            </a:r>
          </a:p>
          <a:p>
            <a:r>
              <a:rPr lang="cs-CZ" b="1" dirty="0" err="1"/>
              <a:t>add_library</a:t>
            </a:r>
            <a:r>
              <a:rPr lang="cs-CZ" b="1" dirty="0"/>
              <a:t>(</a:t>
            </a:r>
            <a:r>
              <a:rPr lang="en-US" b="1" dirty="0"/>
              <a:t>&lt;</a:t>
            </a:r>
            <a:r>
              <a:rPr lang="cs-CZ" b="1" dirty="0" err="1"/>
              <a:t>name</a:t>
            </a:r>
            <a:r>
              <a:rPr lang="en-US" b="1" dirty="0"/>
              <a:t>&gt; INTERFACE &lt;sources&gt;…)</a:t>
            </a:r>
          </a:p>
          <a:p>
            <a:pPr lvl="1"/>
            <a:r>
              <a:rPr lang="cs-CZ" dirty="0"/>
              <a:t>„Interface“ knihovna – např. když je „</a:t>
            </a:r>
            <a:r>
              <a:rPr lang="cs-CZ" dirty="0" err="1"/>
              <a:t>header-only</a:t>
            </a:r>
            <a:r>
              <a:rPr lang="cs-CZ" dirty="0"/>
              <a:t>“, negeneruje žádné objekty</a:t>
            </a:r>
          </a:p>
          <a:p>
            <a:pPr lvl="2"/>
            <a:r>
              <a:rPr lang="cs-CZ" dirty="0"/>
              <a:t>To se nám hodí např. na definici generických </a:t>
            </a:r>
            <a:r>
              <a:rPr lang="cs-CZ" dirty="0" err="1"/>
              <a:t>std-like</a:t>
            </a:r>
            <a:r>
              <a:rPr lang="cs-CZ" dirty="0"/>
              <a:t> knihoven – ty je potřeba generovat podle zadaných typů, nejde je </a:t>
            </a:r>
            <a:r>
              <a:rPr lang="cs-CZ" dirty="0" err="1"/>
              <a:t>předvyrobit</a:t>
            </a:r>
            <a:endParaRPr lang="cs-CZ" dirty="0"/>
          </a:p>
          <a:p>
            <a:r>
              <a:rPr lang="cs-CZ" b="1" dirty="0" err="1"/>
              <a:t>add_custom_target</a:t>
            </a:r>
            <a:r>
              <a:rPr lang="en-US" b="1" dirty="0"/>
              <a:t>(&lt;name&gt; &lt;command with </a:t>
            </a:r>
            <a:r>
              <a:rPr lang="en-US" b="1" dirty="0" err="1"/>
              <a:t>args</a:t>
            </a:r>
            <a:r>
              <a:rPr lang="en-US" b="1" dirty="0"/>
              <a:t>&gt;)</a:t>
            </a:r>
          </a:p>
          <a:p>
            <a:pPr lvl="1"/>
            <a:r>
              <a:rPr lang="cs-CZ" dirty="0"/>
              <a:t>Typicky použijeme, pokud </a:t>
            </a:r>
            <a:r>
              <a:rPr lang="cs-CZ" dirty="0" err="1"/>
              <a:t>target</a:t>
            </a:r>
            <a:r>
              <a:rPr lang="cs-CZ" dirty="0"/>
              <a:t> vygeneruje nějaký script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977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A52E38-21CE-2F91-48D1-7D53228E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CMake</a:t>
            </a:r>
            <a:r>
              <a:rPr lang="cs-CZ" dirty="0"/>
              <a:t> – základní konfigurace </a:t>
            </a:r>
            <a:r>
              <a:rPr lang="cs-CZ" dirty="0" err="1"/>
              <a:t>targetů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037772-16F2-EFF6-3CC9-DF0BC4C2C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Pro většinu těchto direktiv máme globální a </a:t>
            </a:r>
            <a:r>
              <a:rPr lang="cs-CZ" dirty="0" err="1"/>
              <a:t>target-specific</a:t>
            </a:r>
            <a:r>
              <a:rPr lang="cs-CZ" dirty="0"/>
              <a:t> verzi</a:t>
            </a:r>
          </a:p>
          <a:p>
            <a:pPr lvl="1"/>
            <a:r>
              <a:rPr lang="cs-CZ" dirty="0"/>
              <a:t>Často se hodí každý </a:t>
            </a:r>
            <a:r>
              <a:rPr lang="cs-CZ" dirty="0" err="1"/>
              <a:t>target</a:t>
            </a:r>
            <a:r>
              <a:rPr lang="cs-CZ" dirty="0"/>
              <a:t> nakonfigurovat jinak; jindy chceme všechny nakonfigurovat stejně</a:t>
            </a:r>
          </a:p>
          <a:p>
            <a:pPr lvl="1"/>
            <a:r>
              <a:rPr lang="cs-CZ" b="1" dirty="0"/>
              <a:t>set </a:t>
            </a:r>
            <a:r>
              <a:rPr lang="cs-CZ" dirty="0"/>
              <a:t>a </a:t>
            </a:r>
            <a:r>
              <a:rPr lang="cs-CZ" b="1" dirty="0" err="1"/>
              <a:t>set_target_properties</a:t>
            </a:r>
            <a:r>
              <a:rPr lang="cs-CZ" b="1" dirty="0"/>
              <a:t>,</a:t>
            </a:r>
            <a:r>
              <a:rPr lang="cs-CZ" dirty="0"/>
              <a:t> </a:t>
            </a:r>
            <a:r>
              <a:rPr lang="cs-CZ" b="1" dirty="0" err="1"/>
              <a:t>include_directories</a:t>
            </a:r>
            <a:r>
              <a:rPr lang="cs-CZ" dirty="0"/>
              <a:t> a </a:t>
            </a:r>
            <a:r>
              <a:rPr lang="cs-CZ" b="1" dirty="0" err="1"/>
              <a:t>target_include_directories</a:t>
            </a:r>
            <a:endParaRPr lang="cs-CZ" b="1" dirty="0"/>
          </a:p>
          <a:p>
            <a:r>
              <a:rPr lang="cs-CZ" dirty="0"/>
              <a:t>Zde seznam těch hlavních (</a:t>
            </a:r>
            <a:r>
              <a:rPr lang="cs-CZ" dirty="0" err="1"/>
              <a:t>target-specific</a:t>
            </a:r>
            <a:r>
              <a:rPr lang="cs-CZ" dirty="0"/>
              <a:t> verze):</a:t>
            </a:r>
          </a:p>
          <a:p>
            <a:pPr lvl="1"/>
            <a:r>
              <a:rPr lang="cs-CZ" b="1" dirty="0" err="1"/>
              <a:t>target_include_directories</a:t>
            </a:r>
            <a:r>
              <a:rPr lang="cs-CZ" b="1" dirty="0"/>
              <a:t> </a:t>
            </a:r>
            <a:r>
              <a:rPr lang="cs-CZ" dirty="0"/>
              <a:t>– kde má </a:t>
            </a:r>
            <a:r>
              <a:rPr lang="cs-CZ" dirty="0" err="1"/>
              <a:t>target</a:t>
            </a:r>
            <a:r>
              <a:rPr lang="cs-CZ" dirty="0"/>
              <a:t> hledat </a:t>
            </a:r>
            <a:r>
              <a:rPr lang="cs-CZ" dirty="0" err="1"/>
              <a:t>header</a:t>
            </a:r>
            <a:r>
              <a:rPr lang="cs-CZ" dirty="0"/>
              <a:t> </a:t>
            </a:r>
            <a:r>
              <a:rPr lang="cs-CZ" dirty="0" err="1"/>
              <a:t>fily</a:t>
            </a:r>
            <a:endParaRPr lang="cs-CZ" dirty="0"/>
          </a:p>
          <a:p>
            <a:pPr lvl="1"/>
            <a:r>
              <a:rPr lang="en-US" b="1" dirty="0" err="1"/>
              <a:t>target_link_libraries</a:t>
            </a:r>
            <a:r>
              <a:rPr lang="cs-CZ" dirty="0"/>
              <a:t> – co chceme k </a:t>
            </a:r>
            <a:r>
              <a:rPr lang="cs-CZ" dirty="0" err="1"/>
              <a:t>targetu</a:t>
            </a:r>
            <a:r>
              <a:rPr lang="cs-CZ" dirty="0"/>
              <a:t> přilinkovat za knihovnu (přidá i potřebné </a:t>
            </a:r>
            <a:r>
              <a:rPr lang="cs-CZ" dirty="0" err="1"/>
              <a:t>includy</a:t>
            </a:r>
            <a:r>
              <a:rPr lang="cs-CZ" dirty="0"/>
              <a:t>)</a:t>
            </a:r>
          </a:p>
          <a:p>
            <a:pPr lvl="1"/>
            <a:r>
              <a:rPr lang="cs-CZ" b="1" dirty="0" err="1"/>
              <a:t>set_target_properties</a:t>
            </a:r>
            <a:r>
              <a:rPr lang="cs-CZ" dirty="0"/>
              <a:t> – tím můžeme nastavit standard atd (viz předchozí slajd)</a:t>
            </a:r>
          </a:p>
          <a:p>
            <a:pPr lvl="1"/>
            <a:r>
              <a:rPr lang="en-US" b="1" dirty="0" err="1"/>
              <a:t>target_compile_options</a:t>
            </a:r>
            <a:r>
              <a:rPr lang="cs-CZ" dirty="0"/>
              <a:t> – zde můžeme nastavovat </a:t>
            </a:r>
            <a:r>
              <a:rPr lang="cs-CZ" dirty="0" err="1"/>
              <a:t>warningy</a:t>
            </a:r>
            <a:r>
              <a:rPr lang="cs-CZ" dirty="0"/>
              <a:t> atd. (</a:t>
            </a:r>
            <a:r>
              <a:rPr lang="cs-CZ" i="1" dirty="0" err="1"/>
              <a:t>compiler-specific</a:t>
            </a:r>
            <a:r>
              <a:rPr lang="cs-CZ" dirty="0"/>
              <a:t>)</a:t>
            </a:r>
          </a:p>
          <a:p>
            <a:pPr lvl="1"/>
            <a:r>
              <a:rPr lang="en-US" b="1" dirty="0" err="1"/>
              <a:t>target_compile_definitions</a:t>
            </a:r>
            <a:r>
              <a:rPr lang="cs-CZ" dirty="0"/>
              <a:t> – nastavení </a:t>
            </a:r>
            <a:r>
              <a:rPr lang="cs-CZ" dirty="0" err="1"/>
              <a:t>definů</a:t>
            </a:r>
            <a:r>
              <a:rPr lang="cs-CZ" dirty="0"/>
              <a:t>: MY_FLAG WITH_VALUE=1</a:t>
            </a:r>
          </a:p>
          <a:p>
            <a:pPr lvl="2"/>
            <a:r>
              <a:rPr lang="cs-CZ" dirty="0"/>
              <a:t>Přeloží se na </a:t>
            </a:r>
            <a:r>
              <a:rPr lang="cs-CZ" dirty="0" err="1"/>
              <a:t>compilerem</a:t>
            </a:r>
            <a:r>
              <a:rPr lang="cs-CZ" dirty="0"/>
              <a:t> podporované </a:t>
            </a:r>
            <a:r>
              <a:rPr lang="cs-CZ" dirty="0" err="1"/>
              <a:t>optiony</a:t>
            </a:r>
            <a:r>
              <a:rPr lang="cs-CZ" dirty="0"/>
              <a:t>, pro </a:t>
            </a:r>
            <a:r>
              <a:rPr lang="cs-CZ" dirty="0" err="1"/>
              <a:t>gcc</a:t>
            </a:r>
            <a:r>
              <a:rPr lang="cs-CZ" dirty="0"/>
              <a:t>: -DMY_FLAG -DWITH_VALUE=1</a:t>
            </a:r>
          </a:p>
          <a:p>
            <a:r>
              <a:rPr lang="cs-CZ" dirty="0"/>
              <a:t>JE potřeba znát rozdíl mezi PRIVATE a PUBLIC: PRIVATE konfigurace se nepředává dál (třeba kdybychom dělali </a:t>
            </a:r>
            <a:r>
              <a:rPr lang="cs-CZ" dirty="0" err="1"/>
              <a:t>library</a:t>
            </a:r>
            <a:r>
              <a:rPr lang="cs-CZ" dirty="0"/>
              <a:t> a měli bychom </a:t>
            </a:r>
            <a:r>
              <a:rPr lang="cs-CZ" dirty="0" err="1"/>
              <a:t>header</a:t>
            </a:r>
            <a:r>
              <a:rPr lang="cs-CZ" dirty="0"/>
              <a:t> </a:t>
            </a:r>
            <a:r>
              <a:rPr lang="cs-CZ" dirty="0" err="1"/>
              <a:t>file</a:t>
            </a:r>
            <a:r>
              <a:rPr lang="cs-CZ" dirty="0"/>
              <a:t> s definicí něčeho, co nemá být v API: </a:t>
            </a:r>
            <a:r>
              <a:rPr lang="cs-CZ" b="1" dirty="0" err="1"/>
              <a:t>target_include_directories</a:t>
            </a:r>
            <a:r>
              <a:rPr lang="cs-CZ" b="1" dirty="0"/>
              <a:t>(</a:t>
            </a:r>
            <a:r>
              <a:rPr lang="cs-CZ" b="1" dirty="0" err="1"/>
              <a:t>target</a:t>
            </a:r>
            <a:r>
              <a:rPr lang="cs-CZ" b="1" dirty="0"/>
              <a:t> PRIVATE header.hpp)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67422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8AA786-AF7A-55A7-5AE8-E2467B6A5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CMake</a:t>
            </a:r>
            <a:r>
              <a:rPr lang="cs-CZ" dirty="0"/>
              <a:t> – externí projekt</a:t>
            </a:r>
            <a:r>
              <a:rPr lang="en-US" dirty="0"/>
              <a:t>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63D22B3-8D6C-A05B-8963-5EB9791AF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1" dirty="0" err="1"/>
              <a:t>find_package</a:t>
            </a:r>
            <a:r>
              <a:rPr lang="en-US" sz="2000" b="1" dirty="0"/>
              <a:t>(</a:t>
            </a:r>
            <a:r>
              <a:rPr lang="cs-CZ" sz="2000" b="1" dirty="0"/>
              <a:t>&lt;</a:t>
            </a:r>
            <a:r>
              <a:rPr lang="cs-CZ" sz="2000" b="1" dirty="0" err="1"/>
              <a:t>package</a:t>
            </a:r>
            <a:r>
              <a:rPr lang="cs-CZ" sz="2000" b="1" dirty="0"/>
              <a:t>&gt; </a:t>
            </a:r>
            <a:r>
              <a:rPr lang="en-US" sz="2000" b="1" dirty="0"/>
              <a:t>[REQUIRED]</a:t>
            </a:r>
            <a:r>
              <a:rPr lang="cs-CZ" sz="2000" b="1" dirty="0"/>
              <a:t>)</a:t>
            </a:r>
          </a:p>
          <a:p>
            <a:pPr lvl="1"/>
            <a:r>
              <a:rPr lang="cs-CZ" sz="1800" dirty="0"/>
              <a:t>+ spousta </a:t>
            </a:r>
            <a:r>
              <a:rPr lang="cs-CZ" sz="1800" dirty="0" err="1"/>
              <a:t>optional</a:t>
            </a:r>
            <a:r>
              <a:rPr lang="cs-CZ" sz="1800" dirty="0"/>
              <a:t> argumentů: často doporučeny podle externího projektu</a:t>
            </a:r>
          </a:p>
          <a:p>
            <a:pPr lvl="1"/>
            <a:r>
              <a:rPr lang="cs-CZ" sz="1800" dirty="0"/>
              <a:t>Přidá externí dependenci</a:t>
            </a:r>
            <a:br>
              <a:rPr lang="cs-CZ" sz="1800" dirty="0"/>
            </a:br>
            <a:r>
              <a:rPr lang="cs-CZ" sz="1800" dirty="0"/>
              <a:t>Na to většinou navážeme</a:t>
            </a:r>
            <a:r>
              <a:rPr lang="en-US" sz="1800" dirty="0"/>
              <a:t>: </a:t>
            </a:r>
            <a:r>
              <a:rPr lang="cs-CZ" sz="1800" b="1" dirty="0" err="1"/>
              <a:t>target_link_libraries</a:t>
            </a:r>
            <a:r>
              <a:rPr lang="cs-CZ" sz="1800" b="1" dirty="0"/>
              <a:t>(</a:t>
            </a:r>
            <a:r>
              <a:rPr lang="cs-CZ" sz="1800" b="1" dirty="0" err="1"/>
              <a:t>target</a:t>
            </a:r>
            <a:r>
              <a:rPr lang="cs-CZ" sz="1800" b="1" dirty="0"/>
              <a:t> PRIVATE </a:t>
            </a:r>
            <a:r>
              <a:rPr lang="cs-CZ" sz="1800" b="1" dirty="0" err="1"/>
              <a:t>package</a:t>
            </a:r>
            <a:r>
              <a:rPr lang="cs-CZ" sz="1800" b="1" dirty="0"/>
              <a:t>::…)</a:t>
            </a:r>
            <a:endParaRPr lang="en-US" sz="1800" b="1" dirty="0"/>
          </a:p>
          <a:p>
            <a:pPr lvl="1"/>
            <a:r>
              <a:rPr lang="en-US" sz="1800" dirty="0"/>
              <a:t>Ten </a:t>
            </a:r>
            <a:r>
              <a:rPr lang="en-US" sz="1800" b="1" dirty="0"/>
              <a:t>package </a:t>
            </a:r>
            <a:r>
              <a:rPr lang="en-US" sz="1800" b="1" dirty="0" err="1"/>
              <a:t>mus</a:t>
            </a:r>
            <a:r>
              <a:rPr lang="cs-CZ" sz="1800" b="1" dirty="0"/>
              <a:t>í být nainstalován</a:t>
            </a:r>
            <a:r>
              <a:rPr lang="cs-CZ" sz="1800" dirty="0"/>
              <a:t> (ukážeme si přenositelně s </a:t>
            </a:r>
            <a:r>
              <a:rPr lang="cs-CZ" sz="1800" b="1" dirty="0" err="1"/>
              <a:t>vcpkg</a:t>
            </a:r>
            <a:r>
              <a:rPr lang="cs-CZ" sz="1800" dirty="0"/>
              <a:t>, ale třeba na </a:t>
            </a:r>
            <a:r>
              <a:rPr lang="cs-CZ" sz="1800" dirty="0" err="1"/>
              <a:t>Ubuntu</a:t>
            </a:r>
            <a:r>
              <a:rPr lang="cs-CZ" sz="1800" dirty="0"/>
              <a:t>/</a:t>
            </a:r>
            <a:r>
              <a:rPr lang="cs-CZ" sz="1800" dirty="0" err="1"/>
              <a:t>Debian</a:t>
            </a:r>
            <a:r>
              <a:rPr lang="cs-CZ" sz="1800" dirty="0"/>
              <a:t> stačí nainstalovat přes </a:t>
            </a:r>
            <a:r>
              <a:rPr lang="cs-CZ" sz="1800" dirty="0" err="1"/>
              <a:t>apt</a:t>
            </a:r>
            <a:r>
              <a:rPr lang="cs-CZ" sz="1800" dirty="0"/>
              <a:t>)</a:t>
            </a:r>
          </a:p>
          <a:p>
            <a:r>
              <a:rPr lang="cs-CZ" sz="2000" dirty="0"/>
              <a:t>Pro malé/specifické projekty můžeme použít (místo </a:t>
            </a:r>
            <a:r>
              <a:rPr lang="cs-CZ" sz="2000" dirty="0" err="1"/>
              <a:t>find_package</a:t>
            </a:r>
            <a:r>
              <a:rPr lang="cs-CZ" sz="2000" dirty="0"/>
              <a:t>):</a:t>
            </a:r>
          </a:p>
          <a:p>
            <a:pPr marL="457200" lvl="1" indent="0">
              <a:buNone/>
            </a:pPr>
            <a:r>
              <a:rPr lang="cs-CZ" sz="1800" b="1" dirty="0" err="1"/>
              <a:t>Include</a:t>
            </a:r>
            <a:r>
              <a:rPr lang="cs-CZ" sz="1800" b="1" dirty="0"/>
              <a:t>(</a:t>
            </a:r>
            <a:r>
              <a:rPr lang="cs-CZ" sz="1800" b="1" dirty="0" err="1"/>
              <a:t>FetchContent</a:t>
            </a:r>
            <a:r>
              <a:rPr lang="cs-CZ" sz="1800" b="1" dirty="0"/>
              <a:t>)</a:t>
            </a:r>
            <a:br>
              <a:rPr lang="cs-CZ" sz="1800" b="1" dirty="0"/>
            </a:br>
            <a:r>
              <a:rPr lang="cs-CZ" sz="1800" b="1" dirty="0" err="1"/>
              <a:t>FetchContent_Declare</a:t>
            </a:r>
            <a:r>
              <a:rPr lang="cs-CZ" sz="1800" b="1" dirty="0"/>
              <a:t>(</a:t>
            </a:r>
            <a:br>
              <a:rPr lang="cs-CZ" sz="1800" b="1" dirty="0"/>
            </a:br>
            <a:r>
              <a:rPr lang="cs-CZ" sz="1800" b="1" dirty="0"/>
              <a:t>    </a:t>
            </a:r>
            <a:r>
              <a:rPr lang="en-US" sz="1800" b="1" dirty="0"/>
              <a:t>&lt;</a:t>
            </a:r>
            <a:r>
              <a:rPr lang="cs-CZ" sz="1800" b="1" dirty="0" err="1"/>
              <a:t>package_name</a:t>
            </a:r>
            <a:r>
              <a:rPr lang="en-US" sz="1800" b="1" dirty="0"/>
              <a:t>&gt;</a:t>
            </a:r>
            <a:br>
              <a:rPr lang="cs-CZ" sz="1800" b="1" dirty="0"/>
            </a:br>
            <a:r>
              <a:rPr lang="cs-CZ" sz="1800" b="1" dirty="0"/>
              <a:t>    GIT_REPOSITORY </a:t>
            </a:r>
            <a:r>
              <a:rPr lang="en-US" sz="1800" b="1" dirty="0"/>
              <a:t>&lt;</a:t>
            </a:r>
            <a:r>
              <a:rPr lang="en-US" sz="1800" b="1" dirty="0" err="1"/>
              <a:t>url</a:t>
            </a:r>
            <a:r>
              <a:rPr lang="en-US" sz="1800" b="1" dirty="0"/>
              <a:t>, </a:t>
            </a:r>
            <a:r>
              <a:rPr lang="en-US" sz="1800" b="1" dirty="0" err="1"/>
              <a:t>na</a:t>
            </a:r>
            <a:r>
              <a:rPr lang="cs-CZ" sz="1800" b="1" dirty="0"/>
              <a:t>př.: https://github.com/</a:t>
            </a:r>
            <a:r>
              <a:rPr lang="en-US" sz="1800" b="1" dirty="0"/>
              <a:t>...</a:t>
            </a:r>
            <a:r>
              <a:rPr lang="cs-CZ" sz="1800" b="1" dirty="0"/>
              <a:t>&gt;</a:t>
            </a:r>
            <a:br>
              <a:rPr lang="cs-CZ" sz="1800" b="1" dirty="0"/>
            </a:br>
            <a:r>
              <a:rPr lang="cs-CZ" sz="1800" b="1" dirty="0"/>
              <a:t>    GIT_TAG &lt;</a:t>
            </a:r>
            <a:r>
              <a:rPr lang="cs-CZ" sz="1800" b="1" dirty="0" err="1"/>
              <a:t>git</a:t>
            </a:r>
            <a:r>
              <a:rPr lang="cs-CZ" sz="1800" b="1" dirty="0"/>
              <a:t> </a:t>
            </a:r>
            <a:r>
              <a:rPr lang="cs-CZ" sz="1800" b="1" dirty="0" err="1"/>
              <a:t>branch</a:t>
            </a:r>
            <a:r>
              <a:rPr lang="cs-CZ" sz="1800" b="1" dirty="0"/>
              <a:t>, nebo tag </a:t>
            </a:r>
            <a:r>
              <a:rPr lang="cs-CZ" sz="1800" b="1" dirty="0" err="1"/>
              <a:t>name</a:t>
            </a:r>
            <a:r>
              <a:rPr lang="cs-CZ" sz="1800" b="1" dirty="0"/>
              <a:t> (</a:t>
            </a:r>
            <a:r>
              <a:rPr lang="cs-CZ" sz="1800" b="1" dirty="0" err="1"/>
              <a:t>release</a:t>
            </a:r>
            <a:r>
              <a:rPr lang="cs-CZ" sz="1800" b="1" dirty="0"/>
              <a:t>)&gt;</a:t>
            </a:r>
            <a:br>
              <a:rPr lang="cs-CZ" sz="1800" b="1" dirty="0"/>
            </a:br>
            <a:r>
              <a:rPr lang="cs-CZ" sz="1800" b="1" dirty="0"/>
              <a:t>)</a:t>
            </a:r>
            <a:br>
              <a:rPr lang="cs-CZ" sz="1800" b="1" dirty="0"/>
            </a:br>
            <a:r>
              <a:rPr lang="cs-CZ" sz="1800" b="1" dirty="0" err="1"/>
              <a:t>FetchContent_MakeAvailable</a:t>
            </a:r>
            <a:r>
              <a:rPr lang="cs-CZ" sz="1800" b="1" dirty="0"/>
              <a:t>(&lt;</a:t>
            </a:r>
            <a:r>
              <a:rPr lang="cs-CZ" sz="1800" b="1" dirty="0" err="1"/>
              <a:t>package_name</a:t>
            </a:r>
            <a:r>
              <a:rPr lang="cs-CZ" sz="1800" b="1" dirty="0"/>
              <a:t>&gt;)</a:t>
            </a:r>
          </a:p>
          <a:p>
            <a:pPr lvl="1"/>
            <a:r>
              <a:rPr lang="cs-CZ" sz="1800" dirty="0"/>
              <a:t>To </a:t>
            </a:r>
            <a:r>
              <a:rPr lang="cs-CZ" sz="1800" dirty="0" err="1"/>
              <a:t>package</a:t>
            </a:r>
            <a:r>
              <a:rPr lang="cs-CZ" sz="1800" dirty="0"/>
              <a:t> stáhne do cílové složky jako dependenci</a:t>
            </a:r>
          </a:p>
          <a:p>
            <a:pPr lvl="1"/>
            <a:r>
              <a:rPr lang="cs-CZ" sz="1800" dirty="0"/>
              <a:t>Typicky ho přímo na místě i sestaví (zatímco u </a:t>
            </a:r>
            <a:r>
              <a:rPr lang="cs-CZ" sz="1800" dirty="0" err="1"/>
              <a:t>find_package</a:t>
            </a:r>
            <a:r>
              <a:rPr lang="cs-CZ" sz="1800" dirty="0"/>
              <a:t> už je nainstalován)</a:t>
            </a:r>
            <a:endParaRPr lang="cs-CZ" sz="1800" b="1" dirty="0"/>
          </a:p>
          <a:p>
            <a:pPr lvl="1"/>
            <a:r>
              <a:rPr lang="cs-CZ" sz="1800" dirty="0"/>
              <a:t>Bývá to mnohem jednodušší na použití, pokud ten </a:t>
            </a:r>
            <a:r>
              <a:rPr lang="cs-CZ" sz="1800" dirty="0" err="1"/>
              <a:t>package</a:t>
            </a:r>
            <a:r>
              <a:rPr lang="cs-CZ" sz="1800" dirty="0"/>
              <a:t> nevyžaduje něco nainstalovat</a:t>
            </a:r>
          </a:p>
        </p:txBody>
      </p:sp>
    </p:spTree>
    <p:extLst>
      <p:ext uri="{BB962C8B-B14F-4D97-AF65-F5344CB8AC3E}">
        <p14:creationId xmlns:p14="http://schemas.microsoft.com/office/powerpoint/2010/main" val="2849656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F7F25-2E11-66AF-7DB7-BA18EFF45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5FF41E-FC64-5E60-28B8-295C5FFF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find_package</a:t>
            </a:r>
            <a:r>
              <a:rPr lang="en-US" sz="4400" b="1" dirty="0"/>
              <a:t>(</a:t>
            </a:r>
            <a:r>
              <a:rPr lang="cs-CZ" sz="4400" b="1" dirty="0"/>
              <a:t>&lt;</a:t>
            </a:r>
            <a:r>
              <a:rPr lang="cs-CZ" sz="4400" b="1" dirty="0" err="1"/>
              <a:t>package</a:t>
            </a:r>
            <a:r>
              <a:rPr lang="cs-CZ" sz="4400" b="1" dirty="0"/>
              <a:t>&gt; </a:t>
            </a:r>
            <a:r>
              <a:rPr lang="en-US" sz="4400" b="1" dirty="0"/>
              <a:t>[REQUIRED]</a:t>
            </a:r>
            <a:r>
              <a:rPr lang="cs-CZ" sz="4400" b="1" dirty="0"/>
              <a:t>)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7448303-353C-375B-2B76-C1D4CBC98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200" dirty="0"/>
              <a:t>+ spousta </a:t>
            </a:r>
            <a:r>
              <a:rPr lang="cs-CZ" sz="2200" dirty="0" err="1"/>
              <a:t>optional</a:t>
            </a:r>
            <a:r>
              <a:rPr lang="cs-CZ" sz="2200" dirty="0"/>
              <a:t> argumentů: často doporučeny podle externího projektu</a:t>
            </a:r>
          </a:p>
          <a:p>
            <a:r>
              <a:rPr lang="cs-CZ" sz="2200" dirty="0"/>
              <a:t>Přidá externí dependenci</a:t>
            </a:r>
            <a:br>
              <a:rPr lang="cs-CZ" sz="2200" dirty="0"/>
            </a:br>
            <a:r>
              <a:rPr lang="cs-CZ" sz="2200" dirty="0"/>
              <a:t>Na to většinou navážeme</a:t>
            </a:r>
            <a:r>
              <a:rPr lang="en-US" sz="2200" dirty="0"/>
              <a:t>: </a:t>
            </a:r>
            <a:r>
              <a:rPr lang="cs-CZ" sz="2200" b="1" dirty="0" err="1"/>
              <a:t>target_link_libraries</a:t>
            </a:r>
            <a:r>
              <a:rPr lang="cs-CZ" sz="2200" b="1" dirty="0"/>
              <a:t>(</a:t>
            </a:r>
            <a:r>
              <a:rPr lang="cs-CZ" sz="2200" b="1" dirty="0" err="1"/>
              <a:t>target</a:t>
            </a:r>
            <a:r>
              <a:rPr lang="cs-CZ" sz="2200" b="1" dirty="0"/>
              <a:t> PRIVATE </a:t>
            </a:r>
            <a:r>
              <a:rPr lang="cs-CZ" sz="2200" b="1" dirty="0" err="1"/>
              <a:t>package</a:t>
            </a:r>
            <a:r>
              <a:rPr lang="cs-CZ" sz="2200" b="1" dirty="0"/>
              <a:t>::…)</a:t>
            </a:r>
            <a:endParaRPr lang="en-US" sz="2200" b="1" dirty="0"/>
          </a:p>
          <a:p>
            <a:r>
              <a:rPr lang="en-US" sz="2200" dirty="0"/>
              <a:t>Ten </a:t>
            </a:r>
            <a:r>
              <a:rPr lang="en-US" sz="2200" b="1" dirty="0"/>
              <a:t>package </a:t>
            </a:r>
            <a:r>
              <a:rPr lang="en-US" sz="2200" b="1" dirty="0" err="1"/>
              <a:t>mus</a:t>
            </a:r>
            <a:r>
              <a:rPr lang="cs-CZ" sz="2200" b="1" dirty="0"/>
              <a:t>í být nainstalován</a:t>
            </a:r>
            <a:r>
              <a:rPr lang="cs-CZ" sz="2200" dirty="0"/>
              <a:t> (ukážeme si přenositelně s </a:t>
            </a:r>
            <a:r>
              <a:rPr lang="cs-CZ" sz="2200" b="1" dirty="0" err="1"/>
              <a:t>vcpkg</a:t>
            </a:r>
            <a:r>
              <a:rPr lang="cs-CZ" sz="2200" dirty="0"/>
              <a:t>, ale třeba na </a:t>
            </a:r>
            <a:r>
              <a:rPr lang="cs-CZ" sz="2200" dirty="0" err="1"/>
              <a:t>Ubuntu</a:t>
            </a:r>
            <a:r>
              <a:rPr lang="cs-CZ" sz="2200" dirty="0"/>
              <a:t>/</a:t>
            </a:r>
            <a:r>
              <a:rPr lang="cs-CZ" sz="2200" dirty="0" err="1"/>
              <a:t>Debian</a:t>
            </a:r>
            <a:r>
              <a:rPr lang="cs-CZ" sz="2200" dirty="0"/>
              <a:t> stačí nainstalovat přes </a:t>
            </a:r>
            <a:r>
              <a:rPr lang="cs-CZ" sz="2200" dirty="0" err="1"/>
              <a:t>apt</a:t>
            </a:r>
            <a:r>
              <a:rPr lang="cs-CZ" sz="2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708047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1"/>
  <p:tag name="PPSPLIT_SPLI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293c47-cd37-4bf4-8d46-554ed56ab88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19651D43A62D4C9BACA83636543EED" ma:contentTypeVersion="13" ma:contentTypeDescription="Vytvoří nový dokument" ma:contentTypeScope="" ma:versionID="57f2ab4979a8175793d9d01ded33a7e4">
  <xsd:schema xmlns:xsd="http://www.w3.org/2001/XMLSchema" xmlns:xs="http://www.w3.org/2001/XMLSchema" xmlns:p="http://schemas.microsoft.com/office/2006/metadata/properties" xmlns:ns3="dbab42ee-70ce-43f2-99c0-6385739211e4" xmlns:ns4="f3293c47-cd37-4bf4-8d46-554ed56ab888" targetNamespace="http://schemas.microsoft.com/office/2006/metadata/properties" ma:root="true" ma:fieldsID="6c0573f9d0b1b836c9e5a8a06eff31a6" ns3:_="" ns4:_="">
    <xsd:import namespace="dbab42ee-70ce-43f2-99c0-6385739211e4"/>
    <xsd:import namespace="f3293c47-cd37-4bf4-8d46-554ed56ab88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ab42ee-70ce-43f2-99c0-6385739211e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93c47-cd37-4bf4-8d46-554ed56ab8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E8F15-15A0-4BD2-B0F4-2647CF7F9B36}">
  <ds:schemaRefs>
    <ds:schemaRef ds:uri="f3293c47-cd37-4bf4-8d46-554ed56ab888"/>
    <ds:schemaRef ds:uri="http://schemas.microsoft.com/office/2006/documentManagement/types"/>
    <ds:schemaRef ds:uri="http://purl.org/dc/terms/"/>
    <ds:schemaRef ds:uri="http://purl.org/dc/dcmitype/"/>
    <ds:schemaRef ds:uri="dbab42ee-70ce-43f2-99c0-6385739211e4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F1628D8-B60C-49B3-894E-A80016CD36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5CA228-228B-43B2-9A40-A01BC4F68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ab42ee-70ce-43f2-99c0-6385739211e4"/>
    <ds:schemaRef ds:uri="f3293c47-cd37-4bf4-8d46-554ed56ab8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3071</TotalTime>
  <Words>1283</Words>
  <Application>Microsoft Office PowerPoint</Application>
  <PresentationFormat>Widescreen</PresentationFormat>
  <Paragraphs>113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Cascadia Code</vt:lpstr>
      <vt:lpstr>Consolas</vt:lpstr>
      <vt:lpstr>Office Theme</vt:lpstr>
      <vt:lpstr>Filip</vt:lpstr>
      <vt:lpstr>NPRG041 – C++</vt:lpstr>
      <vt:lpstr>Agenda</vt:lpstr>
      <vt:lpstr>CMake – základy</vt:lpstr>
      <vt:lpstr>CMake – základy</vt:lpstr>
      <vt:lpstr>CMake – základní použití</vt:lpstr>
      <vt:lpstr>CMake – základní direktivy pro definici targetu</vt:lpstr>
      <vt:lpstr>CMake – základní konfigurace targetů</vt:lpstr>
      <vt:lpstr>CMake – externí projekty</vt:lpstr>
      <vt:lpstr>find_package(&lt;package&gt; [REQUIRED])</vt:lpstr>
      <vt:lpstr>Include(FetchContent)</vt:lpstr>
      <vt:lpstr>vcpkg</vt:lpstr>
      <vt:lpstr>Příklad: labs/dvd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Klepl</dc:creator>
  <cp:lastModifiedBy>Jiří Klepl</cp:lastModifiedBy>
  <cp:revision>24</cp:revision>
  <dcterms:created xsi:type="dcterms:W3CDTF">2024-09-29T12:33:11Z</dcterms:created>
  <dcterms:modified xsi:type="dcterms:W3CDTF">2024-12-20T07:15:41Z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0x010100C719651D43A62D4C9BACA83636543EED</vt:lpwstr>
  </property>
</Properties>
</file>