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notesMasterIdLst>
    <p:notesMasterId r:id="rId17"/>
  </p:notesMasterIdLst>
  <p:sldIdLst>
    <p:sldId id="256" r:id="rId2"/>
    <p:sldId id="258" r:id="rId3"/>
    <p:sldId id="283" r:id="rId4"/>
    <p:sldId id="259" r:id="rId5"/>
    <p:sldId id="282" r:id="rId6"/>
    <p:sldId id="295" r:id="rId7"/>
    <p:sldId id="284" r:id="rId8"/>
    <p:sldId id="287" r:id="rId9"/>
    <p:sldId id="285" r:id="rId10"/>
    <p:sldId id="286" r:id="rId11"/>
    <p:sldId id="291" r:id="rId12"/>
    <p:sldId id="293" r:id="rId13"/>
    <p:sldId id="294" r:id="rId14"/>
    <p:sldId id="292" r:id="rId15"/>
    <p:sldId id="296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B9A1C53-45EC-4621-8548-567A3A0E7B59}" v="28" dt="2024-05-12T17:55:28.3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8" autoAdjust="0"/>
    <p:restoredTop sz="75484" autoAdjust="0"/>
  </p:normalViewPr>
  <p:slideViewPr>
    <p:cSldViewPr snapToGrid="0">
      <p:cViewPr varScale="1">
        <p:scale>
          <a:sx n="125" d="100"/>
          <a:sy n="125" d="100"/>
        </p:scale>
        <p:origin x="202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ndřej Krsička" userId="3667d889-aa09-4b28-9a0b-4d0c56a118d6" providerId="ADAL" clId="{6B9A1C53-45EC-4621-8548-567A3A0E7B59}"/>
    <pc:docChg chg="undo redo custSel addSld delSld modSld sldOrd">
      <pc:chgData name="Ondřej Krsička" userId="3667d889-aa09-4b28-9a0b-4d0c56a118d6" providerId="ADAL" clId="{6B9A1C53-45EC-4621-8548-567A3A0E7B59}" dt="2024-05-12T17:55:46.763" v="6497" actId="167"/>
      <pc:docMkLst>
        <pc:docMk/>
      </pc:docMkLst>
      <pc:sldChg chg="addSp delSp modSp mod modClrScheme chgLayout">
        <pc:chgData name="Ondřej Krsička" userId="3667d889-aa09-4b28-9a0b-4d0c56a118d6" providerId="ADAL" clId="{6B9A1C53-45EC-4621-8548-567A3A0E7B59}" dt="2024-05-09T08:41:01.907" v="137" actId="20577"/>
        <pc:sldMkLst>
          <pc:docMk/>
          <pc:sldMk cId="120353069" sldId="256"/>
        </pc:sldMkLst>
        <pc:spChg chg="mod ord">
          <ac:chgData name="Ondřej Krsička" userId="3667d889-aa09-4b28-9a0b-4d0c56a118d6" providerId="ADAL" clId="{6B9A1C53-45EC-4621-8548-567A3A0E7B59}" dt="2024-05-09T08:41:01.907" v="137" actId="20577"/>
          <ac:spMkLst>
            <pc:docMk/>
            <pc:sldMk cId="120353069" sldId="256"/>
            <ac:spMk id="2" creationId="{D35C5CD5-8BC4-4799-8114-8FDC418BEBDA}"/>
          </ac:spMkLst>
        </pc:spChg>
        <pc:spChg chg="add del mod ord">
          <ac:chgData name="Ondřej Krsička" userId="3667d889-aa09-4b28-9a0b-4d0c56a118d6" providerId="ADAL" clId="{6B9A1C53-45EC-4621-8548-567A3A0E7B59}" dt="2024-05-09T08:28:06.284" v="23" actId="700"/>
          <ac:spMkLst>
            <pc:docMk/>
            <pc:sldMk cId="120353069" sldId="256"/>
            <ac:spMk id="3" creationId="{BCB48CBB-BAAD-3F1D-FB23-C788DF2E1F70}"/>
          </ac:spMkLst>
        </pc:spChg>
        <pc:spChg chg="add mod ord">
          <ac:chgData name="Ondřej Krsička" userId="3667d889-aa09-4b28-9a0b-4d0c56a118d6" providerId="ADAL" clId="{6B9A1C53-45EC-4621-8548-567A3A0E7B59}" dt="2024-05-09T08:28:10.716" v="38" actId="20577"/>
          <ac:spMkLst>
            <pc:docMk/>
            <pc:sldMk cId="120353069" sldId="256"/>
            <ac:spMk id="4" creationId="{1508BA40-CF77-A84F-0BBA-C5F074B7A4D2}"/>
          </ac:spMkLst>
        </pc:spChg>
      </pc:sldChg>
      <pc:sldChg chg="modSp mod modNotesTx">
        <pc:chgData name="Ondřej Krsička" userId="3667d889-aa09-4b28-9a0b-4d0c56a118d6" providerId="ADAL" clId="{6B9A1C53-45EC-4621-8548-567A3A0E7B59}" dt="2024-05-12T15:55:59.645" v="4344" actId="20577"/>
        <pc:sldMkLst>
          <pc:docMk/>
          <pc:sldMk cId="2609560819" sldId="258"/>
        </pc:sldMkLst>
        <pc:spChg chg="mod">
          <ac:chgData name="Ondřej Krsička" userId="3667d889-aa09-4b28-9a0b-4d0c56a118d6" providerId="ADAL" clId="{6B9A1C53-45EC-4621-8548-567A3A0E7B59}" dt="2024-05-12T11:49:10.164" v="2762" actId="20577"/>
          <ac:spMkLst>
            <pc:docMk/>
            <pc:sldMk cId="2609560819" sldId="258"/>
            <ac:spMk id="2" creationId="{A2A375FC-5DEE-43F1-81B9-F3CFD7183D6D}"/>
          </ac:spMkLst>
        </pc:spChg>
        <pc:spChg chg="mod">
          <ac:chgData name="Ondřej Krsička" userId="3667d889-aa09-4b28-9a0b-4d0c56a118d6" providerId="ADAL" clId="{6B9A1C53-45EC-4621-8548-567A3A0E7B59}" dt="2024-05-09T08:26:55.836" v="8"/>
          <ac:spMkLst>
            <pc:docMk/>
            <pc:sldMk cId="2609560819" sldId="258"/>
            <ac:spMk id="3" creationId="{E87FFB0A-27A3-4F65-A475-7C4B224A94B4}"/>
          </ac:spMkLst>
        </pc:spChg>
        <pc:spChg chg="mod">
          <ac:chgData name="Ondřej Krsička" userId="3667d889-aa09-4b28-9a0b-4d0c56a118d6" providerId="ADAL" clId="{6B9A1C53-45EC-4621-8548-567A3A0E7B59}" dt="2024-05-12T15:55:57.400" v="4343" actId="20577"/>
          <ac:spMkLst>
            <pc:docMk/>
            <pc:sldMk cId="2609560819" sldId="258"/>
            <ac:spMk id="4" creationId="{EE451CC3-9D87-476B-9C75-17C74FCF1DC6}"/>
          </ac:spMkLst>
        </pc:spChg>
        <pc:spChg chg="mod">
          <ac:chgData name="Ondřej Krsička" userId="3667d889-aa09-4b28-9a0b-4d0c56a118d6" providerId="ADAL" clId="{6B9A1C53-45EC-4621-8548-567A3A0E7B59}" dt="2024-05-09T08:26:55.836" v="8"/>
          <ac:spMkLst>
            <pc:docMk/>
            <pc:sldMk cId="2609560819" sldId="258"/>
            <ac:spMk id="5" creationId="{7E407E6F-2CFA-4C2A-A1E4-A4E825A259FC}"/>
          </ac:spMkLst>
        </pc:spChg>
        <pc:spChg chg="mod">
          <ac:chgData name="Ondřej Krsička" userId="3667d889-aa09-4b28-9a0b-4d0c56a118d6" providerId="ADAL" clId="{6B9A1C53-45EC-4621-8548-567A3A0E7B59}" dt="2024-05-12T15:55:59.645" v="4344" actId="20577"/>
          <ac:spMkLst>
            <pc:docMk/>
            <pc:sldMk cId="2609560819" sldId="258"/>
            <ac:spMk id="6" creationId="{F936064A-1716-4FB2-8DB4-678D0ED86937}"/>
          </ac:spMkLst>
        </pc:spChg>
      </pc:sldChg>
      <pc:sldChg chg="addSp delSp modSp mod ord modClrScheme chgLayout modNotesTx">
        <pc:chgData name="Ondřej Krsička" userId="3667d889-aa09-4b28-9a0b-4d0c56a118d6" providerId="ADAL" clId="{6B9A1C53-45EC-4621-8548-567A3A0E7B59}" dt="2024-05-12T17:38:29.943" v="6296" actId="1076"/>
        <pc:sldMkLst>
          <pc:docMk/>
          <pc:sldMk cId="950520436" sldId="259"/>
        </pc:sldMkLst>
        <pc:spChg chg="mod ord">
          <ac:chgData name="Ondřej Krsička" userId="3667d889-aa09-4b28-9a0b-4d0c56a118d6" providerId="ADAL" clId="{6B9A1C53-45EC-4621-8548-567A3A0E7B59}" dt="2024-05-12T11:23:58.613" v="1956" actId="700"/>
          <ac:spMkLst>
            <pc:docMk/>
            <pc:sldMk cId="950520436" sldId="259"/>
            <ac:spMk id="2" creationId="{26D1A14A-E3D1-4236-B8D7-5E0AB462870C}"/>
          </ac:spMkLst>
        </pc:spChg>
        <pc:spChg chg="del mod ord">
          <ac:chgData name="Ondřej Krsička" userId="3667d889-aa09-4b28-9a0b-4d0c56a118d6" providerId="ADAL" clId="{6B9A1C53-45EC-4621-8548-567A3A0E7B59}" dt="2024-05-12T10:50:33.581" v="809" actId="700"/>
          <ac:spMkLst>
            <pc:docMk/>
            <pc:sldMk cId="950520436" sldId="259"/>
            <ac:spMk id="3" creationId="{48766B09-52E5-488C-B42F-2A2390747A42}"/>
          </ac:spMkLst>
        </pc:spChg>
        <pc:spChg chg="add del mod ord">
          <ac:chgData name="Ondřej Krsička" userId="3667d889-aa09-4b28-9a0b-4d0c56a118d6" providerId="ADAL" clId="{6B9A1C53-45EC-4621-8548-567A3A0E7B59}" dt="2024-05-12T10:50:44.514" v="810" actId="700"/>
          <ac:spMkLst>
            <pc:docMk/>
            <pc:sldMk cId="950520436" sldId="259"/>
            <ac:spMk id="4" creationId="{DDE6F56B-AC0F-0544-3FE8-EECFD714D083}"/>
          </ac:spMkLst>
        </pc:spChg>
        <pc:spChg chg="add del mod ord">
          <ac:chgData name="Ondřej Krsička" userId="3667d889-aa09-4b28-9a0b-4d0c56a118d6" providerId="ADAL" clId="{6B9A1C53-45EC-4621-8548-567A3A0E7B59}" dt="2024-05-12T10:50:44.514" v="810" actId="700"/>
          <ac:spMkLst>
            <pc:docMk/>
            <pc:sldMk cId="950520436" sldId="259"/>
            <ac:spMk id="5" creationId="{96E3719B-0E81-658C-1DE0-43689A681059}"/>
          </ac:spMkLst>
        </pc:spChg>
        <pc:spChg chg="add del mod ord">
          <ac:chgData name="Ondřej Krsička" userId="3667d889-aa09-4b28-9a0b-4d0c56a118d6" providerId="ADAL" clId="{6B9A1C53-45EC-4621-8548-567A3A0E7B59}" dt="2024-05-12T10:50:44.514" v="810" actId="700"/>
          <ac:spMkLst>
            <pc:docMk/>
            <pc:sldMk cId="950520436" sldId="259"/>
            <ac:spMk id="6" creationId="{A876213F-A435-ACAF-7D69-52C29CE07204}"/>
          </ac:spMkLst>
        </pc:spChg>
        <pc:spChg chg="add del mod ord">
          <ac:chgData name="Ondřej Krsička" userId="3667d889-aa09-4b28-9a0b-4d0c56a118d6" providerId="ADAL" clId="{6B9A1C53-45EC-4621-8548-567A3A0E7B59}" dt="2024-05-12T10:50:44.514" v="810" actId="700"/>
          <ac:spMkLst>
            <pc:docMk/>
            <pc:sldMk cId="950520436" sldId="259"/>
            <ac:spMk id="7" creationId="{0553A410-4087-8C8F-05E0-66781075C3B8}"/>
          </ac:spMkLst>
        </pc:spChg>
        <pc:spChg chg="add mod ord">
          <ac:chgData name="Ondřej Krsička" userId="3667d889-aa09-4b28-9a0b-4d0c56a118d6" providerId="ADAL" clId="{6B9A1C53-45EC-4621-8548-567A3A0E7B59}" dt="2024-05-12T17:38:29.943" v="6296" actId="1076"/>
          <ac:spMkLst>
            <pc:docMk/>
            <pc:sldMk cId="950520436" sldId="259"/>
            <ac:spMk id="8" creationId="{4E41964D-506B-81B9-4C6A-7F7CD82F7EE6}"/>
          </ac:spMkLst>
        </pc:spChg>
        <pc:spChg chg="add del mod ord">
          <ac:chgData name="Ondřej Krsička" userId="3667d889-aa09-4b28-9a0b-4d0c56a118d6" providerId="ADAL" clId="{6B9A1C53-45EC-4621-8548-567A3A0E7B59}" dt="2024-05-12T11:22:09.980" v="1875" actId="478"/>
          <ac:spMkLst>
            <pc:docMk/>
            <pc:sldMk cId="950520436" sldId="259"/>
            <ac:spMk id="9" creationId="{13EF3D3D-704B-2F57-B4C1-9CBB9532BF88}"/>
          </ac:spMkLst>
        </pc:spChg>
        <pc:spChg chg="add del mod ord">
          <ac:chgData name="Ondřej Krsička" userId="3667d889-aa09-4b28-9a0b-4d0c56a118d6" providerId="ADAL" clId="{6B9A1C53-45EC-4621-8548-567A3A0E7B59}" dt="2024-05-12T11:23:58.613" v="1956" actId="700"/>
          <ac:spMkLst>
            <pc:docMk/>
            <pc:sldMk cId="950520436" sldId="259"/>
            <ac:spMk id="13" creationId="{D10C844D-1417-1964-10E3-9A73CD685472}"/>
          </ac:spMkLst>
        </pc:spChg>
        <pc:spChg chg="add del mod ord">
          <ac:chgData name="Ondřej Krsička" userId="3667d889-aa09-4b28-9a0b-4d0c56a118d6" providerId="ADAL" clId="{6B9A1C53-45EC-4621-8548-567A3A0E7B59}" dt="2024-05-12T11:23:58.613" v="1956" actId="700"/>
          <ac:spMkLst>
            <pc:docMk/>
            <pc:sldMk cId="950520436" sldId="259"/>
            <ac:spMk id="14" creationId="{6A18A63B-5EF1-0142-0F10-7C4B74FB3CF2}"/>
          </ac:spMkLst>
        </pc:spChg>
        <pc:spChg chg="add del mod ord">
          <ac:chgData name="Ondřej Krsička" userId="3667d889-aa09-4b28-9a0b-4d0c56a118d6" providerId="ADAL" clId="{6B9A1C53-45EC-4621-8548-567A3A0E7B59}" dt="2024-05-12T11:23:58.613" v="1956" actId="700"/>
          <ac:spMkLst>
            <pc:docMk/>
            <pc:sldMk cId="950520436" sldId="259"/>
            <ac:spMk id="15" creationId="{308AF7AC-DCB9-A9B9-7A40-531B52196E6C}"/>
          </ac:spMkLst>
        </pc:spChg>
        <pc:spChg chg="add del mod ord">
          <ac:chgData name="Ondřej Krsička" userId="3667d889-aa09-4b28-9a0b-4d0c56a118d6" providerId="ADAL" clId="{6B9A1C53-45EC-4621-8548-567A3A0E7B59}" dt="2024-05-12T11:24:28.051" v="1974" actId="478"/>
          <ac:spMkLst>
            <pc:docMk/>
            <pc:sldMk cId="950520436" sldId="259"/>
            <ac:spMk id="16" creationId="{8B0205CA-D1A5-037F-E44E-AE2CEDFA38E4}"/>
          </ac:spMkLst>
        </pc:spChg>
        <pc:spChg chg="add mod ord">
          <ac:chgData name="Ondřej Krsička" userId="3667d889-aa09-4b28-9a0b-4d0c56a118d6" providerId="ADAL" clId="{6B9A1C53-45EC-4621-8548-567A3A0E7B59}" dt="2024-05-12T17:26:26.425" v="6181" actId="14100"/>
          <ac:spMkLst>
            <pc:docMk/>
            <pc:sldMk cId="950520436" sldId="259"/>
            <ac:spMk id="17" creationId="{B7ACE6E6-AE58-0C64-E131-D391D1D46017}"/>
          </ac:spMkLst>
        </pc:spChg>
        <pc:picChg chg="add mod">
          <ac:chgData name="Ondřej Krsička" userId="3667d889-aa09-4b28-9a0b-4d0c56a118d6" providerId="ADAL" clId="{6B9A1C53-45EC-4621-8548-567A3A0E7B59}" dt="2024-05-12T16:18:31.803" v="4351" actId="1076"/>
          <ac:picMkLst>
            <pc:docMk/>
            <pc:sldMk cId="950520436" sldId="259"/>
            <ac:picMk id="12" creationId="{FBEB4D6E-C5FF-0774-1FAB-B1C24A4F3374}"/>
          </ac:picMkLst>
        </pc:picChg>
      </pc:sldChg>
      <pc:sldChg chg="modSp del">
        <pc:chgData name="Ondřej Krsička" userId="3667d889-aa09-4b28-9a0b-4d0c56a118d6" providerId="ADAL" clId="{6B9A1C53-45EC-4621-8548-567A3A0E7B59}" dt="2024-05-12T16:22:05.216" v="4353" actId="47"/>
        <pc:sldMkLst>
          <pc:docMk/>
          <pc:sldMk cId="3069784820" sldId="260"/>
        </pc:sldMkLst>
        <pc:spChg chg="mod">
          <ac:chgData name="Ondřej Krsička" userId="3667d889-aa09-4b28-9a0b-4d0c56a118d6" providerId="ADAL" clId="{6B9A1C53-45EC-4621-8548-567A3A0E7B59}" dt="2024-05-09T08:26:55.836" v="8"/>
          <ac:spMkLst>
            <pc:docMk/>
            <pc:sldMk cId="3069784820" sldId="260"/>
            <ac:spMk id="2" creationId="{26D1A14A-E3D1-4236-B8D7-5E0AB462870C}"/>
          </ac:spMkLst>
        </pc:spChg>
      </pc:sldChg>
      <pc:sldChg chg="modSp del">
        <pc:chgData name="Ondřej Krsička" userId="3667d889-aa09-4b28-9a0b-4d0c56a118d6" providerId="ADAL" clId="{6B9A1C53-45EC-4621-8548-567A3A0E7B59}" dt="2024-05-12T16:22:01.914" v="4352" actId="47"/>
        <pc:sldMkLst>
          <pc:docMk/>
          <pc:sldMk cId="1955025903" sldId="261"/>
        </pc:sldMkLst>
        <pc:spChg chg="mod">
          <ac:chgData name="Ondřej Krsička" userId="3667d889-aa09-4b28-9a0b-4d0c56a118d6" providerId="ADAL" clId="{6B9A1C53-45EC-4621-8548-567A3A0E7B59}" dt="2024-05-09T08:26:55.836" v="8"/>
          <ac:spMkLst>
            <pc:docMk/>
            <pc:sldMk cId="1955025903" sldId="261"/>
            <ac:spMk id="2" creationId="{26D1A14A-E3D1-4236-B8D7-5E0AB462870C}"/>
          </ac:spMkLst>
        </pc:spChg>
      </pc:sldChg>
      <pc:sldChg chg="modSp del">
        <pc:chgData name="Ondřej Krsička" userId="3667d889-aa09-4b28-9a0b-4d0c56a118d6" providerId="ADAL" clId="{6B9A1C53-45EC-4621-8548-567A3A0E7B59}" dt="2024-05-12T16:22:06.852" v="4354" actId="47"/>
        <pc:sldMkLst>
          <pc:docMk/>
          <pc:sldMk cId="2928048070" sldId="262"/>
        </pc:sldMkLst>
        <pc:spChg chg="mod">
          <ac:chgData name="Ondřej Krsička" userId="3667d889-aa09-4b28-9a0b-4d0c56a118d6" providerId="ADAL" clId="{6B9A1C53-45EC-4621-8548-567A3A0E7B59}" dt="2024-05-09T08:26:55.836" v="8"/>
          <ac:spMkLst>
            <pc:docMk/>
            <pc:sldMk cId="2928048070" sldId="262"/>
            <ac:spMk id="2" creationId="{26D1A14A-E3D1-4236-B8D7-5E0AB462870C}"/>
          </ac:spMkLst>
        </pc:spChg>
      </pc:sldChg>
      <pc:sldChg chg="modSp del">
        <pc:chgData name="Ondřej Krsička" userId="3667d889-aa09-4b28-9a0b-4d0c56a118d6" providerId="ADAL" clId="{6B9A1C53-45EC-4621-8548-567A3A0E7B59}" dt="2024-05-12T16:22:21.080" v="4356" actId="47"/>
        <pc:sldMkLst>
          <pc:docMk/>
          <pc:sldMk cId="3473162998" sldId="263"/>
        </pc:sldMkLst>
        <pc:spChg chg="mod">
          <ac:chgData name="Ondřej Krsička" userId="3667d889-aa09-4b28-9a0b-4d0c56a118d6" providerId="ADAL" clId="{6B9A1C53-45EC-4621-8548-567A3A0E7B59}" dt="2024-05-09T08:26:55.836" v="8"/>
          <ac:spMkLst>
            <pc:docMk/>
            <pc:sldMk cId="3473162998" sldId="263"/>
            <ac:spMk id="2" creationId="{26D1A14A-E3D1-4236-B8D7-5E0AB462870C}"/>
          </ac:spMkLst>
        </pc:spChg>
      </pc:sldChg>
      <pc:sldChg chg="modSp del mod chgLayout">
        <pc:chgData name="Ondřej Krsička" userId="3667d889-aa09-4b28-9a0b-4d0c56a118d6" providerId="ADAL" clId="{6B9A1C53-45EC-4621-8548-567A3A0E7B59}" dt="2024-05-12T16:22:26.026" v="4357" actId="47"/>
        <pc:sldMkLst>
          <pc:docMk/>
          <pc:sldMk cId="4164793533" sldId="264"/>
        </pc:sldMkLst>
        <pc:spChg chg="mod ord">
          <ac:chgData name="Ondřej Krsička" userId="3667d889-aa09-4b28-9a0b-4d0c56a118d6" providerId="ADAL" clId="{6B9A1C53-45EC-4621-8548-567A3A0E7B59}" dt="2024-05-09T09:43:36.047" v="195" actId="700"/>
          <ac:spMkLst>
            <pc:docMk/>
            <pc:sldMk cId="4164793533" sldId="264"/>
            <ac:spMk id="2" creationId="{88252EF9-3773-4E47-A05F-6443FB6E6FF0}"/>
          </ac:spMkLst>
        </pc:spChg>
        <pc:spChg chg="mod ord">
          <ac:chgData name="Ondřej Krsička" userId="3667d889-aa09-4b28-9a0b-4d0c56a118d6" providerId="ADAL" clId="{6B9A1C53-45EC-4621-8548-567A3A0E7B59}" dt="2024-05-09T09:43:36.047" v="195" actId="700"/>
          <ac:spMkLst>
            <pc:docMk/>
            <pc:sldMk cId="4164793533" sldId="264"/>
            <ac:spMk id="3" creationId="{B13BA3F9-B1B6-4428-9411-3B183E1F2E7A}"/>
          </ac:spMkLst>
        </pc:spChg>
        <pc:spChg chg="mod ord">
          <ac:chgData name="Ondřej Krsička" userId="3667d889-aa09-4b28-9a0b-4d0c56a118d6" providerId="ADAL" clId="{6B9A1C53-45EC-4621-8548-567A3A0E7B59}" dt="2024-05-09T10:02:20.902" v="504" actId="20577"/>
          <ac:spMkLst>
            <pc:docMk/>
            <pc:sldMk cId="4164793533" sldId="264"/>
            <ac:spMk id="4" creationId="{7EFA09D2-38C5-4B8C-8BED-576390637F15}"/>
          </ac:spMkLst>
        </pc:spChg>
        <pc:spChg chg="mod ord">
          <ac:chgData name="Ondřej Krsička" userId="3667d889-aa09-4b28-9a0b-4d0c56a118d6" providerId="ADAL" clId="{6B9A1C53-45EC-4621-8548-567A3A0E7B59}" dt="2024-05-09T09:43:36.047" v="195" actId="700"/>
          <ac:spMkLst>
            <pc:docMk/>
            <pc:sldMk cId="4164793533" sldId="264"/>
            <ac:spMk id="5" creationId="{FED72EBA-E882-4FF7-9E0D-C4885511AE6B}"/>
          </ac:spMkLst>
        </pc:spChg>
        <pc:spChg chg="mod ord">
          <ac:chgData name="Ondřej Krsička" userId="3667d889-aa09-4b28-9a0b-4d0c56a118d6" providerId="ADAL" clId="{6B9A1C53-45EC-4621-8548-567A3A0E7B59}" dt="2024-05-09T10:01:02.239" v="431" actId="20577"/>
          <ac:spMkLst>
            <pc:docMk/>
            <pc:sldMk cId="4164793533" sldId="264"/>
            <ac:spMk id="6" creationId="{B90C05AF-B2FB-4E57-8886-29D43E83C921}"/>
          </ac:spMkLst>
        </pc:spChg>
      </pc:sldChg>
      <pc:sldChg chg="modSp del mod">
        <pc:chgData name="Ondřej Krsička" userId="3667d889-aa09-4b28-9a0b-4d0c56a118d6" providerId="ADAL" clId="{6B9A1C53-45EC-4621-8548-567A3A0E7B59}" dt="2024-05-12T16:22:41.979" v="4359" actId="47"/>
        <pc:sldMkLst>
          <pc:docMk/>
          <pc:sldMk cId="1567631912" sldId="266"/>
        </pc:sldMkLst>
        <pc:spChg chg="mod">
          <ac:chgData name="Ondřej Krsička" userId="3667d889-aa09-4b28-9a0b-4d0c56a118d6" providerId="ADAL" clId="{6B9A1C53-45EC-4621-8548-567A3A0E7B59}" dt="2024-05-09T08:26:55.836" v="8"/>
          <ac:spMkLst>
            <pc:docMk/>
            <pc:sldMk cId="1567631912" sldId="266"/>
            <ac:spMk id="2" creationId="{9418A778-E1B5-4916-B26F-FBFE2C846DE6}"/>
          </ac:spMkLst>
        </pc:spChg>
        <pc:spChg chg="mod">
          <ac:chgData name="Ondřej Krsička" userId="3667d889-aa09-4b28-9a0b-4d0c56a118d6" providerId="ADAL" clId="{6B9A1C53-45EC-4621-8548-567A3A0E7B59}" dt="2024-05-09T10:06:10.402" v="620" actId="20577"/>
          <ac:spMkLst>
            <pc:docMk/>
            <pc:sldMk cId="1567631912" sldId="266"/>
            <ac:spMk id="3" creationId="{50B85D20-B4A4-4C6D-9A3C-896AC57508C7}"/>
          </ac:spMkLst>
        </pc:spChg>
      </pc:sldChg>
      <pc:sldChg chg="modSp del mod ord">
        <pc:chgData name="Ondřej Krsička" userId="3667d889-aa09-4b28-9a0b-4d0c56a118d6" providerId="ADAL" clId="{6B9A1C53-45EC-4621-8548-567A3A0E7B59}" dt="2024-05-12T11:52:42.172" v="3052" actId="47"/>
        <pc:sldMkLst>
          <pc:docMk/>
          <pc:sldMk cId="3612754644" sldId="267"/>
        </pc:sldMkLst>
        <pc:spChg chg="mod">
          <ac:chgData name="Ondřej Krsička" userId="3667d889-aa09-4b28-9a0b-4d0c56a118d6" providerId="ADAL" clId="{6B9A1C53-45EC-4621-8548-567A3A0E7B59}" dt="2024-05-09T08:26:55.836" v="8"/>
          <ac:spMkLst>
            <pc:docMk/>
            <pc:sldMk cId="3612754644" sldId="267"/>
            <ac:spMk id="2" creationId="{B782A790-E682-4D2C-A602-BE82C28075DB}"/>
          </ac:spMkLst>
        </pc:spChg>
        <pc:spChg chg="mod">
          <ac:chgData name="Ondřej Krsička" userId="3667d889-aa09-4b28-9a0b-4d0c56a118d6" providerId="ADAL" clId="{6B9A1C53-45EC-4621-8548-567A3A0E7B59}" dt="2024-05-12T11:38:57.035" v="2328" actId="14"/>
          <ac:spMkLst>
            <pc:docMk/>
            <pc:sldMk cId="3612754644" sldId="267"/>
            <ac:spMk id="3" creationId="{28130036-9C0E-4A69-9B7F-065DCAB49028}"/>
          </ac:spMkLst>
        </pc:spChg>
      </pc:sldChg>
      <pc:sldChg chg="modSp del">
        <pc:chgData name="Ondřej Krsička" userId="3667d889-aa09-4b28-9a0b-4d0c56a118d6" providerId="ADAL" clId="{6B9A1C53-45EC-4621-8548-567A3A0E7B59}" dt="2024-05-12T16:22:47.370" v="4360" actId="47"/>
        <pc:sldMkLst>
          <pc:docMk/>
          <pc:sldMk cId="2260698620" sldId="268"/>
        </pc:sldMkLst>
        <pc:spChg chg="mod">
          <ac:chgData name="Ondřej Krsička" userId="3667d889-aa09-4b28-9a0b-4d0c56a118d6" providerId="ADAL" clId="{6B9A1C53-45EC-4621-8548-567A3A0E7B59}" dt="2024-05-09T08:26:55.836" v="8"/>
          <ac:spMkLst>
            <pc:docMk/>
            <pc:sldMk cId="2260698620" sldId="268"/>
            <ac:spMk id="2" creationId="{9418A778-E1B5-4916-B26F-FBFE2C846DE6}"/>
          </ac:spMkLst>
        </pc:spChg>
        <pc:spChg chg="mod">
          <ac:chgData name="Ondřej Krsička" userId="3667d889-aa09-4b28-9a0b-4d0c56a118d6" providerId="ADAL" clId="{6B9A1C53-45EC-4621-8548-567A3A0E7B59}" dt="2024-05-09T08:26:55.836" v="8"/>
          <ac:spMkLst>
            <pc:docMk/>
            <pc:sldMk cId="2260698620" sldId="268"/>
            <ac:spMk id="3" creationId="{50B85D20-B4A4-4C6D-9A3C-896AC57508C7}"/>
          </ac:spMkLst>
        </pc:spChg>
      </pc:sldChg>
      <pc:sldChg chg="modSp del">
        <pc:chgData name="Ondřej Krsička" userId="3667d889-aa09-4b28-9a0b-4d0c56a118d6" providerId="ADAL" clId="{6B9A1C53-45EC-4621-8548-567A3A0E7B59}" dt="2024-05-12T16:22:50.015" v="4361" actId="47"/>
        <pc:sldMkLst>
          <pc:docMk/>
          <pc:sldMk cId="2488344328" sldId="270"/>
        </pc:sldMkLst>
        <pc:spChg chg="mod">
          <ac:chgData name="Ondřej Krsička" userId="3667d889-aa09-4b28-9a0b-4d0c56a118d6" providerId="ADAL" clId="{6B9A1C53-45EC-4621-8548-567A3A0E7B59}" dt="2024-05-09T08:26:55.836" v="8"/>
          <ac:spMkLst>
            <pc:docMk/>
            <pc:sldMk cId="2488344328" sldId="270"/>
            <ac:spMk id="2" creationId="{9418A778-E1B5-4916-B26F-FBFE2C846DE6}"/>
          </ac:spMkLst>
        </pc:spChg>
      </pc:sldChg>
      <pc:sldChg chg="modSp del">
        <pc:chgData name="Ondřej Krsička" userId="3667d889-aa09-4b28-9a0b-4d0c56a118d6" providerId="ADAL" clId="{6B9A1C53-45EC-4621-8548-567A3A0E7B59}" dt="2024-05-12T16:22:55.632" v="4362" actId="47"/>
        <pc:sldMkLst>
          <pc:docMk/>
          <pc:sldMk cId="3510901803" sldId="271"/>
        </pc:sldMkLst>
        <pc:spChg chg="mod">
          <ac:chgData name="Ondřej Krsička" userId="3667d889-aa09-4b28-9a0b-4d0c56a118d6" providerId="ADAL" clId="{6B9A1C53-45EC-4621-8548-567A3A0E7B59}" dt="2024-05-09T08:26:55.836" v="8"/>
          <ac:spMkLst>
            <pc:docMk/>
            <pc:sldMk cId="3510901803" sldId="271"/>
            <ac:spMk id="2" creationId="{9418A778-E1B5-4916-B26F-FBFE2C846DE6}"/>
          </ac:spMkLst>
        </pc:spChg>
      </pc:sldChg>
      <pc:sldChg chg="modSp del">
        <pc:chgData name="Ondřej Krsička" userId="3667d889-aa09-4b28-9a0b-4d0c56a118d6" providerId="ADAL" clId="{6B9A1C53-45EC-4621-8548-567A3A0E7B59}" dt="2024-05-12T16:23:06.691" v="4363" actId="47"/>
        <pc:sldMkLst>
          <pc:docMk/>
          <pc:sldMk cId="2445700490" sldId="272"/>
        </pc:sldMkLst>
        <pc:spChg chg="mod">
          <ac:chgData name="Ondřej Krsička" userId="3667d889-aa09-4b28-9a0b-4d0c56a118d6" providerId="ADAL" clId="{6B9A1C53-45EC-4621-8548-567A3A0E7B59}" dt="2024-05-09T08:26:55.836" v="8"/>
          <ac:spMkLst>
            <pc:docMk/>
            <pc:sldMk cId="2445700490" sldId="272"/>
            <ac:spMk id="2" creationId="{9418A778-E1B5-4916-B26F-FBFE2C846DE6}"/>
          </ac:spMkLst>
        </pc:spChg>
      </pc:sldChg>
      <pc:sldChg chg="modSp del">
        <pc:chgData name="Ondřej Krsička" userId="3667d889-aa09-4b28-9a0b-4d0c56a118d6" providerId="ADAL" clId="{6B9A1C53-45EC-4621-8548-567A3A0E7B59}" dt="2024-05-12T16:23:11.166" v="4364" actId="47"/>
        <pc:sldMkLst>
          <pc:docMk/>
          <pc:sldMk cId="3007423421" sldId="273"/>
        </pc:sldMkLst>
        <pc:spChg chg="mod">
          <ac:chgData name="Ondřej Krsička" userId="3667d889-aa09-4b28-9a0b-4d0c56a118d6" providerId="ADAL" clId="{6B9A1C53-45EC-4621-8548-567A3A0E7B59}" dt="2024-05-09T08:26:55.836" v="8"/>
          <ac:spMkLst>
            <pc:docMk/>
            <pc:sldMk cId="3007423421" sldId="273"/>
            <ac:spMk id="2" creationId="{9418A778-E1B5-4916-B26F-FBFE2C846DE6}"/>
          </ac:spMkLst>
        </pc:spChg>
        <pc:spChg chg="mod">
          <ac:chgData name="Ondřej Krsička" userId="3667d889-aa09-4b28-9a0b-4d0c56a118d6" providerId="ADAL" clId="{6B9A1C53-45EC-4621-8548-567A3A0E7B59}" dt="2024-05-09T08:26:55.836" v="8"/>
          <ac:spMkLst>
            <pc:docMk/>
            <pc:sldMk cId="3007423421" sldId="273"/>
            <ac:spMk id="3" creationId="{50B85D20-B4A4-4C6D-9A3C-896AC57508C7}"/>
          </ac:spMkLst>
        </pc:spChg>
      </pc:sldChg>
      <pc:sldChg chg="modSp del">
        <pc:chgData name="Ondřej Krsička" userId="3667d889-aa09-4b28-9a0b-4d0c56a118d6" providerId="ADAL" clId="{6B9A1C53-45EC-4621-8548-567A3A0E7B59}" dt="2024-05-12T16:23:17.442" v="4366" actId="47"/>
        <pc:sldMkLst>
          <pc:docMk/>
          <pc:sldMk cId="3403673648" sldId="274"/>
        </pc:sldMkLst>
        <pc:spChg chg="mod">
          <ac:chgData name="Ondřej Krsička" userId="3667d889-aa09-4b28-9a0b-4d0c56a118d6" providerId="ADAL" clId="{6B9A1C53-45EC-4621-8548-567A3A0E7B59}" dt="2024-05-09T08:26:55.836" v="8"/>
          <ac:spMkLst>
            <pc:docMk/>
            <pc:sldMk cId="3403673648" sldId="274"/>
            <ac:spMk id="2" creationId="{88252EF9-3773-4E47-A05F-6443FB6E6FF0}"/>
          </ac:spMkLst>
        </pc:spChg>
        <pc:spChg chg="mod">
          <ac:chgData name="Ondřej Krsička" userId="3667d889-aa09-4b28-9a0b-4d0c56a118d6" providerId="ADAL" clId="{6B9A1C53-45EC-4621-8548-567A3A0E7B59}" dt="2024-05-09T08:26:55.836" v="8"/>
          <ac:spMkLst>
            <pc:docMk/>
            <pc:sldMk cId="3403673648" sldId="274"/>
            <ac:spMk id="3" creationId="{B13BA3F9-B1B6-4428-9411-3B183E1F2E7A}"/>
          </ac:spMkLst>
        </pc:spChg>
        <pc:spChg chg="mod">
          <ac:chgData name="Ondřej Krsička" userId="3667d889-aa09-4b28-9a0b-4d0c56a118d6" providerId="ADAL" clId="{6B9A1C53-45EC-4621-8548-567A3A0E7B59}" dt="2024-05-09T08:26:55.836" v="8"/>
          <ac:spMkLst>
            <pc:docMk/>
            <pc:sldMk cId="3403673648" sldId="274"/>
            <ac:spMk id="4" creationId="{7EFA09D2-38C5-4B8C-8BED-576390637F15}"/>
          </ac:spMkLst>
        </pc:spChg>
        <pc:spChg chg="mod">
          <ac:chgData name="Ondřej Krsička" userId="3667d889-aa09-4b28-9a0b-4d0c56a118d6" providerId="ADAL" clId="{6B9A1C53-45EC-4621-8548-567A3A0E7B59}" dt="2024-05-09T08:26:55.836" v="8"/>
          <ac:spMkLst>
            <pc:docMk/>
            <pc:sldMk cId="3403673648" sldId="274"/>
            <ac:spMk id="5" creationId="{FED72EBA-E882-4FF7-9E0D-C4885511AE6B}"/>
          </ac:spMkLst>
        </pc:spChg>
      </pc:sldChg>
      <pc:sldChg chg="delSp modSp del mod delDesignElem">
        <pc:chgData name="Ondřej Krsička" userId="3667d889-aa09-4b28-9a0b-4d0c56a118d6" providerId="ADAL" clId="{6B9A1C53-45EC-4621-8548-567A3A0E7B59}" dt="2024-05-12T16:23:20.687" v="4367" actId="47"/>
        <pc:sldMkLst>
          <pc:docMk/>
          <pc:sldMk cId="698237747" sldId="275"/>
        </pc:sldMkLst>
        <pc:spChg chg="mod">
          <ac:chgData name="Ondřej Krsička" userId="3667d889-aa09-4b28-9a0b-4d0c56a118d6" providerId="ADAL" clId="{6B9A1C53-45EC-4621-8548-567A3A0E7B59}" dt="2024-05-09T08:26:55.836" v="8"/>
          <ac:spMkLst>
            <pc:docMk/>
            <pc:sldMk cId="698237747" sldId="275"/>
            <ac:spMk id="2" creationId="{B782A790-E682-4D2C-A602-BE82C28075DB}"/>
          </ac:spMkLst>
        </pc:spChg>
        <pc:spChg chg="mod">
          <ac:chgData name="Ondřej Krsička" userId="3667d889-aa09-4b28-9a0b-4d0c56a118d6" providerId="ADAL" clId="{6B9A1C53-45EC-4621-8548-567A3A0E7B59}" dt="2024-05-09T10:09:24.403" v="623" actId="27636"/>
          <ac:spMkLst>
            <pc:docMk/>
            <pc:sldMk cId="698237747" sldId="275"/>
            <ac:spMk id="3" creationId="{28130036-9C0E-4A69-9B7F-065DCAB49028}"/>
          </ac:spMkLst>
        </pc:spChg>
        <pc:grpChg chg="del">
          <ac:chgData name="Ondřej Krsička" userId="3667d889-aa09-4b28-9a0b-4d0c56a118d6" providerId="ADAL" clId="{6B9A1C53-45EC-4621-8548-567A3A0E7B59}" dt="2024-05-09T08:26:06.310" v="1"/>
          <ac:grpSpMkLst>
            <pc:docMk/>
            <pc:sldMk cId="698237747" sldId="275"/>
            <ac:grpSpMk id="1028" creationId="{1BF79C16-5D92-4339-930A-A3A5A2DD33E5}"/>
          </ac:grpSpMkLst>
        </pc:grpChg>
        <pc:picChg chg="del">
          <ac:chgData name="Ondřej Krsička" userId="3667d889-aa09-4b28-9a0b-4d0c56a118d6" providerId="ADAL" clId="{6B9A1C53-45EC-4621-8548-567A3A0E7B59}" dt="2024-05-09T10:09:21.880" v="621" actId="478"/>
          <ac:picMkLst>
            <pc:docMk/>
            <pc:sldMk cId="698237747" sldId="275"/>
            <ac:picMk id="1026" creationId="{DD85ED4D-2558-E3D1-9B14-9C53565DD0BF}"/>
          </ac:picMkLst>
        </pc:picChg>
      </pc:sldChg>
      <pc:sldChg chg="modSp del">
        <pc:chgData name="Ondřej Krsička" userId="3667d889-aa09-4b28-9a0b-4d0c56a118d6" providerId="ADAL" clId="{6B9A1C53-45EC-4621-8548-567A3A0E7B59}" dt="2024-05-12T16:22:38.983" v="4358" actId="47"/>
        <pc:sldMkLst>
          <pc:docMk/>
          <pc:sldMk cId="2755580680" sldId="276"/>
        </pc:sldMkLst>
        <pc:spChg chg="mod">
          <ac:chgData name="Ondřej Krsička" userId="3667d889-aa09-4b28-9a0b-4d0c56a118d6" providerId="ADAL" clId="{6B9A1C53-45EC-4621-8548-567A3A0E7B59}" dt="2024-05-09T08:26:55.836" v="8"/>
          <ac:spMkLst>
            <pc:docMk/>
            <pc:sldMk cId="2755580680" sldId="276"/>
            <ac:spMk id="2" creationId="{B782A790-E682-4D2C-A602-BE82C28075DB}"/>
          </ac:spMkLst>
        </pc:spChg>
      </pc:sldChg>
      <pc:sldChg chg="modSp del">
        <pc:chgData name="Ondřej Krsička" userId="3667d889-aa09-4b28-9a0b-4d0c56a118d6" providerId="ADAL" clId="{6B9A1C53-45EC-4621-8548-567A3A0E7B59}" dt="2024-05-12T16:23:34.522" v="4369" actId="47"/>
        <pc:sldMkLst>
          <pc:docMk/>
          <pc:sldMk cId="2107381569" sldId="277"/>
        </pc:sldMkLst>
        <pc:spChg chg="mod">
          <ac:chgData name="Ondřej Krsička" userId="3667d889-aa09-4b28-9a0b-4d0c56a118d6" providerId="ADAL" clId="{6B9A1C53-45EC-4621-8548-567A3A0E7B59}" dt="2024-05-09T08:26:55.836" v="8"/>
          <ac:spMkLst>
            <pc:docMk/>
            <pc:sldMk cId="2107381569" sldId="277"/>
            <ac:spMk id="2" creationId="{B782A790-E682-4D2C-A602-BE82C28075DB}"/>
          </ac:spMkLst>
        </pc:spChg>
      </pc:sldChg>
      <pc:sldChg chg="modSp del">
        <pc:chgData name="Ondřej Krsička" userId="3667d889-aa09-4b28-9a0b-4d0c56a118d6" providerId="ADAL" clId="{6B9A1C53-45EC-4621-8548-567A3A0E7B59}" dt="2024-05-12T16:23:25.579" v="4368" actId="47"/>
        <pc:sldMkLst>
          <pc:docMk/>
          <pc:sldMk cId="1272283166" sldId="278"/>
        </pc:sldMkLst>
        <pc:spChg chg="mod">
          <ac:chgData name="Ondřej Krsička" userId="3667d889-aa09-4b28-9a0b-4d0c56a118d6" providerId="ADAL" clId="{6B9A1C53-45EC-4621-8548-567A3A0E7B59}" dt="2024-05-09T08:26:55.836" v="8"/>
          <ac:spMkLst>
            <pc:docMk/>
            <pc:sldMk cId="1272283166" sldId="278"/>
            <ac:spMk id="2" creationId="{B782A790-E682-4D2C-A602-BE82C28075DB}"/>
          </ac:spMkLst>
        </pc:spChg>
      </pc:sldChg>
      <pc:sldChg chg="modSp del">
        <pc:chgData name="Ondřej Krsička" userId="3667d889-aa09-4b28-9a0b-4d0c56a118d6" providerId="ADAL" clId="{6B9A1C53-45EC-4621-8548-567A3A0E7B59}" dt="2024-05-12T16:22:11.497" v="4355" actId="47"/>
        <pc:sldMkLst>
          <pc:docMk/>
          <pc:sldMk cId="3719281878" sldId="280"/>
        </pc:sldMkLst>
        <pc:spChg chg="mod">
          <ac:chgData name="Ondřej Krsička" userId="3667d889-aa09-4b28-9a0b-4d0c56a118d6" providerId="ADAL" clId="{6B9A1C53-45EC-4621-8548-567A3A0E7B59}" dt="2024-05-09T08:26:55.836" v="8"/>
          <ac:spMkLst>
            <pc:docMk/>
            <pc:sldMk cId="3719281878" sldId="280"/>
            <ac:spMk id="2" creationId="{26D1A14A-E3D1-4236-B8D7-5E0AB462870C}"/>
          </ac:spMkLst>
        </pc:spChg>
      </pc:sldChg>
      <pc:sldChg chg="modSp del">
        <pc:chgData name="Ondřej Krsička" userId="3667d889-aa09-4b28-9a0b-4d0c56a118d6" providerId="ADAL" clId="{6B9A1C53-45EC-4621-8548-567A3A0E7B59}" dt="2024-05-12T16:23:15.709" v="4365" actId="47"/>
        <pc:sldMkLst>
          <pc:docMk/>
          <pc:sldMk cId="2057589172" sldId="281"/>
        </pc:sldMkLst>
        <pc:spChg chg="mod">
          <ac:chgData name="Ondřej Krsička" userId="3667d889-aa09-4b28-9a0b-4d0c56a118d6" providerId="ADAL" clId="{6B9A1C53-45EC-4621-8548-567A3A0E7B59}" dt="2024-05-09T08:26:55.836" v="8"/>
          <ac:spMkLst>
            <pc:docMk/>
            <pc:sldMk cId="2057589172" sldId="281"/>
            <ac:spMk id="3" creationId="{50B85D20-B4A4-4C6D-9A3C-896AC57508C7}"/>
          </ac:spMkLst>
        </pc:spChg>
      </pc:sldChg>
      <pc:sldChg chg="addSp delSp modSp new mod modTransition modClrScheme delAnim modAnim chgLayout">
        <pc:chgData name="Ondřej Krsička" userId="3667d889-aa09-4b28-9a0b-4d0c56a118d6" providerId="ADAL" clId="{6B9A1C53-45EC-4621-8548-567A3A0E7B59}" dt="2024-05-12T11:54:36.521" v="3102" actId="27636"/>
        <pc:sldMkLst>
          <pc:docMk/>
          <pc:sldMk cId="1893886172" sldId="282"/>
        </pc:sldMkLst>
        <pc:spChg chg="mod ord">
          <ac:chgData name="Ondřej Krsička" userId="3667d889-aa09-4b28-9a0b-4d0c56a118d6" providerId="ADAL" clId="{6B9A1C53-45EC-4621-8548-567A3A0E7B59}" dt="2024-05-12T11:23:29.614" v="1923" actId="700"/>
          <ac:spMkLst>
            <pc:docMk/>
            <pc:sldMk cId="1893886172" sldId="282"/>
            <ac:spMk id="2" creationId="{3606677B-D9D1-A020-735A-7A4C5D64D2AC}"/>
          </ac:spMkLst>
        </pc:spChg>
        <pc:spChg chg="mod ord">
          <ac:chgData name="Ondřej Krsička" userId="3667d889-aa09-4b28-9a0b-4d0c56a118d6" providerId="ADAL" clId="{6B9A1C53-45EC-4621-8548-567A3A0E7B59}" dt="2024-05-12T11:54:36.519" v="3101" actId="27636"/>
          <ac:spMkLst>
            <pc:docMk/>
            <pc:sldMk cId="1893886172" sldId="282"/>
            <ac:spMk id="3" creationId="{24631D2F-43C3-C1F7-B3C7-DC65769752E7}"/>
          </ac:spMkLst>
        </pc:spChg>
        <pc:spChg chg="add mod ord">
          <ac:chgData name="Ondřej Krsička" userId="3667d889-aa09-4b28-9a0b-4d0c56a118d6" providerId="ADAL" clId="{6B9A1C53-45EC-4621-8548-567A3A0E7B59}" dt="2024-05-12T11:27:07.607" v="2198" actId="20577"/>
          <ac:spMkLst>
            <pc:docMk/>
            <pc:sldMk cId="1893886172" sldId="282"/>
            <ac:spMk id="9" creationId="{20624EDE-C0D3-48F3-D07B-89A81D322DE4}"/>
          </ac:spMkLst>
        </pc:spChg>
        <pc:spChg chg="add mod ord">
          <ac:chgData name="Ondřej Krsička" userId="3667d889-aa09-4b28-9a0b-4d0c56a118d6" providerId="ADAL" clId="{6B9A1C53-45EC-4621-8548-567A3A0E7B59}" dt="2024-05-12T11:25:14.778" v="1981" actId="1076"/>
          <ac:spMkLst>
            <pc:docMk/>
            <pc:sldMk cId="1893886172" sldId="282"/>
            <ac:spMk id="10" creationId="{B21ECB9A-74EE-8A1A-3CF3-B4373CF8129A}"/>
          </ac:spMkLst>
        </pc:spChg>
        <pc:spChg chg="add mod ord">
          <ac:chgData name="Ondřej Krsička" userId="3667d889-aa09-4b28-9a0b-4d0c56a118d6" providerId="ADAL" clId="{6B9A1C53-45EC-4621-8548-567A3A0E7B59}" dt="2024-05-12T11:54:36.521" v="3102" actId="27636"/>
          <ac:spMkLst>
            <pc:docMk/>
            <pc:sldMk cId="1893886172" sldId="282"/>
            <ac:spMk id="11" creationId="{AD2050BA-2A9F-174C-8757-24347D3F7211}"/>
          </ac:spMkLst>
        </pc:spChg>
        <pc:spChg chg="add mod">
          <ac:chgData name="Ondřej Krsička" userId="3667d889-aa09-4b28-9a0b-4d0c56a118d6" providerId="ADAL" clId="{6B9A1C53-45EC-4621-8548-567A3A0E7B59}" dt="2024-05-12T11:29:04.645" v="2288" actId="14100"/>
          <ac:spMkLst>
            <pc:docMk/>
            <pc:sldMk cId="1893886172" sldId="282"/>
            <ac:spMk id="12" creationId="{2E20204B-AEB0-FE8C-19D9-807297B8D456}"/>
          </ac:spMkLst>
        </pc:spChg>
        <pc:spChg chg="add del mod">
          <ac:chgData name="Ondřej Krsička" userId="3667d889-aa09-4b28-9a0b-4d0c56a118d6" providerId="ADAL" clId="{6B9A1C53-45EC-4621-8548-567A3A0E7B59}" dt="2024-05-12T11:54:18.455" v="3081" actId="22"/>
          <ac:spMkLst>
            <pc:docMk/>
            <pc:sldMk cId="1893886172" sldId="282"/>
            <ac:spMk id="14" creationId="{DF54B4BF-8388-065B-6E45-F3BE71E41AB0}"/>
          </ac:spMkLst>
        </pc:spChg>
        <pc:picChg chg="add del mod">
          <ac:chgData name="Ondřej Krsička" userId="3667d889-aa09-4b28-9a0b-4d0c56a118d6" providerId="ADAL" clId="{6B9A1C53-45EC-4621-8548-567A3A0E7B59}" dt="2024-05-12T11:05:06.214" v="956" actId="478"/>
          <ac:picMkLst>
            <pc:docMk/>
            <pc:sldMk cId="1893886172" sldId="282"/>
            <ac:picMk id="6" creationId="{54C4F57E-E602-E832-A052-20B84DDD92DF}"/>
          </ac:picMkLst>
        </pc:picChg>
        <pc:picChg chg="add del mod">
          <ac:chgData name="Ondřej Krsička" userId="3667d889-aa09-4b28-9a0b-4d0c56a118d6" providerId="ADAL" clId="{6B9A1C53-45EC-4621-8548-567A3A0E7B59}" dt="2024-05-12T11:20:22.434" v="1826" actId="478"/>
          <ac:picMkLst>
            <pc:docMk/>
            <pc:sldMk cId="1893886172" sldId="282"/>
            <ac:picMk id="8" creationId="{2C12DE11-E406-A2F4-3B70-A982A3C664E3}"/>
          </ac:picMkLst>
        </pc:picChg>
      </pc:sldChg>
      <pc:sldChg chg="delSp modSp new mod modClrScheme chgLayout">
        <pc:chgData name="Ondřej Krsička" userId="3667d889-aa09-4b28-9a0b-4d0c56a118d6" providerId="ADAL" clId="{6B9A1C53-45EC-4621-8548-567A3A0E7B59}" dt="2024-05-12T17:37:17.729" v="6294" actId="20577"/>
        <pc:sldMkLst>
          <pc:docMk/>
          <pc:sldMk cId="639060916" sldId="283"/>
        </pc:sldMkLst>
        <pc:spChg chg="mod ord">
          <ac:chgData name="Ondřej Krsička" userId="3667d889-aa09-4b28-9a0b-4d0c56a118d6" providerId="ADAL" clId="{6B9A1C53-45EC-4621-8548-567A3A0E7B59}" dt="2024-05-12T11:45:50.366" v="2424" actId="700"/>
          <ac:spMkLst>
            <pc:docMk/>
            <pc:sldMk cId="639060916" sldId="283"/>
            <ac:spMk id="2" creationId="{AA657F60-6AF9-DB03-8E33-B539877CA96F}"/>
          </ac:spMkLst>
        </pc:spChg>
        <pc:spChg chg="del mod ord">
          <ac:chgData name="Ondřej Krsička" userId="3667d889-aa09-4b28-9a0b-4d0c56a118d6" providerId="ADAL" clId="{6B9A1C53-45EC-4621-8548-567A3A0E7B59}" dt="2024-05-12T11:45:59.238" v="2427" actId="478"/>
          <ac:spMkLst>
            <pc:docMk/>
            <pc:sldMk cId="639060916" sldId="283"/>
            <ac:spMk id="3" creationId="{8148F25D-8D34-9E1B-7C0B-BE46AE5D028B}"/>
          </ac:spMkLst>
        </pc:spChg>
        <pc:spChg chg="mod ord">
          <ac:chgData name="Ondřej Krsička" userId="3667d889-aa09-4b28-9a0b-4d0c56a118d6" providerId="ADAL" clId="{6B9A1C53-45EC-4621-8548-567A3A0E7B59}" dt="2024-05-12T17:37:17.729" v="6294" actId="20577"/>
          <ac:spMkLst>
            <pc:docMk/>
            <pc:sldMk cId="639060916" sldId="283"/>
            <ac:spMk id="4" creationId="{25B6ADEC-2FC4-F4DA-4CFB-498343AFAC75}"/>
          </ac:spMkLst>
        </pc:spChg>
        <pc:spChg chg="del mod ord">
          <ac:chgData name="Ondřej Krsička" userId="3667d889-aa09-4b28-9a0b-4d0c56a118d6" providerId="ADAL" clId="{6B9A1C53-45EC-4621-8548-567A3A0E7B59}" dt="2024-05-12T11:45:54.993" v="2426" actId="478"/>
          <ac:spMkLst>
            <pc:docMk/>
            <pc:sldMk cId="639060916" sldId="283"/>
            <ac:spMk id="5" creationId="{65D4D72F-A7F7-6742-3013-8AFCFC837CAC}"/>
          </ac:spMkLst>
        </pc:spChg>
        <pc:spChg chg="del mod">
          <ac:chgData name="Ondřej Krsička" userId="3667d889-aa09-4b28-9a0b-4d0c56a118d6" providerId="ADAL" clId="{6B9A1C53-45EC-4621-8548-567A3A0E7B59}" dt="2024-05-12T11:45:50.366" v="2424" actId="700"/>
          <ac:spMkLst>
            <pc:docMk/>
            <pc:sldMk cId="639060916" sldId="283"/>
            <ac:spMk id="6" creationId="{CFE881B4-50A4-D9B9-1F90-23CEE1CB8886}"/>
          </ac:spMkLst>
        </pc:spChg>
      </pc:sldChg>
      <pc:sldChg chg="addSp delSp modSp new mod">
        <pc:chgData name="Ondřej Krsička" userId="3667d889-aa09-4b28-9a0b-4d0c56a118d6" providerId="ADAL" clId="{6B9A1C53-45EC-4621-8548-567A3A0E7B59}" dt="2024-05-12T17:47:07.226" v="6460" actId="1076"/>
        <pc:sldMkLst>
          <pc:docMk/>
          <pc:sldMk cId="1896603695" sldId="284"/>
        </pc:sldMkLst>
        <pc:spChg chg="mod">
          <ac:chgData name="Ondřej Krsička" userId="3667d889-aa09-4b28-9a0b-4d0c56a118d6" providerId="ADAL" clId="{6B9A1C53-45EC-4621-8548-567A3A0E7B59}" dt="2024-05-12T12:45:10.144" v="3761" actId="20577"/>
          <ac:spMkLst>
            <pc:docMk/>
            <pc:sldMk cId="1896603695" sldId="284"/>
            <ac:spMk id="2" creationId="{806A7BEB-3028-A3AA-4FFB-493F9CC24E0A}"/>
          </ac:spMkLst>
        </pc:spChg>
        <pc:spChg chg="del mod">
          <ac:chgData name="Ondřej Krsička" userId="3667d889-aa09-4b28-9a0b-4d0c56a118d6" providerId="ADAL" clId="{6B9A1C53-45EC-4621-8548-567A3A0E7B59}" dt="2024-05-12T12:41:31.053" v="3589" actId="478"/>
          <ac:spMkLst>
            <pc:docMk/>
            <pc:sldMk cId="1896603695" sldId="284"/>
            <ac:spMk id="3" creationId="{E89F1D94-C943-00F1-CCB0-F4B977052D2B}"/>
          </ac:spMkLst>
        </pc:spChg>
        <pc:spChg chg="add mod">
          <ac:chgData name="Ondřej Krsička" userId="3667d889-aa09-4b28-9a0b-4d0c56a118d6" providerId="ADAL" clId="{6B9A1C53-45EC-4621-8548-567A3A0E7B59}" dt="2024-05-12T17:47:07.226" v="6460" actId="1076"/>
          <ac:spMkLst>
            <pc:docMk/>
            <pc:sldMk cId="1896603695" sldId="284"/>
            <ac:spMk id="4" creationId="{7E8A508C-5E40-46DE-B5F2-331BA84C0D90}"/>
          </ac:spMkLst>
        </pc:spChg>
        <pc:spChg chg="add mod ord">
          <ac:chgData name="Ondřej Krsička" userId="3667d889-aa09-4b28-9a0b-4d0c56a118d6" providerId="ADAL" clId="{6B9A1C53-45EC-4621-8548-567A3A0E7B59}" dt="2024-05-12T17:38:43.762" v="6300" actId="14100"/>
          <ac:spMkLst>
            <pc:docMk/>
            <pc:sldMk cId="1896603695" sldId="284"/>
            <ac:spMk id="5" creationId="{C196CA2B-AF59-939B-21CF-DD2B966D6639}"/>
          </ac:spMkLst>
        </pc:spChg>
      </pc:sldChg>
      <pc:sldChg chg="addSp delSp modSp new mod">
        <pc:chgData name="Ondřej Krsička" userId="3667d889-aa09-4b28-9a0b-4d0c56a118d6" providerId="ADAL" clId="{6B9A1C53-45EC-4621-8548-567A3A0E7B59}" dt="2024-05-12T17:47:42.631" v="6467" actId="14100"/>
        <pc:sldMkLst>
          <pc:docMk/>
          <pc:sldMk cId="926215232" sldId="285"/>
        </pc:sldMkLst>
        <pc:spChg chg="mod">
          <ac:chgData name="Ondřej Krsička" userId="3667d889-aa09-4b28-9a0b-4d0c56a118d6" providerId="ADAL" clId="{6B9A1C53-45EC-4621-8548-567A3A0E7B59}" dt="2024-05-12T12:45:16.358" v="3780" actId="20577"/>
          <ac:spMkLst>
            <pc:docMk/>
            <pc:sldMk cId="926215232" sldId="285"/>
            <ac:spMk id="2" creationId="{D1E557EB-473B-70EF-D471-F272B9D3766D}"/>
          </ac:spMkLst>
        </pc:spChg>
        <pc:spChg chg="mod">
          <ac:chgData name="Ondřej Krsička" userId="3667d889-aa09-4b28-9a0b-4d0c56a118d6" providerId="ADAL" clId="{6B9A1C53-45EC-4621-8548-567A3A0E7B59}" dt="2024-05-12T15:52:10.505" v="4337" actId="27636"/>
          <ac:spMkLst>
            <pc:docMk/>
            <pc:sldMk cId="926215232" sldId="285"/>
            <ac:spMk id="3" creationId="{FF41865D-A232-DF75-F0FB-C8E899560AD2}"/>
          </ac:spMkLst>
        </pc:spChg>
        <pc:spChg chg="add del mod">
          <ac:chgData name="Ondřej Krsička" userId="3667d889-aa09-4b28-9a0b-4d0c56a118d6" providerId="ADAL" clId="{6B9A1C53-45EC-4621-8548-567A3A0E7B59}" dt="2024-05-12T12:54:11.300" v="3806" actId="478"/>
          <ac:spMkLst>
            <pc:docMk/>
            <pc:sldMk cId="926215232" sldId="285"/>
            <ac:spMk id="10" creationId="{05871875-70FC-4427-A275-8C9B411C3E06}"/>
          </ac:spMkLst>
        </pc:spChg>
        <pc:spChg chg="add mod ord">
          <ac:chgData name="Ondřej Krsička" userId="3667d889-aa09-4b28-9a0b-4d0c56a118d6" providerId="ADAL" clId="{6B9A1C53-45EC-4621-8548-567A3A0E7B59}" dt="2024-05-12T17:47:42.631" v="6467" actId="14100"/>
          <ac:spMkLst>
            <pc:docMk/>
            <pc:sldMk cId="926215232" sldId="285"/>
            <ac:spMk id="15" creationId="{711ECFA0-C262-1F32-67A0-1CF1B6B54184}"/>
          </ac:spMkLst>
        </pc:spChg>
        <pc:spChg chg="add del mod">
          <ac:chgData name="Ondřej Krsička" userId="3667d889-aa09-4b28-9a0b-4d0c56a118d6" providerId="ADAL" clId="{6B9A1C53-45EC-4621-8548-567A3A0E7B59}" dt="2024-05-12T17:47:12.066" v="6461" actId="478"/>
          <ac:spMkLst>
            <pc:docMk/>
            <pc:sldMk cId="926215232" sldId="285"/>
            <ac:spMk id="24" creationId="{70789306-1FB7-4B69-AEB2-1AC7C5176002}"/>
          </ac:spMkLst>
        </pc:spChg>
        <pc:grpChg chg="mod">
          <ac:chgData name="Ondřej Krsička" userId="3667d889-aa09-4b28-9a0b-4d0c56a118d6" providerId="ADAL" clId="{6B9A1C53-45EC-4621-8548-567A3A0E7B59}" dt="2024-05-12T12:53:08.634" v="3795"/>
          <ac:grpSpMkLst>
            <pc:docMk/>
            <pc:sldMk cId="926215232" sldId="285"/>
            <ac:grpSpMk id="8" creationId="{E78E32A9-D483-6E0C-C6A0-C804E877A21A}"/>
          </ac:grpSpMkLst>
        </pc:grpChg>
        <pc:inkChg chg="add del">
          <ac:chgData name="Ondřej Krsička" userId="3667d889-aa09-4b28-9a0b-4d0c56a118d6" providerId="ADAL" clId="{6B9A1C53-45EC-4621-8548-567A3A0E7B59}" dt="2024-05-12T12:52:29.836" v="3789" actId="9405"/>
          <ac:inkMkLst>
            <pc:docMk/>
            <pc:sldMk cId="926215232" sldId="285"/>
            <ac:inkMk id="4" creationId="{2069DDC6-64B3-D418-6F6A-29F97CA5CE38}"/>
          </ac:inkMkLst>
        </pc:inkChg>
        <pc:inkChg chg="add del mod">
          <ac:chgData name="Ondřej Krsička" userId="3667d889-aa09-4b28-9a0b-4d0c56a118d6" providerId="ADAL" clId="{6B9A1C53-45EC-4621-8548-567A3A0E7B59}" dt="2024-05-12T12:53:09.529" v="3797" actId="9405"/>
          <ac:inkMkLst>
            <pc:docMk/>
            <pc:sldMk cId="926215232" sldId="285"/>
            <ac:inkMk id="5" creationId="{2B9E468D-A280-8D67-9DD6-D4C96E1F1BE1}"/>
          </ac:inkMkLst>
        </pc:inkChg>
        <pc:inkChg chg="add del mod">
          <ac:chgData name="Ondřej Krsička" userId="3667d889-aa09-4b28-9a0b-4d0c56a118d6" providerId="ADAL" clId="{6B9A1C53-45EC-4621-8548-567A3A0E7B59}" dt="2024-05-12T12:53:09.119" v="3796" actId="9405"/>
          <ac:inkMkLst>
            <pc:docMk/>
            <pc:sldMk cId="926215232" sldId="285"/>
            <ac:inkMk id="6" creationId="{31441DA2-187C-6297-86DD-7B59637BDB9B}"/>
          </ac:inkMkLst>
        </pc:inkChg>
        <pc:inkChg chg="add del mod">
          <ac:chgData name="Ondřej Krsička" userId="3667d889-aa09-4b28-9a0b-4d0c56a118d6" providerId="ADAL" clId="{6B9A1C53-45EC-4621-8548-567A3A0E7B59}" dt="2024-05-12T12:53:08.634" v="3795"/>
          <ac:inkMkLst>
            <pc:docMk/>
            <pc:sldMk cId="926215232" sldId="285"/>
            <ac:inkMk id="7" creationId="{2B87D5CA-0F46-6DEF-B6ED-FB05B3C09EB6}"/>
          </ac:inkMkLst>
        </pc:inkChg>
        <pc:inkChg chg="add del">
          <ac:chgData name="Ondřej Krsička" userId="3667d889-aa09-4b28-9a0b-4d0c56a118d6" providerId="ADAL" clId="{6B9A1C53-45EC-4621-8548-567A3A0E7B59}" dt="2024-05-12T12:53:25.692" v="3801" actId="9405"/>
          <ac:inkMkLst>
            <pc:docMk/>
            <pc:sldMk cId="926215232" sldId="285"/>
            <ac:inkMk id="9" creationId="{8D30D0DD-EC21-708E-CC3D-534BC6F83253}"/>
          </ac:inkMkLst>
        </pc:inkChg>
        <pc:inkChg chg="add del">
          <ac:chgData name="Ondřej Krsička" userId="3667d889-aa09-4b28-9a0b-4d0c56a118d6" providerId="ADAL" clId="{6B9A1C53-45EC-4621-8548-567A3A0E7B59}" dt="2024-05-12T12:53:25.450" v="3800" actId="9405"/>
          <ac:inkMkLst>
            <pc:docMk/>
            <pc:sldMk cId="926215232" sldId="285"/>
            <ac:inkMk id="10" creationId="{69956EB0-84AF-08A4-129C-26626A0A264C}"/>
          </ac:inkMkLst>
        </pc:inkChg>
        <pc:inkChg chg="add del">
          <ac:chgData name="Ondřej Krsička" userId="3667d889-aa09-4b28-9a0b-4d0c56a118d6" providerId="ADAL" clId="{6B9A1C53-45EC-4621-8548-567A3A0E7B59}" dt="2024-05-12T12:53:43.490" v="3803" actId="34122"/>
          <ac:inkMkLst>
            <pc:docMk/>
            <pc:sldMk cId="926215232" sldId="285"/>
            <ac:inkMk id="11" creationId="{6A1A1BEF-B066-5DCF-D896-35F5CA205244}"/>
          </ac:inkMkLst>
        </pc:inkChg>
        <pc:inkChg chg="add del">
          <ac:chgData name="Ondřej Krsička" userId="3667d889-aa09-4b28-9a0b-4d0c56a118d6" providerId="ADAL" clId="{6B9A1C53-45EC-4621-8548-567A3A0E7B59}" dt="2024-05-12T12:54:48.528" v="3811" actId="34122"/>
          <ac:inkMkLst>
            <pc:docMk/>
            <pc:sldMk cId="926215232" sldId="285"/>
            <ac:inkMk id="12" creationId="{B9156D10-1E5E-9BF4-075A-4CB578DC97C7}"/>
          </ac:inkMkLst>
        </pc:inkChg>
        <pc:inkChg chg="add del">
          <ac:chgData name="Ondřej Krsička" userId="3667d889-aa09-4b28-9a0b-4d0c56a118d6" providerId="ADAL" clId="{6B9A1C53-45EC-4621-8548-567A3A0E7B59}" dt="2024-05-12T12:54:28.314" v="3809" actId="9405"/>
          <ac:inkMkLst>
            <pc:docMk/>
            <pc:sldMk cId="926215232" sldId="285"/>
            <ac:inkMk id="13" creationId="{C41402A5-BA68-7955-6B26-F00A2EAEE5B2}"/>
          </ac:inkMkLst>
        </pc:inkChg>
        <pc:inkChg chg="add del">
          <ac:chgData name="Ondřej Krsička" userId="3667d889-aa09-4b28-9a0b-4d0c56a118d6" providerId="ADAL" clId="{6B9A1C53-45EC-4621-8548-567A3A0E7B59}" dt="2024-05-12T12:54:48.528" v="3811" actId="34122"/>
          <ac:inkMkLst>
            <pc:docMk/>
            <pc:sldMk cId="926215232" sldId="285"/>
            <ac:inkMk id="14" creationId="{077780C7-D413-CEEB-99D7-6D2A28AB1039}"/>
          </ac:inkMkLst>
        </pc:inkChg>
      </pc:sldChg>
      <pc:sldChg chg="addSp delSp modSp new del mod">
        <pc:chgData name="Ondřej Krsička" userId="3667d889-aa09-4b28-9a0b-4d0c56a118d6" providerId="ADAL" clId="{6B9A1C53-45EC-4621-8548-567A3A0E7B59}" dt="2024-05-12T15:22:16.930" v="3909" actId="47"/>
        <pc:sldMkLst>
          <pc:docMk/>
          <pc:sldMk cId="1109117312" sldId="286"/>
        </pc:sldMkLst>
        <pc:spChg chg="del mod">
          <ac:chgData name="Ondřej Krsička" userId="3667d889-aa09-4b28-9a0b-4d0c56a118d6" providerId="ADAL" clId="{6B9A1C53-45EC-4621-8548-567A3A0E7B59}" dt="2024-05-12T15:21:31.041" v="3902" actId="478"/>
          <ac:spMkLst>
            <pc:docMk/>
            <pc:sldMk cId="1109117312" sldId="286"/>
            <ac:spMk id="3" creationId="{3FDA15EE-0184-3BA7-CFB0-1F94701C3BAF}"/>
          </ac:spMkLst>
        </pc:spChg>
        <pc:spChg chg="add mod">
          <ac:chgData name="Ondřej Krsička" userId="3667d889-aa09-4b28-9a0b-4d0c56a118d6" providerId="ADAL" clId="{6B9A1C53-45EC-4621-8548-567A3A0E7B59}" dt="2024-05-12T15:21:31.041" v="3902" actId="478"/>
          <ac:spMkLst>
            <pc:docMk/>
            <pc:sldMk cId="1109117312" sldId="286"/>
            <ac:spMk id="5" creationId="{F22A6437-4178-AA32-1973-586C530E4429}"/>
          </ac:spMkLst>
        </pc:spChg>
        <pc:spChg chg="add del mod">
          <ac:chgData name="Ondřej Krsička" userId="3667d889-aa09-4b28-9a0b-4d0c56a118d6" providerId="ADAL" clId="{6B9A1C53-45EC-4621-8548-567A3A0E7B59}" dt="2024-05-12T15:22:14.063" v="3908" actId="478"/>
          <ac:spMkLst>
            <pc:docMk/>
            <pc:sldMk cId="1109117312" sldId="286"/>
            <ac:spMk id="7" creationId="{FB638940-BF40-69EF-6CFA-623E6EE3323F}"/>
          </ac:spMkLst>
        </pc:spChg>
      </pc:sldChg>
      <pc:sldChg chg="addSp delSp modSp new mod">
        <pc:chgData name="Ondřej Krsička" userId="3667d889-aa09-4b28-9a0b-4d0c56a118d6" providerId="ADAL" clId="{6B9A1C53-45EC-4621-8548-567A3A0E7B59}" dt="2024-05-12T17:51:35.652" v="6477" actId="14100"/>
        <pc:sldMkLst>
          <pc:docMk/>
          <pc:sldMk cId="3816659110" sldId="286"/>
        </pc:sldMkLst>
        <pc:spChg chg="mod">
          <ac:chgData name="Ondřej Krsička" userId="3667d889-aa09-4b28-9a0b-4d0c56a118d6" providerId="ADAL" clId="{6B9A1C53-45EC-4621-8548-567A3A0E7B59}" dt="2024-05-12T15:40:04.728" v="4082" actId="20577"/>
          <ac:spMkLst>
            <pc:docMk/>
            <pc:sldMk cId="3816659110" sldId="286"/>
            <ac:spMk id="2" creationId="{8F012441-F4BD-D756-F7D5-E992B305C243}"/>
          </ac:spMkLst>
        </pc:spChg>
        <pc:spChg chg="mod">
          <ac:chgData name="Ondřej Krsička" userId="3667d889-aa09-4b28-9a0b-4d0c56a118d6" providerId="ADAL" clId="{6B9A1C53-45EC-4621-8548-567A3A0E7B59}" dt="2024-05-12T16:17:30.299" v="4350" actId="948"/>
          <ac:spMkLst>
            <pc:docMk/>
            <pc:sldMk cId="3816659110" sldId="286"/>
            <ac:spMk id="3" creationId="{8DCC9EA1-C6F5-AEB8-0B9A-8DE696937752}"/>
          </ac:spMkLst>
        </pc:spChg>
        <pc:spChg chg="add del mod">
          <ac:chgData name="Ondřej Krsička" userId="3667d889-aa09-4b28-9a0b-4d0c56a118d6" providerId="ADAL" clId="{6B9A1C53-45EC-4621-8548-567A3A0E7B59}" dt="2024-05-12T15:42:00.887" v="4150"/>
          <ac:spMkLst>
            <pc:docMk/>
            <pc:sldMk cId="3816659110" sldId="286"/>
            <ac:spMk id="5" creationId="{874F2B4B-DBEE-D298-A8E9-A1127D47199D}"/>
          </ac:spMkLst>
        </pc:spChg>
        <pc:spChg chg="add mod ord">
          <ac:chgData name="Ondřej Krsička" userId="3667d889-aa09-4b28-9a0b-4d0c56a118d6" providerId="ADAL" clId="{6B9A1C53-45EC-4621-8548-567A3A0E7B59}" dt="2024-05-12T17:51:35.652" v="6477" actId="14100"/>
          <ac:spMkLst>
            <pc:docMk/>
            <pc:sldMk cId="3816659110" sldId="286"/>
            <ac:spMk id="6" creationId="{9A5A2823-8FC3-D1B6-675B-DDEB3B665841}"/>
          </ac:spMkLst>
        </pc:spChg>
      </pc:sldChg>
      <pc:sldChg chg="addSp modSp add mod ord">
        <pc:chgData name="Ondřej Krsička" userId="3667d889-aa09-4b28-9a0b-4d0c56a118d6" providerId="ADAL" clId="{6B9A1C53-45EC-4621-8548-567A3A0E7B59}" dt="2024-05-12T17:50:27.085" v="6471" actId="167"/>
        <pc:sldMkLst>
          <pc:docMk/>
          <pc:sldMk cId="2877672220" sldId="287"/>
        </pc:sldMkLst>
        <pc:spChg chg="mod">
          <ac:chgData name="Ondřej Krsička" userId="3667d889-aa09-4b28-9a0b-4d0c56a118d6" providerId="ADAL" clId="{6B9A1C53-45EC-4621-8548-567A3A0E7B59}" dt="2024-05-12T15:43:15.046" v="4177" actId="20577"/>
          <ac:spMkLst>
            <pc:docMk/>
            <pc:sldMk cId="2877672220" sldId="287"/>
            <ac:spMk id="2" creationId="{8F012441-F4BD-D756-F7D5-E992B305C243}"/>
          </ac:spMkLst>
        </pc:spChg>
        <pc:spChg chg="mod">
          <ac:chgData name="Ondřej Krsička" userId="3667d889-aa09-4b28-9a0b-4d0c56a118d6" providerId="ADAL" clId="{6B9A1C53-45EC-4621-8548-567A3A0E7B59}" dt="2024-05-12T17:44:02.849" v="6458" actId="20577"/>
          <ac:spMkLst>
            <pc:docMk/>
            <pc:sldMk cId="2877672220" sldId="287"/>
            <ac:spMk id="3" creationId="{8DCC9EA1-C6F5-AEB8-0B9A-8DE696937752}"/>
          </ac:spMkLst>
        </pc:spChg>
        <pc:spChg chg="add mod ord">
          <ac:chgData name="Ondřej Krsička" userId="3667d889-aa09-4b28-9a0b-4d0c56a118d6" providerId="ADAL" clId="{6B9A1C53-45EC-4621-8548-567A3A0E7B59}" dt="2024-05-12T17:50:27.085" v="6471" actId="167"/>
          <ac:spMkLst>
            <pc:docMk/>
            <pc:sldMk cId="2877672220" sldId="287"/>
            <ac:spMk id="4" creationId="{4D408991-3793-5AF4-AFF3-0F387CC0E84F}"/>
          </ac:spMkLst>
        </pc:spChg>
      </pc:sldChg>
      <pc:sldChg chg="new del">
        <pc:chgData name="Ondřej Krsička" userId="3667d889-aa09-4b28-9a0b-4d0c56a118d6" providerId="ADAL" clId="{6B9A1C53-45EC-4621-8548-567A3A0E7B59}" dt="2024-05-12T16:26:05.867" v="4396" actId="47"/>
        <pc:sldMkLst>
          <pc:docMk/>
          <pc:sldMk cId="2643562083" sldId="288"/>
        </pc:sldMkLst>
      </pc:sldChg>
      <pc:sldChg chg="modSp new mod ord">
        <pc:chgData name="Ondřej Krsička" userId="3667d889-aa09-4b28-9a0b-4d0c56a118d6" providerId="ADAL" clId="{6B9A1C53-45EC-4621-8548-567A3A0E7B59}" dt="2024-05-12T16:25:55.171" v="4395"/>
        <pc:sldMkLst>
          <pc:docMk/>
          <pc:sldMk cId="1573941690" sldId="289"/>
        </pc:sldMkLst>
        <pc:spChg chg="mod">
          <ac:chgData name="Ondřej Krsička" userId="3667d889-aa09-4b28-9a0b-4d0c56a118d6" providerId="ADAL" clId="{6B9A1C53-45EC-4621-8548-567A3A0E7B59}" dt="2024-05-12T16:25:49.029" v="4393" actId="20577"/>
          <ac:spMkLst>
            <pc:docMk/>
            <pc:sldMk cId="1573941690" sldId="289"/>
            <ac:spMk id="2" creationId="{F8197960-476B-F1EE-A27A-8D4BA0E6CFE9}"/>
          </ac:spMkLst>
        </pc:spChg>
      </pc:sldChg>
      <pc:sldChg chg="modSp new del mod">
        <pc:chgData name="Ondřej Krsička" userId="3667d889-aa09-4b28-9a0b-4d0c56a118d6" providerId="ADAL" clId="{6B9A1C53-45EC-4621-8548-567A3A0E7B59}" dt="2024-05-12T16:30:01.327" v="4825" actId="47"/>
        <pc:sldMkLst>
          <pc:docMk/>
          <pc:sldMk cId="3374209599" sldId="290"/>
        </pc:sldMkLst>
        <pc:spChg chg="mod">
          <ac:chgData name="Ondřej Krsička" userId="3667d889-aa09-4b28-9a0b-4d0c56a118d6" providerId="ADAL" clId="{6B9A1C53-45EC-4621-8548-567A3A0E7B59}" dt="2024-05-12T16:26:39.807" v="4414" actId="20577"/>
          <ac:spMkLst>
            <pc:docMk/>
            <pc:sldMk cId="3374209599" sldId="290"/>
            <ac:spMk id="2" creationId="{841CE75B-CE2B-56FF-252E-5A99D3F985E7}"/>
          </ac:spMkLst>
        </pc:spChg>
      </pc:sldChg>
      <pc:sldChg chg="delSp modSp new mod modClrScheme chgLayout">
        <pc:chgData name="Ondřej Krsička" userId="3667d889-aa09-4b28-9a0b-4d0c56a118d6" providerId="ADAL" clId="{6B9A1C53-45EC-4621-8548-567A3A0E7B59}" dt="2024-05-12T16:46:20.741" v="5699" actId="20577"/>
        <pc:sldMkLst>
          <pc:docMk/>
          <pc:sldMk cId="1710505416" sldId="291"/>
        </pc:sldMkLst>
        <pc:spChg chg="mod ord">
          <ac:chgData name="Ondřej Krsička" userId="3667d889-aa09-4b28-9a0b-4d0c56a118d6" providerId="ADAL" clId="{6B9A1C53-45EC-4621-8548-567A3A0E7B59}" dt="2024-05-12T16:36:28.231" v="5504" actId="20577"/>
          <ac:spMkLst>
            <pc:docMk/>
            <pc:sldMk cId="1710505416" sldId="291"/>
            <ac:spMk id="2" creationId="{8D31E7CA-4361-CF90-D7F5-0C9ABC8A9DA8}"/>
          </ac:spMkLst>
        </pc:spChg>
        <pc:spChg chg="del mod ord">
          <ac:chgData name="Ondřej Krsička" userId="3667d889-aa09-4b28-9a0b-4d0c56a118d6" providerId="ADAL" clId="{6B9A1C53-45EC-4621-8548-567A3A0E7B59}" dt="2024-05-12T16:36:33.841" v="5506" actId="478"/>
          <ac:spMkLst>
            <pc:docMk/>
            <pc:sldMk cId="1710505416" sldId="291"/>
            <ac:spMk id="3" creationId="{B8817C22-3E84-08F3-E5C4-64E16F06B7A5}"/>
          </ac:spMkLst>
        </pc:spChg>
        <pc:spChg chg="mod ord">
          <ac:chgData name="Ondřej Krsička" userId="3667d889-aa09-4b28-9a0b-4d0c56a118d6" providerId="ADAL" clId="{6B9A1C53-45EC-4621-8548-567A3A0E7B59}" dt="2024-05-12T16:46:20.741" v="5699" actId="20577"/>
          <ac:spMkLst>
            <pc:docMk/>
            <pc:sldMk cId="1710505416" sldId="291"/>
            <ac:spMk id="4" creationId="{8D7D8A1B-1C6B-D005-6741-3E39DE0DAFD4}"/>
          </ac:spMkLst>
        </pc:spChg>
        <pc:spChg chg="del mod ord">
          <ac:chgData name="Ondřej Krsička" userId="3667d889-aa09-4b28-9a0b-4d0c56a118d6" providerId="ADAL" clId="{6B9A1C53-45EC-4621-8548-567A3A0E7B59}" dt="2024-05-12T16:36:37.853" v="5507" actId="478"/>
          <ac:spMkLst>
            <pc:docMk/>
            <pc:sldMk cId="1710505416" sldId="291"/>
            <ac:spMk id="5" creationId="{78FAD1DE-B7A6-59CB-2F71-D87D9029960B}"/>
          </ac:spMkLst>
        </pc:spChg>
        <pc:spChg chg="del mod ord">
          <ac:chgData name="Ondřej Krsička" userId="3667d889-aa09-4b28-9a0b-4d0c56a118d6" providerId="ADAL" clId="{6B9A1C53-45EC-4621-8548-567A3A0E7B59}" dt="2024-05-12T16:36:42.850" v="5508" actId="478"/>
          <ac:spMkLst>
            <pc:docMk/>
            <pc:sldMk cId="1710505416" sldId="291"/>
            <ac:spMk id="6" creationId="{4887FB22-BF6B-661A-C9A1-05A436683441}"/>
          </ac:spMkLst>
        </pc:spChg>
      </pc:sldChg>
      <pc:sldChg chg="addSp delSp modSp new mod modClrScheme chgLayout">
        <pc:chgData name="Ondřej Krsička" userId="3667d889-aa09-4b28-9a0b-4d0c56a118d6" providerId="ADAL" clId="{6B9A1C53-45EC-4621-8548-567A3A0E7B59}" dt="2024-05-12T16:49:34.345" v="5817" actId="20577"/>
        <pc:sldMkLst>
          <pc:docMk/>
          <pc:sldMk cId="643174525" sldId="292"/>
        </pc:sldMkLst>
        <pc:spChg chg="del mod ord">
          <ac:chgData name="Ondřej Krsička" userId="3667d889-aa09-4b28-9a0b-4d0c56a118d6" providerId="ADAL" clId="{6B9A1C53-45EC-4621-8548-567A3A0E7B59}" dt="2024-05-12T16:34:57.032" v="5355" actId="700"/>
          <ac:spMkLst>
            <pc:docMk/>
            <pc:sldMk cId="643174525" sldId="292"/>
            <ac:spMk id="2" creationId="{717F3108-286E-D1E2-097C-99FC287381AF}"/>
          </ac:spMkLst>
        </pc:spChg>
        <pc:spChg chg="del">
          <ac:chgData name="Ondřej Krsička" userId="3667d889-aa09-4b28-9a0b-4d0c56a118d6" providerId="ADAL" clId="{6B9A1C53-45EC-4621-8548-567A3A0E7B59}" dt="2024-05-12T16:34:57.032" v="5355" actId="700"/>
          <ac:spMkLst>
            <pc:docMk/>
            <pc:sldMk cId="643174525" sldId="292"/>
            <ac:spMk id="3" creationId="{5C72B8BD-A6EB-AF90-D22E-121889B338E7}"/>
          </ac:spMkLst>
        </pc:spChg>
        <pc:spChg chg="del mod ord">
          <ac:chgData name="Ondřej Krsička" userId="3667d889-aa09-4b28-9a0b-4d0c56a118d6" providerId="ADAL" clId="{6B9A1C53-45EC-4621-8548-567A3A0E7B59}" dt="2024-05-12T16:34:57.032" v="5355" actId="700"/>
          <ac:spMkLst>
            <pc:docMk/>
            <pc:sldMk cId="643174525" sldId="292"/>
            <ac:spMk id="4" creationId="{346B28BA-1C81-FA2F-C370-943BBE799B0E}"/>
          </ac:spMkLst>
        </pc:spChg>
        <pc:spChg chg="del">
          <ac:chgData name="Ondřej Krsička" userId="3667d889-aa09-4b28-9a0b-4d0c56a118d6" providerId="ADAL" clId="{6B9A1C53-45EC-4621-8548-567A3A0E7B59}" dt="2024-05-12T16:34:57.032" v="5355" actId="700"/>
          <ac:spMkLst>
            <pc:docMk/>
            <pc:sldMk cId="643174525" sldId="292"/>
            <ac:spMk id="5" creationId="{DD502067-D86C-42BA-34B9-0E36197C2092}"/>
          </ac:spMkLst>
        </pc:spChg>
        <pc:spChg chg="del">
          <ac:chgData name="Ondřej Krsička" userId="3667d889-aa09-4b28-9a0b-4d0c56a118d6" providerId="ADAL" clId="{6B9A1C53-45EC-4621-8548-567A3A0E7B59}" dt="2024-05-12T16:34:57.032" v="5355" actId="700"/>
          <ac:spMkLst>
            <pc:docMk/>
            <pc:sldMk cId="643174525" sldId="292"/>
            <ac:spMk id="6" creationId="{4848CBE9-7F0F-93E2-ACAC-3D3A174D77EE}"/>
          </ac:spMkLst>
        </pc:spChg>
        <pc:spChg chg="add mod ord">
          <ac:chgData name="Ondřej Krsička" userId="3667d889-aa09-4b28-9a0b-4d0c56a118d6" providerId="ADAL" clId="{6B9A1C53-45EC-4621-8548-567A3A0E7B59}" dt="2024-05-12T16:35:43.088" v="5421"/>
          <ac:spMkLst>
            <pc:docMk/>
            <pc:sldMk cId="643174525" sldId="292"/>
            <ac:spMk id="7" creationId="{D02DE24D-3117-AEB3-5263-3D109A6658D4}"/>
          </ac:spMkLst>
        </pc:spChg>
        <pc:spChg chg="add mod ord">
          <ac:chgData name="Ondřej Krsička" userId="3667d889-aa09-4b28-9a0b-4d0c56a118d6" providerId="ADAL" clId="{6B9A1C53-45EC-4621-8548-567A3A0E7B59}" dt="2024-05-12T16:49:34.345" v="5817" actId="20577"/>
          <ac:spMkLst>
            <pc:docMk/>
            <pc:sldMk cId="643174525" sldId="292"/>
            <ac:spMk id="8" creationId="{DD5C9429-A883-EFBB-AC3C-B594ACED650D}"/>
          </ac:spMkLst>
        </pc:spChg>
      </pc:sldChg>
      <pc:sldChg chg="addSp modSp new mod">
        <pc:chgData name="Ondřej Krsička" userId="3667d889-aa09-4b28-9a0b-4d0c56a118d6" providerId="ADAL" clId="{6B9A1C53-45EC-4621-8548-567A3A0E7B59}" dt="2024-05-12T17:55:25.417" v="6493" actId="1076"/>
        <pc:sldMkLst>
          <pc:docMk/>
          <pc:sldMk cId="1241262054" sldId="293"/>
        </pc:sldMkLst>
        <pc:spChg chg="mod">
          <ac:chgData name="Ondřej Krsička" userId="3667d889-aa09-4b28-9a0b-4d0c56a118d6" providerId="ADAL" clId="{6B9A1C53-45EC-4621-8548-567A3A0E7B59}" dt="2024-05-12T17:34:35.790" v="6284" actId="20577"/>
          <ac:spMkLst>
            <pc:docMk/>
            <pc:sldMk cId="1241262054" sldId="293"/>
            <ac:spMk id="2" creationId="{659F8F90-FA7F-24DB-F463-FF07B60B17E9}"/>
          </ac:spMkLst>
        </pc:spChg>
        <pc:spChg chg="mod">
          <ac:chgData name="Ondřej Krsička" userId="3667d889-aa09-4b28-9a0b-4d0c56a118d6" providerId="ADAL" clId="{6B9A1C53-45EC-4621-8548-567A3A0E7B59}" dt="2024-05-12T17:55:25.417" v="6493" actId="1076"/>
          <ac:spMkLst>
            <pc:docMk/>
            <pc:sldMk cId="1241262054" sldId="293"/>
            <ac:spMk id="3" creationId="{47DA9520-6801-95A8-0F3F-DD1D07575674}"/>
          </ac:spMkLst>
        </pc:spChg>
        <pc:spChg chg="add mod ord">
          <ac:chgData name="Ondřej Krsička" userId="3667d889-aa09-4b28-9a0b-4d0c56a118d6" providerId="ADAL" clId="{6B9A1C53-45EC-4621-8548-567A3A0E7B59}" dt="2024-05-12T17:25:41.470" v="6177" actId="207"/>
          <ac:spMkLst>
            <pc:docMk/>
            <pc:sldMk cId="1241262054" sldId="293"/>
            <ac:spMk id="4" creationId="{98532F85-8A5D-0D2D-456C-0A7821E04746}"/>
          </ac:spMkLst>
        </pc:spChg>
      </pc:sldChg>
      <pc:sldChg chg="addSp delSp modSp new mod">
        <pc:chgData name="Ondřej Krsička" userId="3667d889-aa09-4b28-9a0b-4d0c56a118d6" providerId="ADAL" clId="{6B9A1C53-45EC-4621-8548-567A3A0E7B59}" dt="2024-05-12T17:55:46.763" v="6497" actId="167"/>
        <pc:sldMkLst>
          <pc:docMk/>
          <pc:sldMk cId="1224810031" sldId="294"/>
        </pc:sldMkLst>
        <pc:spChg chg="del mod">
          <ac:chgData name="Ondřej Krsička" userId="3667d889-aa09-4b28-9a0b-4d0c56a118d6" providerId="ADAL" clId="{6B9A1C53-45EC-4621-8548-567A3A0E7B59}" dt="2024-05-12T17:34:50.311" v="6286" actId="478"/>
          <ac:spMkLst>
            <pc:docMk/>
            <pc:sldMk cId="1224810031" sldId="294"/>
            <ac:spMk id="2" creationId="{0815BCB6-722E-C81F-46B8-E3FD4CD76019}"/>
          </ac:spMkLst>
        </pc:spChg>
        <pc:spChg chg="mod">
          <ac:chgData name="Ondřej Krsička" userId="3667d889-aa09-4b28-9a0b-4d0c56a118d6" providerId="ADAL" clId="{6B9A1C53-45EC-4621-8548-567A3A0E7B59}" dt="2024-05-12T17:34:59.343" v="6290" actId="14100"/>
          <ac:spMkLst>
            <pc:docMk/>
            <pc:sldMk cId="1224810031" sldId="294"/>
            <ac:spMk id="3" creationId="{A94A8B7A-2DDE-AD1D-E9F9-2647F7EB8E0A}"/>
          </ac:spMkLst>
        </pc:spChg>
        <pc:spChg chg="add mod ord">
          <ac:chgData name="Ondřej Krsička" userId="3667d889-aa09-4b28-9a0b-4d0c56a118d6" providerId="ADAL" clId="{6B9A1C53-45EC-4621-8548-567A3A0E7B59}" dt="2024-05-12T17:55:46.763" v="6497" actId="167"/>
          <ac:spMkLst>
            <pc:docMk/>
            <pc:sldMk cId="1224810031" sldId="294"/>
            <ac:spMk id="8" creationId="{0FCE085B-00B7-D60C-5472-D9616E2843FA}"/>
          </ac:spMkLst>
        </pc:spChg>
        <pc:picChg chg="add del mod">
          <ac:chgData name="Ondřej Krsička" userId="3667d889-aa09-4b28-9a0b-4d0c56a118d6" providerId="ADAL" clId="{6B9A1C53-45EC-4621-8548-567A3A0E7B59}" dt="2024-05-12T17:31:21.823" v="6202" actId="478"/>
          <ac:picMkLst>
            <pc:docMk/>
            <pc:sldMk cId="1224810031" sldId="294"/>
            <ac:picMk id="5" creationId="{C1BE38ED-E747-A159-88E2-0E8DD1650304}"/>
          </ac:picMkLst>
        </pc:picChg>
        <pc:picChg chg="add mod">
          <ac:chgData name="Ondřej Krsička" userId="3667d889-aa09-4b28-9a0b-4d0c56a118d6" providerId="ADAL" clId="{6B9A1C53-45EC-4621-8548-567A3A0E7B59}" dt="2024-05-12T17:31:26.382" v="6204" actId="1076"/>
          <ac:picMkLst>
            <pc:docMk/>
            <pc:sldMk cId="1224810031" sldId="294"/>
            <ac:picMk id="7" creationId="{B7F9DACA-BA74-B640-3950-513D8D4F0DCB}"/>
          </ac:picMkLst>
        </pc:picChg>
      </pc:sldChg>
      <pc:sldChg chg="addSp delSp modSp new mod modClrScheme chgLayout">
        <pc:chgData name="Ondřej Krsička" userId="3667d889-aa09-4b28-9a0b-4d0c56a118d6" providerId="ADAL" clId="{6B9A1C53-45EC-4621-8548-567A3A0E7B59}" dt="2024-05-12T17:41:23.185" v="6329" actId="14100"/>
        <pc:sldMkLst>
          <pc:docMk/>
          <pc:sldMk cId="1227410700" sldId="295"/>
        </pc:sldMkLst>
        <pc:spChg chg="del mod ord">
          <ac:chgData name="Ondřej Krsička" userId="3667d889-aa09-4b28-9a0b-4d0c56a118d6" providerId="ADAL" clId="{6B9A1C53-45EC-4621-8548-567A3A0E7B59}" dt="2024-05-12T17:40:22.007" v="6302" actId="700"/>
          <ac:spMkLst>
            <pc:docMk/>
            <pc:sldMk cId="1227410700" sldId="295"/>
            <ac:spMk id="2" creationId="{FAEB2718-C191-B0CC-D2F3-5327EB518962}"/>
          </ac:spMkLst>
        </pc:spChg>
        <pc:spChg chg="del">
          <ac:chgData name="Ondřej Krsička" userId="3667d889-aa09-4b28-9a0b-4d0c56a118d6" providerId="ADAL" clId="{6B9A1C53-45EC-4621-8548-567A3A0E7B59}" dt="2024-05-12T17:40:22.007" v="6302" actId="700"/>
          <ac:spMkLst>
            <pc:docMk/>
            <pc:sldMk cId="1227410700" sldId="295"/>
            <ac:spMk id="3" creationId="{51DC6409-C539-7C41-A20E-EEC765C77EEF}"/>
          </ac:spMkLst>
        </pc:spChg>
        <pc:spChg chg="del mod ord">
          <ac:chgData name="Ondřej Krsička" userId="3667d889-aa09-4b28-9a0b-4d0c56a118d6" providerId="ADAL" clId="{6B9A1C53-45EC-4621-8548-567A3A0E7B59}" dt="2024-05-12T17:40:22.007" v="6302" actId="700"/>
          <ac:spMkLst>
            <pc:docMk/>
            <pc:sldMk cId="1227410700" sldId="295"/>
            <ac:spMk id="4" creationId="{EFFC0809-EA49-5AB2-C47E-62CC813C6F32}"/>
          </ac:spMkLst>
        </pc:spChg>
        <pc:spChg chg="del">
          <ac:chgData name="Ondřej Krsička" userId="3667d889-aa09-4b28-9a0b-4d0c56a118d6" providerId="ADAL" clId="{6B9A1C53-45EC-4621-8548-567A3A0E7B59}" dt="2024-05-12T17:40:22.007" v="6302" actId="700"/>
          <ac:spMkLst>
            <pc:docMk/>
            <pc:sldMk cId="1227410700" sldId="295"/>
            <ac:spMk id="5" creationId="{FBF9290C-A4B4-E8D1-7337-B06A56BD7A00}"/>
          </ac:spMkLst>
        </pc:spChg>
        <pc:spChg chg="del">
          <ac:chgData name="Ondřej Krsička" userId="3667d889-aa09-4b28-9a0b-4d0c56a118d6" providerId="ADAL" clId="{6B9A1C53-45EC-4621-8548-567A3A0E7B59}" dt="2024-05-12T17:40:22.007" v="6302" actId="700"/>
          <ac:spMkLst>
            <pc:docMk/>
            <pc:sldMk cId="1227410700" sldId="295"/>
            <ac:spMk id="6" creationId="{5C542DF9-CFBB-9F32-CB58-430BC7220CFB}"/>
          </ac:spMkLst>
        </pc:spChg>
        <pc:spChg chg="add mod ord">
          <ac:chgData name="Ondřej Krsička" userId="3667d889-aa09-4b28-9a0b-4d0c56a118d6" providerId="ADAL" clId="{6B9A1C53-45EC-4621-8548-567A3A0E7B59}" dt="2024-05-12T17:40:41.650" v="6322" actId="20577"/>
          <ac:spMkLst>
            <pc:docMk/>
            <pc:sldMk cId="1227410700" sldId="295"/>
            <ac:spMk id="7" creationId="{F9B71F94-AAE8-6278-9AF8-6C795C702BAF}"/>
          </ac:spMkLst>
        </pc:spChg>
        <pc:spChg chg="add mod ord">
          <ac:chgData name="Ondřej Krsička" userId="3667d889-aa09-4b28-9a0b-4d0c56a118d6" providerId="ADAL" clId="{6B9A1C53-45EC-4621-8548-567A3A0E7B59}" dt="2024-05-12T17:40:30.783" v="6306" actId="20577"/>
          <ac:spMkLst>
            <pc:docMk/>
            <pc:sldMk cId="1227410700" sldId="295"/>
            <ac:spMk id="8" creationId="{075B87FA-B238-A702-7BA4-CC625B312770}"/>
          </ac:spMkLst>
        </pc:spChg>
        <pc:spChg chg="add mod ord">
          <ac:chgData name="Ondřej Krsička" userId="3667d889-aa09-4b28-9a0b-4d0c56a118d6" providerId="ADAL" clId="{6B9A1C53-45EC-4621-8548-567A3A0E7B59}" dt="2024-05-12T17:41:23.185" v="6329" actId="14100"/>
          <ac:spMkLst>
            <pc:docMk/>
            <pc:sldMk cId="1227410700" sldId="295"/>
            <ac:spMk id="9" creationId="{2463B65D-666B-9DC9-0B89-C54DC902FBB8}"/>
          </ac:spMkLst>
        </pc:spChg>
      </pc:sldChg>
      <pc:sldChg chg="modSp add mod ord">
        <pc:chgData name="Ondřej Krsička" userId="3667d889-aa09-4b28-9a0b-4d0c56a118d6" providerId="ADAL" clId="{6B9A1C53-45EC-4621-8548-567A3A0E7B59}" dt="2024-05-12T17:52:49.004" v="6487" actId="20577"/>
        <pc:sldMkLst>
          <pc:docMk/>
          <pc:sldMk cId="3202954522" sldId="296"/>
        </pc:sldMkLst>
        <pc:spChg chg="mod">
          <ac:chgData name="Ondřej Krsička" userId="3667d889-aa09-4b28-9a0b-4d0c56a118d6" providerId="ADAL" clId="{6B9A1C53-45EC-4621-8548-567A3A0E7B59}" dt="2024-05-12T17:52:49.004" v="6487" actId="20577"/>
          <ac:spMkLst>
            <pc:docMk/>
            <pc:sldMk cId="3202954522" sldId="296"/>
            <ac:spMk id="2" creationId="{A2A375FC-5DEE-43F1-81B9-F3CFD7183D6D}"/>
          </ac:spMkLst>
        </pc:spChg>
      </pc:sldChg>
      <pc:sldChg chg="add del">
        <pc:chgData name="Ondřej Krsička" userId="3667d889-aa09-4b28-9a0b-4d0c56a118d6" providerId="ADAL" clId="{6B9A1C53-45EC-4621-8548-567A3A0E7B59}" dt="2024-05-12T17:55:14.106" v="6490" actId="47"/>
        <pc:sldMkLst>
          <pc:docMk/>
          <pc:sldMk cId="2462954714" sldId="297"/>
        </pc:sldMkLst>
      </pc:sldChg>
      <pc:sldChg chg="add del">
        <pc:chgData name="Ondřej Krsička" userId="3667d889-aa09-4b28-9a0b-4d0c56a118d6" providerId="ADAL" clId="{6B9A1C53-45EC-4621-8548-567A3A0E7B59}" dt="2024-05-12T17:55:14.879" v="6491" actId="47"/>
        <pc:sldMkLst>
          <pc:docMk/>
          <pc:sldMk cId="1922361804" sldId="298"/>
        </pc:sldMkLst>
      </pc:sldChg>
    </pc:docChg>
  </pc:docChgLst>
  <pc:docChgLst>
    <pc:chgData name="Patrik Machala" userId="9126c9b0df07efcb" providerId="LiveId" clId="{909D234E-24CE-428D-8A76-CAC9614A42B4}"/>
    <pc:docChg chg="undo redo custSel addSld delSld modSld sldOrd">
      <pc:chgData name="Patrik Machala" userId="9126c9b0df07efcb" providerId="LiveId" clId="{909D234E-24CE-428D-8A76-CAC9614A42B4}" dt="2022-05-03T22:24:26.134" v="10074" actId="20577"/>
      <pc:docMkLst>
        <pc:docMk/>
      </pc:docMkLst>
      <pc:sldChg chg="modSp mod modNotesTx">
        <pc:chgData name="Patrik Machala" userId="9126c9b0df07efcb" providerId="LiveId" clId="{909D234E-24CE-428D-8A76-CAC9614A42B4}" dt="2022-05-03T19:42:25.121" v="9562" actId="20577"/>
        <pc:sldMkLst>
          <pc:docMk/>
          <pc:sldMk cId="120353069" sldId="256"/>
        </pc:sldMkLst>
        <pc:spChg chg="mod">
          <ac:chgData name="Patrik Machala" userId="9126c9b0df07efcb" providerId="LiveId" clId="{909D234E-24CE-428D-8A76-CAC9614A42B4}" dt="2022-04-29T18:01:49.857" v="957" actId="20577"/>
          <ac:spMkLst>
            <pc:docMk/>
            <pc:sldMk cId="120353069" sldId="256"/>
            <ac:spMk id="2" creationId="{D35C5CD5-8BC4-4799-8114-8FDC418BEBDA}"/>
          </ac:spMkLst>
        </pc:spChg>
        <pc:spChg chg="mod">
          <ac:chgData name="Patrik Machala" userId="9126c9b0df07efcb" providerId="LiveId" clId="{909D234E-24CE-428D-8A76-CAC9614A42B4}" dt="2022-04-29T17:59:47.910" v="805" actId="20577"/>
          <ac:spMkLst>
            <pc:docMk/>
            <pc:sldMk cId="120353069" sldId="256"/>
            <ac:spMk id="3" creationId="{99A0F5A7-B203-47B4-9CE1-8F1A401AF96E}"/>
          </ac:spMkLst>
        </pc:spChg>
      </pc:sldChg>
      <pc:sldChg chg="modSp mod modNotesTx">
        <pc:chgData name="Patrik Machala" userId="9126c9b0df07efcb" providerId="LiveId" clId="{909D234E-24CE-428D-8A76-CAC9614A42B4}" dt="2022-05-03T10:48:10.876" v="4956" actId="20577"/>
        <pc:sldMkLst>
          <pc:docMk/>
          <pc:sldMk cId="2609560819" sldId="258"/>
        </pc:sldMkLst>
        <pc:spChg chg="mod">
          <ac:chgData name="Patrik Machala" userId="9126c9b0df07efcb" providerId="LiveId" clId="{909D234E-24CE-428D-8A76-CAC9614A42B4}" dt="2022-04-29T19:40:48.799" v="1820" actId="5793"/>
          <ac:spMkLst>
            <pc:docMk/>
            <pc:sldMk cId="2609560819" sldId="258"/>
            <ac:spMk id="4" creationId="{EE451CC3-9D87-476B-9C75-17C74FCF1DC6}"/>
          </ac:spMkLst>
        </pc:spChg>
      </pc:sldChg>
      <pc:sldChg chg="modSp mod modNotesTx">
        <pc:chgData name="Patrik Machala" userId="9126c9b0df07efcb" providerId="LiveId" clId="{909D234E-24CE-428D-8A76-CAC9614A42B4}" dt="2022-05-03T22:03:58.956" v="9968"/>
        <pc:sldMkLst>
          <pc:docMk/>
          <pc:sldMk cId="950520436" sldId="259"/>
        </pc:sldMkLst>
        <pc:spChg chg="mod">
          <ac:chgData name="Patrik Machala" userId="9126c9b0df07efcb" providerId="LiveId" clId="{909D234E-24CE-428D-8A76-CAC9614A42B4}" dt="2022-05-03T10:42:23.725" v="4496" actId="20577"/>
          <ac:spMkLst>
            <pc:docMk/>
            <pc:sldMk cId="950520436" sldId="259"/>
            <ac:spMk id="3" creationId="{48766B09-52E5-488C-B42F-2A2390747A42}"/>
          </ac:spMkLst>
        </pc:spChg>
      </pc:sldChg>
      <pc:sldChg chg="addSp delSp modSp mod modNotesTx">
        <pc:chgData name="Patrik Machala" userId="9126c9b0df07efcb" providerId="LiveId" clId="{909D234E-24CE-428D-8A76-CAC9614A42B4}" dt="2022-05-03T22:04:59.545" v="9991" actId="20577"/>
        <pc:sldMkLst>
          <pc:docMk/>
          <pc:sldMk cId="3069784820" sldId="260"/>
        </pc:sldMkLst>
        <pc:spChg chg="add del mod">
          <ac:chgData name="Patrik Machala" userId="9126c9b0df07efcb" providerId="LiveId" clId="{909D234E-24CE-428D-8A76-CAC9614A42B4}" dt="2022-04-28T17:30:52.839" v="2" actId="478"/>
          <ac:spMkLst>
            <pc:docMk/>
            <pc:sldMk cId="3069784820" sldId="260"/>
            <ac:spMk id="7" creationId="{BB609C9C-F74A-4C33-B573-189C1D715EFC}"/>
          </ac:spMkLst>
        </pc:spChg>
        <pc:picChg chg="del">
          <ac:chgData name="Patrik Machala" userId="9126c9b0df07efcb" providerId="LiveId" clId="{909D234E-24CE-428D-8A76-CAC9614A42B4}" dt="2022-04-28T17:30:35.864" v="0" actId="478"/>
          <ac:picMkLst>
            <pc:docMk/>
            <pc:sldMk cId="3069784820" sldId="260"/>
            <ac:picMk id="4" creationId="{1486E9E1-E15A-4E1B-912C-C49F6F45F020}"/>
          </ac:picMkLst>
        </pc:picChg>
        <pc:picChg chg="mod">
          <ac:chgData name="Patrik Machala" userId="9126c9b0df07efcb" providerId="LiveId" clId="{909D234E-24CE-428D-8A76-CAC9614A42B4}" dt="2022-04-28T17:31:16.709" v="3" actId="1076"/>
          <ac:picMkLst>
            <pc:docMk/>
            <pc:sldMk cId="3069784820" sldId="260"/>
            <ac:picMk id="5" creationId="{C718DE36-0595-4D70-AB94-66CCF642206E}"/>
          </ac:picMkLst>
        </pc:picChg>
      </pc:sldChg>
      <pc:sldChg chg="addSp delSp modSp add mod modNotesTx">
        <pc:chgData name="Patrik Machala" userId="9126c9b0df07efcb" providerId="LiveId" clId="{909D234E-24CE-428D-8A76-CAC9614A42B4}" dt="2022-05-03T20:51:06.419" v="9944" actId="20577"/>
        <pc:sldMkLst>
          <pc:docMk/>
          <pc:sldMk cId="1955025903" sldId="261"/>
        </pc:sldMkLst>
        <pc:spChg chg="mod">
          <ac:chgData name="Patrik Machala" userId="9126c9b0df07efcb" providerId="LiveId" clId="{909D234E-24CE-428D-8A76-CAC9614A42B4}" dt="2022-04-28T17:31:54.969" v="13" actId="20577"/>
          <ac:spMkLst>
            <pc:docMk/>
            <pc:sldMk cId="1955025903" sldId="261"/>
            <ac:spMk id="2" creationId="{26D1A14A-E3D1-4236-B8D7-5E0AB462870C}"/>
          </ac:spMkLst>
        </pc:spChg>
        <pc:picChg chg="add mod">
          <ac:chgData name="Patrik Machala" userId="9126c9b0df07efcb" providerId="LiveId" clId="{909D234E-24CE-428D-8A76-CAC9614A42B4}" dt="2022-04-30T12:13:26.946" v="3640" actId="14826"/>
          <ac:picMkLst>
            <pc:docMk/>
            <pc:sldMk cId="1955025903" sldId="261"/>
            <ac:picMk id="4" creationId="{610E8DE8-FC93-43F2-B5B8-4846288929B0}"/>
          </ac:picMkLst>
        </pc:picChg>
        <pc:picChg chg="del">
          <ac:chgData name="Patrik Machala" userId="9126c9b0df07efcb" providerId="LiveId" clId="{909D234E-24CE-428D-8A76-CAC9614A42B4}" dt="2022-04-28T17:31:59.424" v="15" actId="478"/>
          <ac:picMkLst>
            <pc:docMk/>
            <pc:sldMk cId="1955025903" sldId="261"/>
            <ac:picMk id="5" creationId="{C718DE36-0595-4D70-AB94-66CCF642206E}"/>
          </ac:picMkLst>
        </pc:picChg>
      </pc:sldChg>
      <pc:sldChg chg="addSp delSp modSp add mod modNotesTx">
        <pc:chgData name="Patrik Machala" userId="9126c9b0df07efcb" providerId="LiveId" clId="{909D234E-24CE-428D-8A76-CAC9614A42B4}" dt="2022-05-03T20:47:27.763" v="9613" actId="20577"/>
        <pc:sldMkLst>
          <pc:docMk/>
          <pc:sldMk cId="2928048070" sldId="262"/>
        </pc:sldMkLst>
        <pc:spChg chg="mod">
          <ac:chgData name="Patrik Machala" userId="9126c9b0df07efcb" providerId="LiveId" clId="{909D234E-24CE-428D-8A76-CAC9614A42B4}" dt="2022-04-28T17:32:14.666" v="19" actId="20577"/>
          <ac:spMkLst>
            <pc:docMk/>
            <pc:sldMk cId="2928048070" sldId="262"/>
            <ac:spMk id="2" creationId="{26D1A14A-E3D1-4236-B8D7-5E0AB462870C}"/>
          </ac:spMkLst>
        </pc:spChg>
        <pc:picChg chg="add mod">
          <ac:chgData name="Patrik Machala" userId="9126c9b0df07efcb" providerId="LiveId" clId="{909D234E-24CE-428D-8A76-CAC9614A42B4}" dt="2022-04-30T12:08:18.431" v="3539" actId="14826"/>
          <ac:picMkLst>
            <pc:docMk/>
            <pc:sldMk cId="2928048070" sldId="262"/>
            <ac:picMk id="4" creationId="{44454F64-EE2E-4BED-97DF-2882348146FC}"/>
          </ac:picMkLst>
        </pc:picChg>
        <pc:picChg chg="del">
          <ac:chgData name="Patrik Machala" userId="9126c9b0df07efcb" providerId="LiveId" clId="{909D234E-24CE-428D-8A76-CAC9614A42B4}" dt="2022-04-28T17:32:23.463" v="20" actId="478"/>
          <ac:picMkLst>
            <pc:docMk/>
            <pc:sldMk cId="2928048070" sldId="262"/>
            <ac:picMk id="4" creationId="{610E8DE8-FC93-43F2-B5B8-4846288929B0}"/>
          </ac:picMkLst>
        </pc:picChg>
      </pc:sldChg>
      <pc:sldChg chg="addSp delSp modSp add mod ord modNotesTx">
        <pc:chgData name="Patrik Machala" userId="9126c9b0df07efcb" providerId="LiveId" clId="{909D234E-24CE-428D-8A76-CAC9614A42B4}" dt="2022-05-03T20:02:14.766" v="9593" actId="20577"/>
        <pc:sldMkLst>
          <pc:docMk/>
          <pc:sldMk cId="3473162998" sldId="263"/>
        </pc:sldMkLst>
        <pc:spChg chg="mod">
          <ac:chgData name="Patrik Machala" userId="9126c9b0df07efcb" providerId="LiveId" clId="{909D234E-24CE-428D-8A76-CAC9614A42B4}" dt="2022-05-03T20:00:59.152" v="9585" actId="20577"/>
          <ac:spMkLst>
            <pc:docMk/>
            <pc:sldMk cId="3473162998" sldId="263"/>
            <ac:spMk id="2" creationId="{26D1A14A-E3D1-4236-B8D7-5E0AB462870C}"/>
          </ac:spMkLst>
        </pc:spChg>
        <pc:picChg chg="add del mod">
          <ac:chgData name="Patrik Machala" userId="9126c9b0df07efcb" providerId="LiveId" clId="{909D234E-24CE-428D-8A76-CAC9614A42B4}" dt="2022-04-30T12:16:20.473" v="3641" actId="478"/>
          <ac:picMkLst>
            <pc:docMk/>
            <pc:sldMk cId="3473162998" sldId="263"/>
            <ac:picMk id="4" creationId="{4D7B3814-49F9-4C85-9A30-0536ECD34F9A}"/>
          </ac:picMkLst>
        </pc:picChg>
        <pc:picChg chg="add mod">
          <ac:chgData name="Patrik Machala" userId="9126c9b0df07efcb" providerId="LiveId" clId="{909D234E-24CE-428D-8A76-CAC9614A42B4}" dt="2022-05-03T20:01:19.666" v="9591" actId="14100"/>
          <ac:picMkLst>
            <pc:docMk/>
            <pc:sldMk cId="3473162998" sldId="263"/>
            <ac:picMk id="5" creationId="{4D36A979-CBBC-4E4F-A7A8-57B0B3E76FBB}"/>
          </ac:picMkLst>
        </pc:picChg>
        <pc:picChg chg="add del mod">
          <ac:chgData name="Patrik Machala" userId="9126c9b0df07efcb" providerId="LiveId" clId="{909D234E-24CE-428D-8A76-CAC9614A42B4}" dt="2022-04-29T20:40:15.014" v="2877" actId="478"/>
          <ac:picMkLst>
            <pc:docMk/>
            <pc:sldMk cId="3473162998" sldId="263"/>
            <ac:picMk id="6" creationId="{82355743-756F-4B44-8426-7E1B64B323FE}"/>
          </ac:picMkLst>
        </pc:picChg>
        <pc:picChg chg="add mod">
          <ac:chgData name="Patrik Machala" userId="9126c9b0df07efcb" providerId="LiveId" clId="{909D234E-24CE-428D-8A76-CAC9614A42B4}" dt="2022-05-03T20:01:23.377" v="9592" actId="1076"/>
          <ac:picMkLst>
            <pc:docMk/>
            <pc:sldMk cId="3473162998" sldId="263"/>
            <ac:picMk id="7" creationId="{24E5EF66-8204-4392-BD58-0334447B035E}"/>
          </ac:picMkLst>
        </pc:picChg>
        <pc:picChg chg="add del mod">
          <ac:chgData name="Patrik Machala" userId="9126c9b0df07efcb" providerId="LiveId" clId="{909D234E-24CE-428D-8A76-CAC9614A42B4}" dt="2022-04-30T12:16:22.161" v="3643" actId="478"/>
          <ac:picMkLst>
            <pc:docMk/>
            <pc:sldMk cId="3473162998" sldId="263"/>
            <ac:picMk id="8" creationId="{79CC6628-8AC6-43C7-B5E9-E559547705E4}"/>
          </ac:picMkLst>
        </pc:picChg>
        <pc:picChg chg="add del mod">
          <ac:chgData name="Patrik Machala" userId="9126c9b0df07efcb" providerId="LiveId" clId="{909D234E-24CE-428D-8A76-CAC9614A42B4}" dt="2022-04-30T12:16:21.084" v="3642" actId="478"/>
          <ac:picMkLst>
            <pc:docMk/>
            <pc:sldMk cId="3473162998" sldId="263"/>
            <ac:picMk id="10" creationId="{02E84977-EE98-4417-955E-0234C7354BFF}"/>
          </ac:picMkLst>
        </pc:picChg>
        <pc:picChg chg="add del mod">
          <ac:chgData name="Patrik Machala" userId="9126c9b0df07efcb" providerId="LiveId" clId="{909D234E-24CE-428D-8A76-CAC9614A42B4}" dt="2022-05-03T20:01:06.455" v="9588" actId="478"/>
          <ac:picMkLst>
            <pc:docMk/>
            <pc:sldMk cId="3473162998" sldId="263"/>
            <ac:picMk id="11" creationId="{ADD7AEA2-02E9-4A7B-9C6C-7596EAC571D8}"/>
          </ac:picMkLst>
        </pc:picChg>
      </pc:sldChg>
      <pc:sldChg chg="modSp add del mod">
        <pc:chgData name="Patrik Machala" userId="9126c9b0df07efcb" providerId="LiveId" clId="{909D234E-24CE-428D-8A76-CAC9614A42B4}" dt="2022-04-28T17:32:59.204" v="58" actId="47"/>
        <pc:sldMkLst>
          <pc:docMk/>
          <pc:sldMk cId="3772429951" sldId="264"/>
        </pc:sldMkLst>
        <pc:spChg chg="mod">
          <ac:chgData name="Patrik Machala" userId="9126c9b0df07efcb" providerId="LiveId" clId="{909D234E-24CE-428D-8A76-CAC9614A42B4}" dt="2022-04-28T17:32:56.278" v="57" actId="20577"/>
          <ac:spMkLst>
            <pc:docMk/>
            <pc:sldMk cId="3772429951" sldId="264"/>
            <ac:spMk id="2" creationId="{26D1A14A-E3D1-4236-B8D7-5E0AB462870C}"/>
          </ac:spMkLst>
        </pc:spChg>
      </pc:sldChg>
      <pc:sldChg chg="modSp new mod modNotesTx">
        <pc:chgData name="Patrik Machala" userId="9126c9b0df07efcb" providerId="LiveId" clId="{909D234E-24CE-428D-8A76-CAC9614A42B4}" dt="2022-05-03T20:48:32.082" v="9708" actId="20577"/>
        <pc:sldMkLst>
          <pc:docMk/>
          <pc:sldMk cId="4164793533" sldId="264"/>
        </pc:sldMkLst>
        <pc:spChg chg="mod">
          <ac:chgData name="Patrik Machala" userId="9126c9b0df07efcb" providerId="LiveId" clId="{909D234E-24CE-428D-8A76-CAC9614A42B4}" dt="2022-04-28T17:33:17.513" v="103" actId="20577"/>
          <ac:spMkLst>
            <pc:docMk/>
            <pc:sldMk cId="4164793533" sldId="264"/>
            <ac:spMk id="2" creationId="{88252EF9-3773-4E47-A05F-6443FB6E6FF0}"/>
          </ac:spMkLst>
        </pc:spChg>
        <pc:spChg chg="mod">
          <ac:chgData name="Patrik Machala" userId="9126c9b0df07efcb" providerId="LiveId" clId="{909D234E-24CE-428D-8A76-CAC9614A42B4}" dt="2022-04-28T17:33:26.907" v="111" actId="20577"/>
          <ac:spMkLst>
            <pc:docMk/>
            <pc:sldMk cId="4164793533" sldId="264"/>
            <ac:spMk id="3" creationId="{B13BA3F9-B1B6-4428-9411-3B183E1F2E7A}"/>
          </ac:spMkLst>
        </pc:spChg>
        <pc:spChg chg="mod">
          <ac:chgData name="Patrik Machala" userId="9126c9b0df07efcb" providerId="LiveId" clId="{909D234E-24CE-428D-8A76-CAC9614A42B4}" dt="2022-05-03T20:47:35.508" v="9623" actId="20577"/>
          <ac:spMkLst>
            <pc:docMk/>
            <pc:sldMk cId="4164793533" sldId="264"/>
            <ac:spMk id="4" creationId="{7EFA09D2-38C5-4B8C-8BED-576390637F15}"/>
          </ac:spMkLst>
        </pc:spChg>
        <pc:spChg chg="mod">
          <ac:chgData name="Patrik Machala" userId="9126c9b0df07efcb" providerId="LiveId" clId="{909D234E-24CE-428D-8A76-CAC9614A42B4}" dt="2022-04-28T17:33:30.451" v="119" actId="20577"/>
          <ac:spMkLst>
            <pc:docMk/>
            <pc:sldMk cId="4164793533" sldId="264"/>
            <ac:spMk id="5" creationId="{FED72EBA-E882-4FF7-9E0D-C4885511AE6B}"/>
          </ac:spMkLst>
        </pc:spChg>
        <pc:spChg chg="mod">
          <ac:chgData name="Patrik Machala" userId="9126c9b0df07efcb" providerId="LiveId" clId="{909D234E-24CE-428D-8A76-CAC9614A42B4}" dt="2022-05-03T20:47:41.105" v="9633" actId="20577"/>
          <ac:spMkLst>
            <pc:docMk/>
            <pc:sldMk cId="4164793533" sldId="264"/>
            <ac:spMk id="6" creationId="{B90C05AF-B2FB-4E57-8886-29D43E83C921}"/>
          </ac:spMkLst>
        </pc:spChg>
      </pc:sldChg>
      <pc:sldChg chg="modSp new del mod">
        <pc:chgData name="Patrik Machala" userId="9126c9b0df07efcb" providerId="LiveId" clId="{909D234E-24CE-428D-8A76-CAC9614A42B4}" dt="2022-04-29T20:09:31.062" v="2376" actId="47"/>
        <pc:sldMkLst>
          <pc:docMk/>
          <pc:sldMk cId="1873530595" sldId="265"/>
        </pc:sldMkLst>
        <pc:spChg chg="mod">
          <ac:chgData name="Patrik Machala" userId="9126c9b0df07efcb" providerId="LiveId" clId="{909D234E-24CE-428D-8A76-CAC9614A42B4}" dt="2022-04-28T17:36:16.244" v="471" actId="20577"/>
          <ac:spMkLst>
            <pc:docMk/>
            <pc:sldMk cId="1873530595" sldId="265"/>
            <ac:spMk id="2" creationId="{DDD7D05B-F237-4B2B-8F0C-8BF579EC7872}"/>
          </ac:spMkLst>
        </pc:spChg>
        <pc:spChg chg="mod">
          <ac:chgData name="Patrik Machala" userId="9126c9b0df07efcb" providerId="LiveId" clId="{909D234E-24CE-428D-8A76-CAC9614A42B4}" dt="2022-04-29T20:07:45.728" v="2347" actId="20577"/>
          <ac:spMkLst>
            <pc:docMk/>
            <pc:sldMk cId="1873530595" sldId="265"/>
            <ac:spMk id="3" creationId="{458CE48E-4F40-443F-9556-4AE1481DF68D}"/>
          </ac:spMkLst>
        </pc:spChg>
      </pc:sldChg>
      <pc:sldChg chg="modSp new mod modNotesTx">
        <pc:chgData name="Patrik Machala" userId="9126c9b0df07efcb" providerId="LiveId" clId="{909D234E-24CE-428D-8A76-CAC9614A42B4}" dt="2022-05-03T22:13:58.683" v="10010" actId="20577"/>
        <pc:sldMkLst>
          <pc:docMk/>
          <pc:sldMk cId="1567631912" sldId="266"/>
        </pc:sldMkLst>
        <pc:spChg chg="mod">
          <ac:chgData name="Patrik Machala" userId="9126c9b0df07efcb" providerId="LiveId" clId="{909D234E-24CE-428D-8A76-CAC9614A42B4}" dt="2022-04-29T18:00:06.728" v="813" actId="20577"/>
          <ac:spMkLst>
            <pc:docMk/>
            <pc:sldMk cId="1567631912" sldId="266"/>
            <ac:spMk id="2" creationId="{9418A778-E1B5-4916-B26F-FBFE2C846DE6}"/>
          </ac:spMkLst>
        </pc:spChg>
        <pc:spChg chg="mod">
          <ac:chgData name="Patrik Machala" userId="9126c9b0df07efcb" providerId="LiveId" clId="{909D234E-24CE-428D-8A76-CAC9614A42B4}" dt="2022-04-28T17:43:18.997" v="800" actId="5793"/>
          <ac:spMkLst>
            <pc:docMk/>
            <pc:sldMk cId="1567631912" sldId="266"/>
            <ac:spMk id="3" creationId="{50B85D20-B4A4-4C6D-9A3C-896AC57508C7}"/>
          </ac:spMkLst>
        </pc:spChg>
      </pc:sldChg>
      <pc:sldChg chg="modSp add del mod">
        <pc:chgData name="Patrik Machala" userId="9126c9b0df07efcb" providerId="LiveId" clId="{909D234E-24CE-428D-8A76-CAC9614A42B4}" dt="2022-04-28T17:37:14.638" v="500" actId="47"/>
        <pc:sldMkLst>
          <pc:docMk/>
          <pc:sldMk cId="2276038236" sldId="267"/>
        </pc:sldMkLst>
        <pc:spChg chg="mod">
          <ac:chgData name="Patrik Machala" userId="9126c9b0df07efcb" providerId="LiveId" clId="{909D234E-24CE-428D-8A76-CAC9614A42B4}" dt="2022-04-28T17:37:10.758" v="499" actId="20577"/>
          <ac:spMkLst>
            <pc:docMk/>
            <pc:sldMk cId="2276038236" sldId="267"/>
            <ac:spMk id="2" creationId="{26D1A14A-E3D1-4236-B8D7-5E0AB462870C}"/>
          </ac:spMkLst>
        </pc:spChg>
      </pc:sldChg>
      <pc:sldChg chg="modSp new mod">
        <pc:chgData name="Patrik Machala" userId="9126c9b0df07efcb" providerId="LiveId" clId="{909D234E-24CE-428D-8A76-CAC9614A42B4}" dt="2022-05-03T22:10:14.977" v="10008" actId="20577"/>
        <pc:sldMkLst>
          <pc:docMk/>
          <pc:sldMk cId="3612754644" sldId="267"/>
        </pc:sldMkLst>
        <pc:spChg chg="mod">
          <ac:chgData name="Patrik Machala" userId="9126c9b0df07efcb" providerId="LiveId" clId="{909D234E-24CE-428D-8A76-CAC9614A42B4}" dt="2022-04-28T17:37:31.352" v="537" actId="20577"/>
          <ac:spMkLst>
            <pc:docMk/>
            <pc:sldMk cId="3612754644" sldId="267"/>
            <ac:spMk id="2" creationId="{B782A790-E682-4D2C-A602-BE82C28075DB}"/>
          </ac:spMkLst>
        </pc:spChg>
        <pc:spChg chg="mod">
          <ac:chgData name="Patrik Machala" userId="9126c9b0df07efcb" providerId="LiveId" clId="{909D234E-24CE-428D-8A76-CAC9614A42B4}" dt="2022-05-03T22:10:14.977" v="10008" actId="20577"/>
          <ac:spMkLst>
            <pc:docMk/>
            <pc:sldMk cId="3612754644" sldId="267"/>
            <ac:spMk id="3" creationId="{28130036-9C0E-4A69-9B7F-065DCAB49028}"/>
          </ac:spMkLst>
        </pc:spChg>
      </pc:sldChg>
      <pc:sldChg chg="modSp add mod modNotesTx">
        <pc:chgData name="Patrik Machala" userId="9126c9b0df07efcb" providerId="LiveId" clId="{909D234E-24CE-428D-8A76-CAC9614A42B4}" dt="2022-05-03T20:49:04.035" v="9748" actId="20577"/>
        <pc:sldMkLst>
          <pc:docMk/>
          <pc:sldMk cId="2260698620" sldId="268"/>
        </pc:sldMkLst>
        <pc:spChg chg="mod">
          <ac:chgData name="Patrik Machala" userId="9126c9b0df07efcb" providerId="LiveId" clId="{909D234E-24CE-428D-8A76-CAC9614A42B4}" dt="2022-04-29T18:00:29.080" v="816" actId="20577"/>
          <ac:spMkLst>
            <pc:docMk/>
            <pc:sldMk cId="2260698620" sldId="268"/>
            <ac:spMk id="2" creationId="{9418A778-E1B5-4916-B26F-FBFE2C846DE6}"/>
          </ac:spMkLst>
        </pc:spChg>
        <pc:spChg chg="mod">
          <ac:chgData name="Patrik Machala" userId="9126c9b0df07efcb" providerId="LiveId" clId="{909D234E-24CE-428D-8A76-CAC9614A42B4}" dt="2022-05-03T20:48:57.121" v="9738" actId="20577"/>
          <ac:spMkLst>
            <pc:docMk/>
            <pc:sldMk cId="2260698620" sldId="268"/>
            <ac:spMk id="3" creationId="{50B85D20-B4A4-4C6D-9A3C-896AC57508C7}"/>
          </ac:spMkLst>
        </pc:spChg>
      </pc:sldChg>
      <pc:sldChg chg="modSp add del mod ord">
        <pc:chgData name="Patrik Machala" userId="9126c9b0df07efcb" providerId="LiveId" clId="{909D234E-24CE-428D-8A76-CAC9614A42B4}" dt="2022-04-30T13:01:52.232" v="3895" actId="47"/>
        <pc:sldMkLst>
          <pc:docMk/>
          <pc:sldMk cId="2715108628" sldId="269"/>
        </pc:sldMkLst>
        <pc:spChg chg="mod">
          <ac:chgData name="Patrik Machala" userId="9126c9b0df07efcb" providerId="LiveId" clId="{909D234E-24CE-428D-8A76-CAC9614A42B4}" dt="2022-04-29T18:01:35.713" v="924" actId="20577"/>
          <ac:spMkLst>
            <pc:docMk/>
            <pc:sldMk cId="2715108628" sldId="269"/>
            <ac:spMk id="2" creationId="{9418A778-E1B5-4916-B26F-FBFE2C846DE6}"/>
          </ac:spMkLst>
        </pc:spChg>
        <pc:spChg chg="mod">
          <ac:chgData name="Patrik Machala" userId="9126c9b0df07efcb" providerId="LiveId" clId="{909D234E-24CE-428D-8A76-CAC9614A42B4}" dt="2022-04-30T13:01:46.238" v="3894" actId="20577"/>
          <ac:spMkLst>
            <pc:docMk/>
            <pc:sldMk cId="2715108628" sldId="269"/>
            <ac:spMk id="3" creationId="{50B85D20-B4A4-4C6D-9A3C-896AC57508C7}"/>
          </ac:spMkLst>
        </pc:spChg>
      </pc:sldChg>
      <pc:sldChg chg="addSp delSp modSp add mod modNotesTx">
        <pc:chgData name="Patrik Machala" userId="9126c9b0df07efcb" providerId="LiveId" clId="{909D234E-24CE-428D-8A76-CAC9614A42B4}" dt="2022-05-03T20:49:17.626" v="9768" actId="20577"/>
        <pc:sldMkLst>
          <pc:docMk/>
          <pc:sldMk cId="2488344328" sldId="270"/>
        </pc:sldMkLst>
        <pc:spChg chg="mod">
          <ac:chgData name="Patrik Machala" userId="9126c9b0df07efcb" providerId="LiveId" clId="{909D234E-24CE-428D-8A76-CAC9614A42B4}" dt="2022-04-29T18:03:25.411" v="1039" actId="20577"/>
          <ac:spMkLst>
            <pc:docMk/>
            <pc:sldMk cId="2488344328" sldId="270"/>
            <ac:spMk id="2" creationId="{9418A778-E1B5-4916-B26F-FBFE2C846DE6}"/>
          </ac:spMkLst>
        </pc:spChg>
        <pc:spChg chg="del">
          <ac:chgData name="Patrik Machala" userId="9126c9b0df07efcb" providerId="LiveId" clId="{909D234E-24CE-428D-8A76-CAC9614A42B4}" dt="2022-04-29T18:03:28.757" v="1040" actId="478"/>
          <ac:spMkLst>
            <pc:docMk/>
            <pc:sldMk cId="2488344328" sldId="270"/>
            <ac:spMk id="3" creationId="{50B85D20-B4A4-4C6D-9A3C-896AC57508C7}"/>
          </ac:spMkLst>
        </pc:spChg>
        <pc:spChg chg="add del mod">
          <ac:chgData name="Patrik Machala" userId="9126c9b0df07efcb" providerId="LiveId" clId="{909D234E-24CE-428D-8A76-CAC9614A42B4}" dt="2022-04-29T18:03:43.947" v="1041" actId="478"/>
          <ac:spMkLst>
            <pc:docMk/>
            <pc:sldMk cId="2488344328" sldId="270"/>
            <ac:spMk id="5" creationId="{EDC360A7-D6EB-4B24-8EC1-EB18F855F60B}"/>
          </ac:spMkLst>
        </pc:spChg>
        <pc:picChg chg="add mod">
          <ac:chgData name="Patrik Machala" userId="9126c9b0df07efcb" providerId="LiveId" clId="{909D234E-24CE-428D-8A76-CAC9614A42B4}" dt="2022-04-29T18:03:56.402" v="1045" actId="1076"/>
          <ac:picMkLst>
            <pc:docMk/>
            <pc:sldMk cId="2488344328" sldId="270"/>
            <ac:picMk id="6" creationId="{7AA118AE-58A2-4257-82E2-F341BE860414}"/>
          </ac:picMkLst>
        </pc:picChg>
      </pc:sldChg>
      <pc:sldChg chg="modSp add mod modNotesTx">
        <pc:chgData name="Patrik Machala" userId="9126c9b0df07efcb" providerId="LiveId" clId="{909D234E-24CE-428D-8A76-CAC9614A42B4}" dt="2022-05-03T20:49:24.312" v="9778" actId="20577"/>
        <pc:sldMkLst>
          <pc:docMk/>
          <pc:sldMk cId="3510901803" sldId="271"/>
        </pc:sldMkLst>
        <pc:spChg chg="mod">
          <ac:chgData name="Patrik Machala" userId="9126c9b0df07efcb" providerId="LiveId" clId="{909D234E-24CE-428D-8A76-CAC9614A42B4}" dt="2022-04-29T18:08:30.050" v="1417" actId="20577"/>
          <ac:spMkLst>
            <pc:docMk/>
            <pc:sldMk cId="3510901803" sldId="271"/>
            <ac:spMk id="2" creationId="{9418A778-E1B5-4916-B26F-FBFE2C846DE6}"/>
          </ac:spMkLst>
        </pc:spChg>
        <pc:picChg chg="mod">
          <ac:chgData name="Patrik Machala" userId="9126c9b0df07efcb" providerId="LiveId" clId="{909D234E-24CE-428D-8A76-CAC9614A42B4}" dt="2022-04-29T18:09:45.801" v="1440" actId="1076"/>
          <ac:picMkLst>
            <pc:docMk/>
            <pc:sldMk cId="3510901803" sldId="271"/>
            <ac:picMk id="6" creationId="{7AA118AE-58A2-4257-82E2-F341BE860414}"/>
          </ac:picMkLst>
        </pc:picChg>
      </pc:sldChg>
      <pc:sldChg chg="modSp add mod modNotesTx">
        <pc:chgData name="Patrik Machala" userId="9126c9b0df07efcb" providerId="LiveId" clId="{909D234E-24CE-428D-8A76-CAC9614A42B4}" dt="2022-05-03T20:49:37.745" v="9804" actId="20577"/>
        <pc:sldMkLst>
          <pc:docMk/>
          <pc:sldMk cId="2445700490" sldId="272"/>
        </pc:sldMkLst>
        <pc:spChg chg="mod">
          <ac:chgData name="Patrik Machala" userId="9126c9b0df07efcb" providerId="LiveId" clId="{909D234E-24CE-428D-8A76-CAC9614A42B4}" dt="2022-04-29T18:09:16.261" v="1434" actId="20577"/>
          <ac:spMkLst>
            <pc:docMk/>
            <pc:sldMk cId="2445700490" sldId="272"/>
            <ac:spMk id="2" creationId="{9418A778-E1B5-4916-B26F-FBFE2C846DE6}"/>
          </ac:spMkLst>
        </pc:spChg>
        <pc:picChg chg="mod">
          <ac:chgData name="Patrik Machala" userId="9126c9b0df07efcb" providerId="LiveId" clId="{909D234E-24CE-428D-8A76-CAC9614A42B4}" dt="2022-04-29T18:09:34.522" v="1437" actId="14826"/>
          <ac:picMkLst>
            <pc:docMk/>
            <pc:sldMk cId="2445700490" sldId="272"/>
            <ac:picMk id="6" creationId="{7AA118AE-58A2-4257-82E2-F341BE860414}"/>
          </ac:picMkLst>
        </pc:picChg>
      </pc:sldChg>
      <pc:sldChg chg="addSp modSp add mod modNotesTx">
        <pc:chgData name="Patrik Machala" userId="9126c9b0df07efcb" providerId="LiveId" clId="{909D234E-24CE-428D-8A76-CAC9614A42B4}" dt="2022-05-03T22:22:41.155" v="10037" actId="6549"/>
        <pc:sldMkLst>
          <pc:docMk/>
          <pc:sldMk cId="3007423421" sldId="273"/>
        </pc:sldMkLst>
        <pc:spChg chg="mod">
          <ac:chgData name="Patrik Machala" userId="9126c9b0df07efcb" providerId="LiveId" clId="{909D234E-24CE-428D-8A76-CAC9614A42B4}" dt="2022-05-03T22:22:41.155" v="10037" actId="6549"/>
          <ac:spMkLst>
            <pc:docMk/>
            <pc:sldMk cId="3007423421" sldId="273"/>
            <ac:spMk id="2" creationId="{9418A778-E1B5-4916-B26F-FBFE2C846DE6}"/>
          </ac:spMkLst>
        </pc:spChg>
        <pc:spChg chg="mod">
          <ac:chgData name="Patrik Machala" userId="9126c9b0df07efcb" providerId="LiveId" clId="{909D234E-24CE-428D-8A76-CAC9614A42B4}" dt="2022-04-29T18:12:56.225" v="1520" actId="20577"/>
          <ac:spMkLst>
            <pc:docMk/>
            <pc:sldMk cId="3007423421" sldId="273"/>
            <ac:spMk id="3" creationId="{50B85D20-B4A4-4C6D-9A3C-896AC57508C7}"/>
          </ac:spMkLst>
        </pc:spChg>
        <pc:picChg chg="add mod">
          <ac:chgData name="Patrik Machala" userId="9126c9b0df07efcb" providerId="LiveId" clId="{909D234E-24CE-428D-8A76-CAC9614A42B4}" dt="2022-05-03T15:29:40.661" v="9519" actId="14826"/>
          <ac:picMkLst>
            <pc:docMk/>
            <pc:sldMk cId="3007423421" sldId="273"/>
            <ac:picMk id="5" creationId="{DB1C0984-24B8-42CB-A09E-43CD8E25525A}"/>
          </ac:picMkLst>
        </pc:picChg>
        <pc:picChg chg="add mod">
          <ac:chgData name="Patrik Machala" userId="9126c9b0df07efcb" providerId="LiveId" clId="{909D234E-24CE-428D-8A76-CAC9614A42B4}" dt="2022-05-03T13:33:24.568" v="8567" actId="14826"/>
          <ac:picMkLst>
            <pc:docMk/>
            <pc:sldMk cId="3007423421" sldId="273"/>
            <ac:picMk id="7" creationId="{BEE64BD7-487C-43D4-8B6A-4435751DEAF7}"/>
          </ac:picMkLst>
        </pc:picChg>
        <pc:picChg chg="add mod">
          <ac:chgData name="Patrik Machala" userId="9126c9b0df07efcb" providerId="LiveId" clId="{909D234E-24CE-428D-8A76-CAC9614A42B4}" dt="2022-05-03T22:22:35.773" v="10035" actId="14100"/>
          <ac:picMkLst>
            <pc:docMk/>
            <pc:sldMk cId="3007423421" sldId="273"/>
            <ac:picMk id="9" creationId="{D2569D41-AF54-4761-B7CF-D9C82B291E7D}"/>
          </ac:picMkLst>
        </pc:picChg>
      </pc:sldChg>
      <pc:sldChg chg="modSp add del mod">
        <pc:chgData name="Patrik Machala" userId="9126c9b0df07efcb" providerId="LiveId" clId="{909D234E-24CE-428D-8A76-CAC9614A42B4}" dt="2022-04-29T18:13:06.227" v="1523" actId="47"/>
        <pc:sldMkLst>
          <pc:docMk/>
          <pc:sldMk cId="3087571978" sldId="274"/>
        </pc:sldMkLst>
        <pc:spChg chg="mod">
          <ac:chgData name="Patrik Machala" userId="9126c9b0df07efcb" providerId="LiveId" clId="{909D234E-24CE-428D-8A76-CAC9614A42B4}" dt="2022-04-29T18:13:05.044" v="1522" actId="6549"/>
          <ac:spMkLst>
            <pc:docMk/>
            <pc:sldMk cId="3087571978" sldId="274"/>
            <ac:spMk id="2" creationId="{9418A778-E1B5-4916-B26F-FBFE2C846DE6}"/>
          </ac:spMkLst>
        </pc:spChg>
      </pc:sldChg>
      <pc:sldChg chg="modSp add mod modNotesTx">
        <pc:chgData name="Patrik Machala" userId="9126c9b0df07efcb" providerId="LiveId" clId="{909D234E-24CE-428D-8A76-CAC9614A42B4}" dt="2022-05-03T20:50:18.554" v="9872" actId="20577"/>
        <pc:sldMkLst>
          <pc:docMk/>
          <pc:sldMk cId="3403673648" sldId="274"/>
        </pc:sldMkLst>
        <pc:spChg chg="mod">
          <ac:chgData name="Patrik Machala" userId="9126c9b0df07efcb" providerId="LiveId" clId="{909D234E-24CE-428D-8A76-CAC9614A42B4}" dt="2022-04-29T18:14:46.942" v="1723" actId="20577"/>
          <ac:spMkLst>
            <pc:docMk/>
            <pc:sldMk cId="3403673648" sldId="274"/>
            <ac:spMk id="2" creationId="{88252EF9-3773-4E47-A05F-6443FB6E6FF0}"/>
          </ac:spMkLst>
        </pc:spChg>
        <pc:spChg chg="mod">
          <ac:chgData name="Patrik Machala" userId="9126c9b0df07efcb" providerId="LiveId" clId="{909D234E-24CE-428D-8A76-CAC9614A42B4}" dt="2022-05-03T20:49:57.406" v="9836" actId="27636"/>
          <ac:spMkLst>
            <pc:docMk/>
            <pc:sldMk cId="3403673648" sldId="274"/>
            <ac:spMk id="4" creationId="{7EFA09D2-38C5-4B8C-8BED-576390637F15}"/>
          </ac:spMkLst>
        </pc:spChg>
        <pc:spChg chg="mod">
          <ac:chgData name="Patrik Machala" userId="9126c9b0df07efcb" providerId="LiveId" clId="{909D234E-24CE-428D-8A76-CAC9614A42B4}" dt="2022-05-03T20:49:58.181" v="9842" actId="20577"/>
          <ac:spMkLst>
            <pc:docMk/>
            <pc:sldMk cId="3403673648" sldId="274"/>
            <ac:spMk id="6" creationId="{B90C05AF-B2FB-4E57-8886-29D43E83C921}"/>
          </ac:spMkLst>
        </pc:spChg>
      </pc:sldChg>
      <pc:sldChg chg="addSp delSp modSp add mod setBg">
        <pc:chgData name="Patrik Machala" userId="9126c9b0df07efcb" providerId="LiveId" clId="{909D234E-24CE-428D-8A76-CAC9614A42B4}" dt="2022-05-03T22:23:59.181" v="10070" actId="15"/>
        <pc:sldMkLst>
          <pc:docMk/>
          <pc:sldMk cId="698237747" sldId="275"/>
        </pc:sldMkLst>
        <pc:spChg chg="mod">
          <ac:chgData name="Patrik Machala" userId="9126c9b0df07efcb" providerId="LiveId" clId="{909D234E-24CE-428D-8A76-CAC9614A42B4}" dt="2022-05-03T15:31:25.296" v="9525" actId="26606"/>
          <ac:spMkLst>
            <pc:docMk/>
            <pc:sldMk cId="698237747" sldId="275"/>
            <ac:spMk id="2" creationId="{B782A790-E682-4D2C-A602-BE82C28075DB}"/>
          </ac:spMkLst>
        </pc:spChg>
        <pc:spChg chg="mod">
          <ac:chgData name="Patrik Machala" userId="9126c9b0df07efcb" providerId="LiveId" clId="{909D234E-24CE-428D-8A76-CAC9614A42B4}" dt="2022-05-03T22:23:59.181" v="10070" actId="15"/>
          <ac:spMkLst>
            <pc:docMk/>
            <pc:sldMk cId="698237747" sldId="275"/>
            <ac:spMk id="3" creationId="{28130036-9C0E-4A69-9B7F-065DCAB49028}"/>
          </ac:spMkLst>
        </pc:spChg>
        <pc:spChg chg="add del">
          <ac:chgData name="Patrik Machala" userId="9126c9b0df07efcb" providerId="LiveId" clId="{909D234E-24CE-428D-8A76-CAC9614A42B4}" dt="2022-05-03T15:31:25.281" v="9524" actId="26606"/>
          <ac:spMkLst>
            <pc:docMk/>
            <pc:sldMk cId="698237747" sldId="275"/>
            <ac:spMk id="71" creationId="{C014BF94-4DFC-4A65-99BF-76277891EA04}"/>
          </ac:spMkLst>
        </pc:spChg>
        <pc:spChg chg="add del">
          <ac:chgData name="Patrik Machala" userId="9126c9b0df07efcb" providerId="LiveId" clId="{909D234E-24CE-428D-8A76-CAC9614A42B4}" dt="2022-05-03T15:31:25.281" v="9524" actId="26606"/>
          <ac:spMkLst>
            <pc:docMk/>
            <pc:sldMk cId="698237747" sldId="275"/>
            <ac:spMk id="73" creationId="{B255C7B1-10DA-4D61-B560-5E1F081B3472}"/>
          </ac:spMkLst>
        </pc:spChg>
        <pc:grpChg chg="add">
          <ac:chgData name="Patrik Machala" userId="9126c9b0df07efcb" providerId="LiveId" clId="{909D234E-24CE-428D-8A76-CAC9614A42B4}" dt="2022-05-03T15:31:25.296" v="9525" actId="26606"/>
          <ac:grpSpMkLst>
            <pc:docMk/>
            <pc:sldMk cId="698237747" sldId="275"/>
            <ac:grpSpMk id="1028" creationId="{1BF79C16-5D92-4339-930A-A3A5A2DD33E5}"/>
          </ac:grpSpMkLst>
        </pc:grpChg>
        <pc:picChg chg="add del">
          <ac:chgData name="Patrik Machala" userId="9126c9b0df07efcb" providerId="LiveId" clId="{909D234E-24CE-428D-8A76-CAC9614A42B4}" dt="2022-05-03T15:31:25.281" v="9524" actId="26606"/>
          <ac:picMkLst>
            <pc:docMk/>
            <pc:sldMk cId="698237747" sldId="275"/>
            <ac:picMk id="75" creationId="{88C29B8B-A62C-43CE-92FF-12EAA1D01B53}"/>
          </ac:picMkLst>
        </pc:picChg>
        <pc:picChg chg="add del">
          <ac:chgData name="Patrik Machala" userId="9126c9b0df07efcb" providerId="LiveId" clId="{909D234E-24CE-428D-8A76-CAC9614A42B4}" dt="2022-05-03T15:31:25.281" v="9524" actId="26606"/>
          <ac:picMkLst>
            <pc:docMk/>
            <pc:sldMk cId="698237747" sldId="275"/>
            <ac:picMk id="77" creationId="{F873EA42-E9E9-4806-A9F6-1718BE38B727}"/>
          </ac:picMkLst>
        </pc:picChg>
        <pc:picChg chg="add mod">
          <ac:chgData name="Patrik Machala" userId="9126c9b0df07efcb" providerId="LiveId" clId="{909D234E-24CE-428D-8A76-CAC9614A42B4}" dt="2022-05-03T15:31:25.296" v="9525" actId="26606"/>
          <ac:picMkLst>
            <pc:docMk/>
            <pc:sldMk cId="698237747" sldId="275"/>
            <ac:picMk id="1026" creationId="{DD85ED4D-2558-E3D1-9B14-9C53565DD0BF}"/>
          </ac:picMkLst>
        </pc:picChg>
        <pc:cxnChg chg="add del">
          <ac:chgData name="Patrik Machala" userId="9126c9b0df07efcb" providerId="LiveId" clId="{909D234E-24CE-428D-8A76-CAC9614A42B4}" dt="2022-05-03T15:31:25.281" v="9524" actId="26606"/>
          <ac:cxnSpMkLst>
            <pc:docMk/>
            <pc:sldMk cId="698237747" sldId="275"/>
            <ac:cxnSpMk id="79" creationId="{A99D5523-0BC8-4D5A-871C-69C0725E7363}"/>
          </ac:cxnSpMkLst>
        </pc:cxnChg>
      </pc:sldChg>
      <pc:sldChg chg="modSp add mod">
        <pc:chgData name="Patrik Machala" userId="9126c9b0df07efcb" providerId="LiveId" clId="{909D234E-24CE-428D-8A76-CAC9614A42B4}" dt="2022-05-03T20:48:39.411" v="9718" actId="20577"/>
        <pc:sldMkLst>
          <pc:docMk/>
          <pc:sldMk cId="2755580680" sldId="276"/>
        </pc:sldMkLst>
        <pc:spChg chg="mod">
          <ac:chgData name="Patrik Machala" userId="9126c9b0df07efcb" providerId="LiveId" clId="{909D234E-24CE-428D-8A76-CAC9614A42B4}" dt="2022-04-29T20:50:19.552" v="3242" actId="20577"/>
          <ac:spMkLst>
            <pc:docMk/>
            <pc:sldMk cId="2755580680" sldId="276"/>
            <ac:spMk id="2" creationId="{B782A790-E682-4D2C-A602-BE82C28075DB}"/>
          </ac:spMkLst>
        </pc:spChg>
        <pc:spChg chg="mod">
          <ac:chgData name="Patrik Machala" userId="9126c9b0df07efcb" providerId="LiveId" clId="{909D234E-24CE-428D-8A76-CAC9614A42B4}" dt="2022-05-03T20:48:39.411" v="9718" actId="20577"/>
          <ac:spMkLst>
            <pc:docMk/>
            <pc:sldMk cId="2755580680" sldId="276"/>
            <ac:spMk id="3" creationId="{28130036-9C0E-4A69-9B7F-065DCAB49028}"/>
          </ac:spMkLst>
        </pc:spChg>
      </pc:sldChg>
      <pc:sldChg chg="modSp add mod">
        <pc:chgData name="Patrik Machala" userId="9126c9b0df07efcb" providerId="LiveId" clId="{909D234E-24CE-428D-8A76-CAC9614A42B4}" dt="2022-05-03T20:50:51.452" v="9924" actId="20577"/>
        <pc:sldMkLst>
          <pc:docMk/>
          <pc:sldMk cId="2107381569" sldId="277"/>
        </pc:sldMkLst>
        <pc:spChg chg="mod">
          <ac:chgData name="Patrik Machala" userId="9126c9b0df07efcb" providerId="LiveId" clId="{909D234E-24CE-428D-8A76-CAC9614A42B4}" dt="2022-05-03T15:32:19.887" v="9538" actId="20577"/>
          <ac:spMkLst>
            <pc:docMk/>
            <pc:sldMk cId="2107381569" sldId="277"/>
            <ac:spMk id="2" creationId="{B782A790-E682-4D2C-A602-BE82C28075DB}"/>
          </ac:spMkLst>
        </pc:spChg>
        <pc:spChg chg="mod">
          <ac:chgData name="Patrik Machala" userId="9126c9b0df07efcb" providerId="LiveId" clId="{909D234E-24CE-428D-8A76-CAC9614A42B4}" dt="2022-05-03T20:50:51.452" v="9924" actId="20577"/>
          <ac:spMkLst>
            <pc:docMk/>
            <pc:sldMk cId="2107381569" sldId="277"/>
            <ac:spMk id="3" creationId="{28130036-9C0E-4A69-9B7F-065DCAB49028}"/>
          </ac:spMkLst>
        </pc:spChg>
      </pc:sldChg>
      <pc:sldChg chg="modSp add mod ord">
        <pc:chgData name="Patrik Machala" userId="9126c9b0df07efcb" providerId="LiveId" clId="{909D234E-24CE-428D-8A76-CAC9614A42B4}" dt="2022-05-03T22:24:26.134" v="10074" actId="20577"/>
        <pc:sldMkLst>
          <pc:docMk/>
          <pc:sldMk cId="1272283166" sldId="278"/>
        </pc:sldMkLst>
        <pc:spChg chg="mod">
          <ac:chgData name="Patrik Machala" userId="9126c9b0df07efcb" providerId="LiveId" clId="{909D234E-24CE-428D-8A76-CAC9614A42B4}" dt="2022-04-30T12:41:05.487" v="3717" actId="20577"/>
          <ac:spMkLst>
            <pc:docMk/>
            <pc:sldMk cId="1272283166" sldId="278"/>
            <ac:spMk id="2" creationId="{B782A790-E682-4D2C-A602-BE82C28075DB}"/>
          </ac:spMkLst>
        </pc:spChg>
        <pc:spChg chg="mod">
          <ac:chgData name="Patrik Machala" userId="9126c9b0df07efcb" providerId="LiveId" clId="{909D234E-24CE-428D-8A76-CAC9614A42B4}" dt="2022-05-03T22:24:26.134" v="10074" actId="20577"/>
          <ac:spMkLst>
            <pc:docMk/>
            <pc:sldMk cId="1272283166" sldId="278"/>
            <ac:spMk id="3" creationId="{28130036-9C0E-4A69-9B7F-065DCAB49028}"/>
          </ac:spMkLst>
        </pc:spChg>
      </pc:sldChg>
      <pc:sldChg chg="modSp new mod">
        <pc:chgData name="Patrik Machala" userId="9126c9b0df07efcb" providerId="LiveId" clId="{909D234E-24CE-428D-8A76-CAC9614A42B4}" dt="2022-04-30T13:12:25.457" v="4478" actId="20577"/>
        <pc:sldMkLst>
          <pc:docMk/>
          <pc:sldMk cId="3118246157" sldId="279"/>
        </pc:sldMkLst>
        <pc:spChg chg="mod">
          <ac:chgData name="Patrik Machala" userId="9126c9b0df07efcb" providerId="LiveId" clId="{909D234E-24CE-428D-8A76-CAC9614A42B4}" dt="2022-04-30T13:12:25.457" v="4478" actId="20577"/>
          <ac:spMkLst>
            <pc:docMk/>
            <pc:sldMk cId="3118246157" sldId="279"/>
            <ac:spMk id="2" creationId="{E927A47B-03B1-440F-808E-33FCA9AAF931}"/>
          </ac:spMkLst>
        </pc:spChg>
      </pc:sldChg>
      <pc:sldChg chg="modSp add mod">
        <pc:chgData name="Patrik Machala" userId="9126c9b0df07efcb" providerId="LiveId" clId="{909D234E-24CE-428D-8A76-CAC9614A42B4}" dt="2022-05-03T20:01:01.928" v="9587" actId="20577"/>
        <pc:sldMkLst>
          <pc:docMk/>
          <pc:sldMk cId="3719281878" sldId="280"/>
        </pc:sldMkLst>
        <pc:spChg chg="mod">
          <ac:chgData name="Patrik Machala" userId="9126c9b0df07efcb" providerId="LiveId" clId="{909D234E-24CE-428D-8A76-CAC9614A42B4}" dt="2022-05-03T20:01:01.928" v="9587" actId="20577"/>
          <ac:spMkLst>
            <pc:docMk/>
            <pc:sldMk cId="3719281878" sldId="280"/>
            <ac:spMk id="2" creationId="{26D1A14A-E3D1-4236-B8D7-5E0AB462870C}"/>
          </ac:spMkLst>
        </pc:spChg>
      </pc:sldChg>
      <pc:sldChg chg="addSp delSp modSp add mod modNotesTx">
        <pc:chgData name="Patrik Machala" userId="9126c9b0df07efcb" providerId="LiveId" clId="{909D234E-24CE-428D-8A76-CAC9614A42B4}" dt="2022-05-03T22:22:56.410" v="10038" actId="1076"/>
        <pc:sldMkLst>
          <pc:docMk/>
          <pc:sldMk cId="2057589172" sldId="281"/>
        </pc:sldMkLst>
        <pc:spChg chg="del mod">
          <ac:chgData name="Patrik Machala" userId="9126c9b0df07efcb" providerId="LiveId" clId="{909D234E-24CE-428D-8A76-CAC9614A42B4}" dt="2022-05-03T22:17:13.898" v="10011" actId="478"/>
          <ac:spMkLst>
            <pc:docMk/>
            <pc:sldMk cId="2057589172" sldId="281"/>
            <ac:spMk id="2" creationId="{9418A778-E1B5-4916-B26F-FBFE2C846DE6}"/>
          </ac:spMkLst>
        </pc:spChg>
        <pc:spChg chg="add del mod">
          <ac:chgData name="Patrik Machala" userId="9126c9b0df07efcb" providerId="LiveId" clId="{909D234E-24CE-428D-8A76-CAC9614A42B4}" dt="2022-05-03T22:20:00.711" v="10028" actId="478"/>
          <ac:spMkLst>
            <pc:docMk/>
            <pc:sldMk cId="2057589172" sldId="281"/>
            <ac:spMk id="6" creationId="{71407A72-C866-B0E3-D12B-B4D58C71DFDB}"/>
          </ac:spMkLst>
        </pc:spChg>
        <pc:picChg chg="mod">
          <ac:chgData name="Patrik Machala" userId="9126c9b0df07efcb" providerId="LiveId" clId="{909D234E-24CE-428D-8A76-CAC9614A42B4}" dt="2022-05-03T22:22:56.410" v="10038" actId="1076"/>
          <ac:picMkLst>
            <pc:docMk/>
            <pc:sldMk cId="2057589172" sldId="281"/>
            <ac:picMk id="5" creationId="{DB1C0984-24B8-42CB-A09E-43CD8E25525A}"/>
          </ac:picMkLst>
        </pc:picChg>
        <pc:picChg chg="mod">
          <ac:chgData name="Patrik Machala" userId="9126c9b0df07efcb" providerId="LiveId" clId="{909D234E-24CE-428D-8A76-CAC9614A42B4}" dt="2022-05-03T22:19:45.943" v="10024" actId="14826"/>
          <ac:picMkLst>
            <pc:docMk/>
            <pc:sldMk cId="2057589172" sldId="281"/>
            <ac:picMk id="7" creationId="{BEE64BD7-487C-43D4-8B6A-4435751DEAF7}"/>
          </ac:picMkLst>
        </pc:picChg>
        <pc:picChg chg="del">
          <ac:chgData name="Patrik Machala" userId="9126c9b0df07efcb" providerId="LiveId" clId="{909D234E-24CE-428D-8A76-CAC9614A42B4}" dt="2022-05-03T21:03:34.174" v="9949" actId="478"/>
          <ac:picMkLst>
            <pc:docMk/>
            <pc:sldMk cId="2057589172" sldId="281"/>
            <ac:picMk id="9" creationId="{D2569D41-AF54-4761-B7CF-D9C82B291E7D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A28A08-18C5-4856-9829-606F67871228}" type="datetimeFigureOut">
              <a:rPr lang="cs-CZ" smtClean="0"/>
              <a:t>19.02.25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D44D26-2958-4F2F-A838-90F03256569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5483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D44D26-2958-4F2F-A838-90F032565690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1319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D44D26-2958-4F2F-A838-90F032565690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118089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D44D26-2958-4F2F-A838-90F032565690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6181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D44D26-2958-4F2F-A838-90F032565690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63475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D44D26-2958-4F2F-A838-90F032565690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728683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D44D26-2958-4F2F-A838-90F032565690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162365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D44D26-2958-4F2F-A838-90F032565690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17025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D44D26-2958-4F2F-A838-90F032565690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29727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D44D26-2958-4F2F-A838-90F032565690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43833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D44D26-2958-4F2F-A838-90F032565690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89239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D44D26-2958-4F2F-A838-90F032565690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14809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D44D26-2958-4F2F-A838-90F032565690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18036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D44D26-2958-4F2F-A838-90F032565690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39453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D44D26-2958-4F2F-A838-90F032565690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96353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D44D26-2958-4F2F-A838-90F032565690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3187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5748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404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01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2/19/2025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768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497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2/19/2025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6051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2/19/2025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907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2/19/2025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229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2/19/2025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874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2/19/2025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018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2/19/2025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651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2/19/2025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922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5C5CD5-8BC4-4799-8114-8FDC418BEB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LAZY / EAGER ACQUSITION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0D6DBC40-DD9B-CE88-D7F8-CC826A84847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3530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A5A2823-8FC3-D1B6-675B-DDEB3B665841}"/>
              </a:ext>
            </a:extLst>
          </p:cNvPr>
          <p:cNvSpPr/>
          <p:nvPr/>
        </p:nvSpPr>
        <p:spPr>
          <a:xfrm>
            <a:off x="922020" y="3016251"/>
            <a:ext cx="1371600" cy="41274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012441-F4BD-D756-F7D5-E992B305C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ENTITY FRAMEWORK – EAGER LOADIN</a:t>
            </a:r>
            <a:r>
              <a:rPr lang="cs-CZ" dirty="0"/>
              <a:t>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CC9EA1-C6F5-AEB8-0B9A-8DE6969377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2020" y="1690688"/>
            <a:ext cx="10515600" cy="3445847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400" b="1" dirty="0"/>
              <a:t>VYGENEROVAN</a:t>
            </a:r>
            <a:r>
              <a:rPr lang="cs-CZ" sz="2400" b="1" dirty="0"/>
              <a:t>Ý SQL DOTAZ</a:t>
            </a:r>
            <a:endParaRPr lang="cs-CZ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latinLnBrk="1">
              <a:lnSpc>
                <a:spcPct val="107000"/>
              </a:lnSpc>
              <a:spcBef>
                <a:spcPts val="0"/>
              </a:spcBef>
              <a:buNone/>
            </a:pPr>
            <a:r>
              <a:rPr lang="cs-CZ" sz="2400" kern="0" dirty="0">
                <a:solidFill>
                  <a:srgbClr val="1A85FF"/>
                </a:solidFill>
                <a:effectLst/>
                <a:latin typeface="var(--vscode-repl-font-family)"/>
                <a:ea typeface="Times New Roman" panose="02020603050405020304" pitchFamily="18" charset="0"/>
                <a:cs typeface="Segoe UI" panose="020B0502040204020203" pitchFamily="34" charset="0"/>
              </a:rPr>
              <a:t>SELECT [b].[</a:t>
            </a:r>
            <a:r>
              <a:rPr lang="cs-CZ" sz="2400" kern="0" dirty="0" err="1">
                <a:solidFill>
                  <a:srgbClr val="1A85FF"/>
                </a:solidFill>
                <a:effectLst/>
                <a:latin typeface="var(--vscode-repl-font-family)"/>
                <a:ea typeface="Times New Roman" panose="02020603050405020304" pitchFamily="18" charset="0"/>
                <a:cs typeface="Segoe UI" panose="020B0502040204020203" pitchFamily="34" charset="0"/>
              </a:rPr>
              <a:t>Url</a:t>
            </a:r>
            <a:r>
              <a:rPr lang="cs-CZ" sz="2400" kern="0" dirty="0">
                <a:solidFill>
                  <a:srgbClr val="1A85FF"/>
                </a:solidFill>
                <a:effectLst/>
                <a:latin typeface="var(--vscode-repl-font-family)"/>
                <a:ea typeface="Times New Roman" panose="02020603050405020304" pitchFamily="18" charset="0"/>
                <a:cs typeface="Segoe UI" panose="020B0502040204020203" pitchFamily="34" charset="0"/>
              </a:rPr>
              <a:t>], [b].[</a:t>
            </a:r>
            <a:r>
              <a:rPr lang="cs-CZ" sz="2400" kern="0" dirty="0" err="1">
                <a:solidFill>
                  <a:srgbClr val="1A85FF"/>
                </a:solidFill>
                <a:effectLst/>
                <a:latin typeface="var(--vscode-repl-font-family)"/>
                <a:ea typeface="Times New Roman" panose="02020603050405020304" pitchFamily="18" charset="0"/>
                <a:cs typeface="Segoe UI" panose="020B0502040204020203" pitchFamily="34" charset="0"/>
              </a:rPr>
              <a:t>BlogId</a:t>
            </a:r>
            <a:r>
              <a:rPr lang="cs-CZ" sz="2400" kern="0" dirty="0">
                <a:solidFill>
                  <a:srgbClr val="1A85FF"/>
                </a:solidFill>
                <a:effectLst/>
                <a:latin typeface="var(--vscode-repl-font-family)"/>
                <a:ea typeface="Times New Roman" panose="02020603050405020304" pitchFamily="18" charset="0"/>
                <a:cs typeface="Segoe UI" panose="020B0502040204020203" pitchFamily="34" charset="0"/>
              </a:rPr>
              <a:t>], [p].[</a:t>
            </a:r>
            <a:r>
              <a:rPr lang="cs-CZ" sz="2400" kern="0" dirty="0" err="1">
                <a:solidFill>
                  <a:srgbClr val="1A85FF"/>
                </a:solidFill>
                <a:effectLst/>
                <a:latin typeface="var(--vscode-repl-font-family)"/>
                <a:ea typeface="Times New Roman" panose="02020603050405020304" pitchFamily="18" charset="0"/>
                <a:cs typeface="Segoe UI" panose="020B0502040204020203" pitchFamily="34" charset="0"/>
              </a:rPr>
              <a:t>PostId</a:t>
            </a:r>
            <a:r>
              <a:rPr lang="cs-CZ" sz="2400" kern="0" dirty="0">
                <a:solidFill>
                  <a:srgbClr val="1A85FF"/>
                </a:solidFill>
                <a:effectLst/>
                <a:latin typeface="var(--vscode-repl-font-family)"/>
                <a:ea typeface="Times New Roman" panose="02020603050405020304" pitchFamily="18" charset="0"/>
                <a:cs typeface="Segoe UI" panose="020B0502040204020203" pitchFamily="34" charset="0"/>
              </a:rPr>
              <a:t>], [p].[</a:t>
            </a:r>
            <a:r>
              <a:rPr lang="cs-CZ" sz="2400" kern="0" dirty="0" err="1">
                <a:solidFill>
                  <a:srgbClr val="1A85FF"/>
                </a:solidFill>
                <a:effectLst/>
                <a:latin typeface="var(--vscode-repl-font-family)"/>
                <a:ea typeface="Times New Roman" panose="02020603050405020304" pitchFamily="18" charset="0"/>
                <a:cs typeface="Segoe UI" panose="020B0502040204020203" pitchFamily="34" charset="0"/>
              </a:rPr>
              <a:t>BlogId</a:t>
            </a:r>
            <a:r>
              <a:rPr lang="cs-CZ" sz="2400" kern="0" dirty="0">
                <a:solidFill>
                  <a:srgbClr val="1A85FF"/>
                </a:solidFill>
                <a:effectLst/>
                <a:latin typeface="var(--vscode-repl-font-family)"/>
                <a:ea typeface="Times New Roman" panose="02020603050405020304" pitchFamily="18" charset="0"/>
                <a:cs typeface="Segoe UI" panose="020B0502040204020203" pitchFamily="34" charset="0"/>
              </a:rPr>
              <a:t>], [p].[</a:t>
            </a:r>
            <a:r>
              <a:rPr lang="cs-CZ" sz="2400" kern="0" dirty="0" err="1">
                <a:solidFill>
                  <a:srgbClr val="1A85FF"/>
                </a:solidFill>
                <a:effectLst/>
                <a:latin typeface="var(--vscode-repl-font-family)"/>
                <a:ea typeface="Times New Roman" panose="02020603050405020304" pitchFamily="18" charset="0"/>
                <a:cs typeface="Segoe UI" panose="020B0502040204020203" pitchFamily="34" charset="0"/>
              </a:rPr>
              <a:t>Content</a:t>
            </a:r>
            <a:r>
              <a:rPr lang="cs-CZ" sz="2400" kern="0" dirty="0">
                <a:solidFill>
                  <a:srgbClr val="1A85FF"/>
                </a:solidFill>
                <a:effectLst/>
                <a:latin typeface="var(--vscode-repl-font-family)"/>
                <a:ea typeface="Times New Roman" panose="02020603050405020304" pitchFamily="18" charset="0"/>
                <a:cs typeface="Segoe UI" panose="020B0502040204020203" pitchFamily="34" charset="0"/>
              </a:rPr>
              <a:t>], [p].[</a:t>
            </a:r>
            <a:r>
              <a:rPr lang="cs-CZ" sz="2400" kern="0" dirty="0" err="1">
                <a:solidFill>
                  <a:srgbClr val="1A85FF"/>
                </a:solidFill>
                <a:effectLst/>
                <a:latin typeface="var(--vscode-repl-font-family)"/>
                <a:ea typeface="Times New Roman" panose="02020603050405020304" pitchFamily="18" charset="0"/>
                <a:cs typeface="Segoe UI" panose="020B0502040204020203" pitchFamily="34" charset="0"/>
              </a:rPr>
              <a:t>Title</a:t>
            </a:r>
            <a:r>
              <a:rPr lang="cs-CZ" sz="2400" kern="0" dirty="0">
                <a:solidFill>
                  <a:srgbClr val="1A85FF"/>
                </a:solidFill>
                <a:effectLst/>
                <a:latin typeface="var(--vscode-repl-font-family)"/>
                <a:ea typeface="Times New Roman" panose="02020603050405020304" pitchFamily="18" charset="0"/>
                <a:cs typeface="Segoe UI" panose="020B0502040204020203" pitchFamily="34" charset="0"/>
              </a:rPr>
              <a:t>] </a:t>
            </a:r>
            <a:endParaRPr lang="cs-CZ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latinLnBrk="1">
              <a:lnSpc>
                <a:spcPct val="107000"/>
              </a:lnSpc>
              <a:spcBef>
                <a:spcPts val="0"/>
              </a:spcBef>
              <a:buNone/>
            </a:pPr>
            <a:r>
              <a:rPr lang="cs-CZ" sz="2400" kern="0" dirty="0">
                <a:solidFill>
                  <a:srgbClr val="1A85FF"/>
                </a:solidFill>
                <a:effectLst/>
                <a:latin typeface="var(--vscode-repl-font-family)"/>
                <a:ea typeface="Times New Roman" panose="02020603050405020304" pitchFamily="18" charset="0"/>
                <a:cs typeface="Segoe UI" panose="020B0502040204020203" pitchFamily="34" charset="0"/>
              </a:rPr>
              <a:t>FROM [</a:t>
            </a:r>
            <a:r>
              <a:rPr lang="cs-CZ" sz="2400" kern="0" dirty="0" err="1">
                <a:solidFill>
                  <a:srgbClr val="1A85FF"/>
                </a:solidFill>
                <a:effectLst/>
                <a:latin typeface="var(--vscode-repl-font-family)"/>
                <a:ea typeface="Times New Roman" panose="02020603050405020304" pitchFamily="18" charset="0"/>
                <a:cs typeface="Segoe UI" panose="020B0502040204020203" pitchFamily="34" charset="0"/>
              </a:rPr>
              <a:t>Blogs</a:t>
            </a:r>
            <a:r>
              <a:rPr lang="cs-CZ" sz="2400" kern="0" dirty="0">
                <a:solidFill>
                  <a:srgbClr val="1A85FF"/>
                </a:solidFill>
                <a:effectLst/>
                <a:latin typeface="var(--vscode-repl-font-family)"/>
                <a:ea typeface="Times New Roman" panose="02020603050405020304" pitchFamily="18" charset="0"/>
                <a:cs typeface="Segoe UI" panose="020B0502040204020203" pitchFamily="34" charset="0"/>
              </a:rPr>
              <a:t>] AS [b] </a:t>
            </a:r>
            <a:endParaRPr lang="cs-CZ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latinLnBrk="1">
              <a:lnSpc>
                <a:spcPct val="107000"/>
              </a:lnSpc>
              <a:spcBef>
                <a:spcPts val="0"/>
              </a:spcBef>
              <a:buNone/>
            </a:pPr>
            <a:r>
              <a:rPr lang="cs-CZ" sz="2400" kern="0" dirty="0">
                <a:solidFill>
                  <a:srgbClr val="1A85FF"/>
                </a:solidFill>
                <a:effectLst/>
                <a:latin typeface="var(--vscode-repl-font-family)"/>
                <a:ea typeface="Times New Roman" panose="02020603050405020304" pitchFamily="18" charset="0"/>
                <a:cs typeface="Segoe UI" panose="020B0502040204020203" pitchFamily="34" charset="0"/>
              </a:rPr>
              <a:t>LEFT JOIN [</a:t>
            </a:r>
            <a:r>
              <a:rPr lang="cs-CZ" sz="2400" kern="0" dirty="0" err="1">
                <a:solidFill>
                  <a:srgbClr val="1A85FF"/>
                </a:solidFill>
                <a:effectLst/>
                <a:latin typeface="var(--vscode-repl-font-family)"/>
                <a:ea typeface="Times New Roman" panose="02020603050405020304" pitchFamily="18" charset="0"/>
                <a:cs typeface="Segoe UI" panose="020B0502040204020203" pitchFamily="34" charset="0"/>
              </a:rPr>
              <a:t>Posts</a:t>
            </a:r>
            <a:r>
              <a:rPr lang="cs-CZ" sz="2400" kern="0" dirty="0">
                <a:solidFill>
                  <a:srgbClr val="1A85FF"/>
                </a:solidFill>
                <a:effectLst/>
                <a:latin typeface="var(--vscode-repl-font-family)"/>
                <a:ea typeface="Times New Roman" panose="02020603050405020304" pitchFamily="18" charset="0"/>
                <a:cs typeface="Segoe UI" panose="020B0502040204020203" pitchFamily="34" charset="0"/>
              </a:rPr>
              <a:t>] AS [p] ON [b].[</a:t>
            </a:r>
            <a:r>
              <a:rPr lang="cs-CZ" sz="2400" kern="0" dirty="0" err="1">
                <a:solidFill>
                  <a:srgbClr val="1A85FF"/>
                </a:solidFill>
                <a:effectLst/>
                <a:latin typeface="var(--vscode-repl-font-family)"/>
                <a:ea typeface="Times New Roman" panose="02020603050405020304" pitchFamily="18" charset="0"/>
                <a:cs typeface="Segoe UI" panose="020B0502040204020203" pitchFamily="34" charset="0"/>
              </a:rPr>
              <a:t>BlogId</a:t>
            </a:r>
            <a:r>
              <a:rPr lang="cs-CZ" sz="2400" kern="0" dirty="0">
                <a:solidFill>
                  <a:srgbClr val="1A85FF"/>
                </a:solidFill>
                <a:effectLst/>
                <a:latin typeface="var(--vscode-repl-font-family)"/>
                <a:ea typeface="Times New Roman" panose="02020603050405020304" pitchFamily="18" charset="0"/>
                <a:cs typeface="Segoe UI" panose="020B0502040204020203" pitchFamily="34" charset="0"/>
              </a:rPr>
              <a:t>] = [p].[</a:t>
            </a:r>
            <a:r>
              <a:rPr lang="cs-CZ" sz="2400" kern="0" dirty="0" err="1">
                <a:solidFill>
                  <a:srgbClr val="1A85FF"/>
                </a:solidFill>
                <a:effectLst/>
                <a:latin typeface="var(--vscode-repl-font-family)"/>
                <a:ea typeface="Times New Roman" panose="02020603050405020304" pitchFamily="18" charset="0"/>
                <a:cs typeface="Segoe UI" panose="020B0502040204020203" pitchFamily="34" charset="0"/>
              </a:rPr>
              <a:t>BlogId</a:t>
            </a:r>
            <a:r>
              <a:rPr lang="cs-CZ" sz="2400" kern="0" dirty="0">
                <a:solidFill>
                  <a:srgbClr val="1A85FF"/>
                </a:solidFill>
                <a:effectLst/>
                <a:latin typeface="var(--vscode-repl-font-family)"/>
                <a:ea typeface="Times New Roman" panose="02020603050405020304" pitchFamily="18" charset="0"/>
                <a:cs typeface="Segoe UI" panose="020B0502040204020203" pitchFamily="34" charset="0"/>
              </a:rPr>
              <a:t>] </a:t>
            </a:r>
            <a:endParaRPr lang="cs-CZ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buNone/>
            </a:pPr>
            <a:r>
              <a:rPr lang="cs-CZ" sz="2400" kern="0" dirty="0">
                <a:solidFill>
                  <a:srgbClr val="1A85FF"/>
                </a:solidFill>
                <a:effectLst/>
                <a:latin typeface="var(--vscode-repl-font-family)"/>
                <a:ea typeface="Times New Roman" panose="02020603050405020304" pitchFamily="18" charset="0"/>
                <a:cs typeface="Segoe UI" panose="020B0502040204020203" pitchFamily="34" charset="0"/>
              </a:rPr>
              <a:t>ORDER BY [b].[</a:t>
            </a:r>
            <a:r>
              <a:rPr lang="cs-CZ" sz="2400" kern="0" dirty="0" err="1">
                <a:solidFill>
                  <a:srgbClr val="1A85FF"/>
                </a:solidFill>
                <a:effectLst/>
                <a:latin typeface="var(--vscode-repl-font-family)"/>
                <a:ea typeface="Times New Roman" panose="02020603050405020304" pitchFamily="18" charset="0"/>
                <a:cs typeface="Segoe UI" panose="020B0502040204020203" pitchFamily="34" charset="0"/>
              </a:rPr>
              <a:t>BlogId</a:t>
            </a:r>
            <a:r>
              <a:rPr lang="cs-CZ" sz="2400" kern="0" dirty="0">
                <a:solidFill>
                  <a:srgbClr val="1A85FF"/>
                </a:solidFill>
                <a:effectLst/>
                <a:latin typeface="var(--vscode-repl-font-family)"/>
                <a:ea typeface="Times New Roman" panose="02020603050405020304" pitchFamily="18" charset="0"/>
                <a:cs typeface="Segoe UI" panose="020B0502040204020203" pitchFamily="34" charset="0"/>
              </a:rPr>
              <a:t>]</a:t>
            </a:r>
            <a:endParaRPr lang="cs-CZ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66591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31E7CA-4361-CF90-D7F5-0C9ABC8A9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</a:t>
            </a:r>
            <a:r>
              <a:rPr lang="en-US" dirty="0"/>
              <a:t>OMPILACE</a:t>
            </a:r>
            <a:r>
              <a:rPr lang="cs-CZ" dirty="0"/>
              <a:t> </a:t>
            </a:r>
            <a:r>
              <a:rPr lang="en-US" dirty="0"/>
              <a:t>C# – JIT (DEFAULT) </a:t>
            </a:r>
            <a:endParaRPr lang="cs-CZ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7D8A1B-1C6B-D005-6741-3E39DE0DAF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Pro běh je potřeba .NET Runtime</a:t>
            </a:r>
          </a:p>
          <a:p>
            <a:r>
              <a:rPr lang="cs-CZ" dirty="0"/>
              <a:t>CIL se překládá do nativního kódu za běhu, až když je daná metoda potřeba</a:t>
            </a:r>
          </a:p>
          <a:p>
            <a:r>
              <a:rPr lang="cs-CZ" dirty="0"/>
              <a:t>Může za běhu kód znovu zkompilovat s lepšími optimalizacemi a tím zrychlit program</a:t>
            </a:r>
          </a:p>
          <a:p>
            <a:r>
              <a:rPr lang="cs-CZ" dirty="0"/>
              <a:t>Dynamické generování </a:t>
            </a:r>
            <a:r>
              <a:rPr lang="en-US" dirty="0" err="1"/>
              <a:t>zdrojo</a:t>
            </a:r>
            <a:r>
              <a:rPr lang="cs-CZ" dirty="0" err="1"/>
              <a:t>vého</a:t>
            </a:r>
            <a:r>
              <a:rPr lang="cs-CZ" dirty="0"/>
              <a:t> kódu s využitím </a:t>
            </a:r>
            <a:r>
              <a:rPr lang="cs-CZ" dirty="0" err="1"/>
              <a:t>Reflection</a:t>
            </a:r>
            <a:endParaRPr lang="en-US" dirty="0"/>
          </a:p>
          <a:p>
            <a:pPr lvl="1"/>
            <a:r>
              <a:rPr lang="cs-CZ" dirty="0"/>
              <a:t>Generování </a:t>
            </a:r>
            <a:r>
              <a:rPr lang="cs-CZ" dirty="0" err="1"/>
              <a:t>Swagger</a:t>
            </a:r>
            <a:r>
              <a:rPr lang="cs-CZ" dirty="0"/>
              <a:t> </a:t>
            </a:r>
            <a:r>
              <a:rPr lang="cs-CZ" dirty="0" err="1"/>
              <a:t>OpenAPI</a:t>
            </a:r>
            <a:r>
              <a:rPr lang="cs-CZ" dirty="0"/>
              <a:t> dokumentace</a:t>
            </a:r>
          </a:p>
          <a:p>
            <a:pPr lvl="1"/>
            <a:r>
              <a:rPr lang="cs-CZ" dirty="0"/>
              <a:t>Automatická </a:t>
            </a:r>
            <a:r>
              <a:rPr lang="cs-CZ" dirty="0" err="1"/>
              <a:t>serializace</a:t>
            </a:r>
            <a:r>
              <a:rPr lang="cs-CZ" dirty="0"/>
              <a:t> do JSON pro ASP.NET </a:t>
            </a:r>
            <a:r>
              <a:rPr lang="cs-CZ" dirty="0" err="1"/>
              <a:t>Core</a:t>
            </a:r>
            <a:r>
              <a:rPr lang="cs-CZ" dirty="0"/>
              <a:t> </a:t>
            </a:r>
            <a:r>
              <a:rPr lang="cs-CZ" dirty="0" err="1"/>
              <a:t>Minimal</a:t>
            </a:r>
            <a:r>
              <a:rPr lang="cs-CZ" dirty="0"/>
              <a:t> </a:t>
            </a:r>
            <a:r>
              <a:rPr lang="cs-CZ" dirty="0" err="1"/>
              <a:t>APIs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105054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8532F85-8A5D-0D2D-456C-0A7821E04746}"/>
              </a:ext>
            </a:extLst>
          </p:cNvPr>
          <p:cNvSpPr/>
          <p:nvPr/>
        </p:nvSpPr>
        <p:spPr>
          <a:xfrm>
            <a:off x="3147060" y="4450080"/>
            <a:ext cx="5814060" cy="8077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9F8F90-FA7F-24DB-F463-FF07B60B1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SOURCE CODE GENERATION</a:t>
            </a:r>
            <a:endParaRPr lang="cs-CZ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DA9520-6801-95A8-0F3F-DD1D075756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//</a:t>
            </a:r>
            <a:r>
              <a:rPr lang="cs-CZ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cs-CZ" dirty="0" err="1">
                <a:solidFill>
                  <a:srgbClr val="008000"/>
                </a:solidFill>
                <a:latin typeface="Consolas" panose="020B0609020204030204" pitchFamily="49" charset="0"/>
              </a:rPr>
              <a:t>HelloController.cs</a:t>
            </a:r>
            <a:endParaRPr lang="cs-CZ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cs-CZ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ApiController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]</a:t>
            </a:r>
          </a:p>
          <a:p>
            <a:pPr marL="0" indent="0">
              <a:buNone/>
            </a:pP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cs-CZ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Route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cs-CZ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cs-CZ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api</a:t>
            </a:r>
            <a:r>
              <a:rPr lang="cs-CZ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/</a:t>
            </a:r>
            <a:r>
              <a:rPr lang="cs-CZ" b="0" dirty="0">
                <a:solidFill>
                  <a:srgbClr val="811F3F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cs-CZ" b="0" dirty="0" err="1">
                <a:solidFill>
                  <a:srgbClr val="811F3F"/>
                </a:solidFill>
                <a:effectLst/>
                <a:latin typeface="Consolas" panose="020B0609020204030204" pitchFamily="49" charset="0"/>
              </a:rPr>
              <a:t>controller</a:t>
            </a:r>
            <a:r>
              <a:rPr lang="cs-CZ" b="0" dirty="0">
                <a:solidFill>
                  <a:srgbClr val="811F3F"/>
                </a:solidFill>
                <a:effectLst/>
                <a:latin typeface="Consolas" panose="020B0609020204030204" pitchFamily="49" charset="0"/>
              </a:rPr>
              <a:t>]</a:t>
            </a:r>
            <a:r>
              <a:rPr lang="cs-CZ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)]</a:t>
            </a:r>
          </a:p>
          <a:p>
            <a:pPr marL="0" indent="0">
              <a:buNone/>
            </a:pPr>
            <a:r>
              <a:rPr lang="cs-CZ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HelloController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: </a:t>
            </a:r>
            <a:r>
              <a:rPr lang="cs-CZ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ControllerBase</a:t>
            </a:r>
            <a:endParaRPr lang="cs-CZ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[</a:t>
            </a:r>
            <a:r>
              <a:rPr lang="cs-CZ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HttpGet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]</a:t>
            </a:r>
          </a:p>
          <a:p>
            <a:pPr marL="0" indent="0">
              <a:buNone/>
            </a:pP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cs-CZ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IActionResult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Get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()</a:t>
            </a:r>
          </a:p>
          <a:p>
            <a:pPr marL="0" indent="0">
              <a:buNone/>
            </a:pP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{</a:t>
            </a:r>
          </a:p>
          <a:p>
            <a:pPr marL="0" indent="0">
              <a:buNone/>
            </a:pP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cs-CZ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Ok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cs-CZ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{ </a:t>
            </a:r>
            <a:r>
              <a:rPr lang="cs-CZ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message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"Hello </a:t>
            </a:r>
            <a:r>
              <a:rPr lang="cs-CZ" b="0" dirty="0" err="1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world</a:t>
            </a:r>
            <a:r>
              <a:rPr lang="cs-CZ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});</a:t>
            </a:r>
          </a:p>
          <a:p>
            <a:pPr marL="0" indent="0">
              <a:buNone/>
            </a:pP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pPr marL="0" indent="0">
              <a:buNone/>
            </a:pP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r>
              <a:rPr lang="cs-CZ" dirty="0"/>
              <a:t>Za běhu se vygeneruje JSON </a:t>
            </a:r>
            <a:r>
              <a:rPr lang="cs-CZ" dirty="0" err="1"/>
              <a:t>Serializer</a:t>
            </a:r>
            <a:r>
              <a:rPr lang="cs-CZ" dirty="0"/>
              <a:t> a </a:t>
            </a:r>
            <a:r>
              <a:rPr lang="cs-CZ" dirty="0" err="1"/>
              <a:t>Swagger</a:t>
            </a:r>
            <a:r>
              <a:rPr lang="cs-CZ" dirty="0"/>
              <a:t> dokumentace</a:t>
            </a:r>
          </a:p>
        </p:txBody>
      </p:sp>
    </p:spTree>
    <p:extLst>
      <p:ext uri="{BB962C8B-B14F-4D97-AF65-F5344CB8AC3E}">
        <p14:creationId xmlns:p14="http://schemas.microsoft.com/office/powerpoint/2010/main" val="12412620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FCE085B-00B7-D60C-5472-D9616E2843FA}"/>
              </a:ext>
            </a:extLst>
          </p:cNvPr>
          <p:cNvSpPr/>
          <p:nvPr/>
        </p:nvSpPr>
        <p:spPr>
          <a:xfrm>
            <a:off x="838200" y="3276600"/>
            <a:ext cx="5257800" cy="19126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4A8B7A-2DDE-AD1D-E9F9-2647F7EB8E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18160"/>
            <a:ext cx="7049495" cy="6073140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b="0" dirty="0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// </a:t>
            </a:r>
            <a:r>
              <a:rPr lang="cs-CZ" b="0" dirty="0" err="1">
                <a:solidFill>
                  <a:srgbClr val="008000"/>
                </a:solidFill>
                <a:effectLst/>
                <a:latin typeface="Consolas" panose="020B0609020204030204" pitchFamily="49" charset="0"/>
              </a:rPr>
              <a:t>Program.cs</a:t>
            </a:r>
            <a:endParaRPr lang="cs-CZ" b="0" dirty="0">
              <a:solidFill>
                <a:srgbClr val="0000FF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cs-CZ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using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Microsoft</a:t>
            </a:r>
            <a:r>
              <a:rPr lang="cs-CZ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cs-CZ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EntityFrameworkCore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;</a:t>
            </a:r>
            <a:b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</a:br>
            <a:b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</a:br>
            <a:r>
              <a:rPr lang="cs-CZ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var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builder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WebApplication</a:t>
            </a:r>
            <a:r>
              <a:rPr lang="cs-CZ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cs-CZ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CreateBuilder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cs-CZ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args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en-US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builder</a:t>
            </a:r>
            <a:r>
              <a:rPr lang="en-US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Services</a:t>
            </a:r>
            <a:r>
              <a:rPr lang="en-US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AddControllers</a:t>
            </a:r>
            <a:r>
              <a:rPr lang="en-US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pPr marL="0" indent="0">
              <a:buNone/>
            </a:pPr>
            <a:r>
              <a:rPr lang="en-US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builder</a:t>
            </a:r>
            <a:r>
              <a:rPr lang="en-US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Services</a:t>
            </a:r>
            <a:r>
              <a:rPr lang="en-US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AddEndpointsApiExplorer</a:t>
            </a:r>
            <a:r>
              <a:rPr lang="en-US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();</a:t>
            </a:r>
            <a:endParaRPr lang="cs-CZ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cs-CZ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builder</a:t>
            </a:r>
            <a:r>
              <a:rPr lang="cs-CZ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cs-CZ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Services</a:t>
            </a:r>
            <a:r>
              <a:rPr lang="cs-CZ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cs-CZ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AddSwaggerGen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();</a:t>
            </a:r>
            <a:b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</a:br>
            <a:r>
              <a:rPr lang="cs-CZ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var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app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builder</a:t>
            </a:r>
            <a:r>
              <a:rPr lang="cs-CZ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cs-CZ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Build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cs-CZ" b="0" dirty="0" err="1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if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cs-CZ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app</a:t>
            </a:r>
            <a:r>
              <a:rPr lang="cs-CZ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cs-CZ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Environment</a:t>
            </a:r>
            <a:r>
              <a:rPr lang="cs-CZ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cs-CZ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IsDevelopment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())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cs-CZ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app</a:t>
            </a:r>
            <a:r>
              <a:rPr lang="cs-CZ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cs-CZ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UseSwagger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cs-CZ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app</a:t>
            </a:r>
            <a:r>
              <a:rPr lang="cs-CZ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cs-CZ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UseSwaggerUI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cs-CZ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app</a:t>
            </a:r>
            <a:r>
              <a:rPr lang="cs-CZ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cs-CZ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MapControllers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();</a:t>
            </a:r>
            <a:b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</a:br>
            <a:r>
              <a:rPr lang="cs-CZ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app</a:t>
            </a:r>
            <a:r>
              <a:rPr lang="cs-CZ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cs-CZ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Run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();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7F9DACA-BA74-B640-3950-513D8D4F0D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7695" y="0"/>
            <a:ext cx="430430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8100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02DE24D-3117-AEB3-5263-3D109A665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KOMPILACE C</a:t>
            </a:r>
            <a:r>
              <a:rPr lang="en-US" dirty="0"/>
              <a:t># – NATIVE AOT </a:t>
            </a:r>
            <a:endParaRPr lang="cs-CZ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D5C9429-A883-EFBB-AC3C-B594ACED65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Překlad pro konkrétní architekturu (win-x64, linux-arm64, …)</a:t>
            </a:r>
          </a:p>
          <a:p>
            <a:r>
              <a:rPr lang="cs-CZ" dirty="0"/>
              <a:t>Rychlejší start aplikace</a:t>
            </a:r>
          </a:p>
          <a:p>
            <a:r>
              <a:rPr lang="cs-CZ" dirty="0"/>
              <a:t>Menší spotřeba paměti</a:t>
            </a:r>
          </a:p>
          <a:p>
            <a:r>
              <a:rPr lang="cs-CZ" dirty="0"/>
              <a:t>Nejsou k dispozici optimalizace JIT překladače, náročné výpočty můžou být pomalejší (a nemusí)</a:t>
            </a:r>
          </a:p>
          <a:p>
            <a:r>
              <a:rPr lang="cs-CZ" dirty="0"/>
              <a:t>Ideální pro </a:t>
            </a:r>
            <a:r>
              <a:rPr lang="cs-CZ" dirty="0" err="1"/>
              <a:t>Serverless</a:t>
            </a:r>
            <a:r>
              <a:rPr lang="cs-CZ" dirty="0"/>
              <a:t> (Azure </a:t>
            </a:r>
            <a:r>
              <a:rPr lang="cs-CZ" dirty="0" err="1"/>
              <a:t>Functions</a:t>
            </a:r>
            <a:r>
              <a:rPr lang="cs-CZ" dirty="0"/>
              <a:t>, AWS Lambda)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431745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2A375FC-5DEE-43F1-81B9-F3CFD7183D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SHRNUTÍ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E87FFB0A-27A3-4F65-A475-7C4B224A94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LAZY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EE451CC3-9D87-476B-9C75-17C74FCF1DC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dirty="0"/>
              <a:t>Práci odkládáme, dokud to jde</a:t>
            </a:r>
          </a:p>
          <a:p>
            <a:r>
              <a:rPr lang="cs-CZ" dirty="0"/>
              <a:t>Rychlý start</a:t>
            </a:r>
          </a:p>
          <a:p>
            <a:r>
              <a:rPr lang="cs-CZ" dirty="0"/>
              <a:t>Následně možný menší výkon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7E407E6F-2CFA-4C2A-A1E4-A4E825A259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/>
              <a:t>EAGER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F936064A-1716-4FB2-8DB4-678D0ED8693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cs-CZ" dirty="0"/>
              <a:t>Práci provedeme co nejdřív</a:t>
            </a:r>
          </a:p>
          <a:p>
            <a:r>
              <a:rPr lang="cs-CZ" dirty="0"/>
              <a:t>Pomalý start</a:t>
            </a:r>
          </a:p>
          <a:p>
            <a:r>
              <a:rPr lang="cs-CZ" dirty="0"/>
              <a:t>Následně vyšší výkon</a:t>
            </a:r>
          </a:p>
        </p:txBody>
      </p:sp>
    </p:spTree>
    <p:extLst>
      <p:ext uri="{BB962C8B-B14F-4D97-AF65-F5344CB8AC3E}">
        <p14:creationId xmlns:p14="http://schemas.microsoft.com/office/powerpoint/2010/main" val="3202954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2A375FC-5DEE-43F1-81B9-F3CFD7183D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SROVNÁNÍ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E87FFB0A-27A3-4F65-A475-7C4B224A94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LAZY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EE451CC3-9D87-476B-9C75-17C74FCF1DC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dirty="0"/>
              <a:t>Práci odkládáme, dokud to jde</a:t>
            </a:r>
          </a:p>
          <a:p>
            <a:r>
              <a:rPr lang="cs-CZ" dirty="0"/>
              <a:t>Rychlý start</a:t>
            </a:r>
          </a:p>
          <a:p>
            <a:r>
              <a:rPr lang="cs-CZ" dirty="0"/>
              <a:t>Následně možný menší výkon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7E407E6F-2CFA-4C2A-A1E4-A4E825A259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/>
              <a:t>EAGER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F936064A-1716-4FB2-8DB4-678D0ED8693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cs-CZ" dirty="0"/>
              <a:t>Práci provedeme co nejdřív</a:t>
            </a:r>
          </a:p>
          <a:p>
            <a:r>
              <a:rPr lang="cs-CZ" dirty="0"/>
              <a:t>Pomalý start</a:t>
            </a:r>
          </a:p>
          <a:p>
            <a:r>
              <a:rPr lang="cs-CZ" dirty="0"/>
              <a:t>Následně vyšší výkon</a:t>
            </a:r>
          </a:p>
        </p:txBody>
      </p:sp>
    </p:spTree>
    <p:extLst>
      <p:ext uri="{BB962C8B-B14F-4D97-AF65-F5344CB8AC3E}">
        <p14:creationId xmlns:p14="http://schemas.microsoft.com/office/powerpoint/2010/main" val="2609560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57F60-6AF9-DB03-8E33-B539877CA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</a:t>
            </a:r>
            <a:r>
              <a:rPr lang="cs-CZ" dirty="0"/>
              <a:t>YUŽITÍ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B6ADEC-2FC4-F4DA-4CFB-498343AFAC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Lazy / Eager Loading obsahu na </a:t>
            </a:r>
            <a:r>
              <a:rPr lang="cs-CZ" dirty="0" err="1"/>
              <a:t>Frontendu</a:t>
            </a:r>
            <a:r>
              <a:rPr lang="cs-CZ" dirty="0"/>
              <a:t> </a:t>
            </a:r>
          </a:p>
          <a:p>
            <a:r>
              <a:rPr lang="cs-CZ" dirty="0"/>
              <a:t>Lazy / Eager dotazování do SQL DB </a:t>
            </a:r>
            <a:r>
              <a:rPr lang="en-US" dirty="0"/>
              <a:t>s</a:t>
            </a:r>
            <a:r>
              <a:rPr lang="cs-CZ" dirty="0"/>
              <a:t> ORM (Entity Framework)</a:t>
            </a:r>
          </a:p>
          <a:p>
            <a:r>
              <a:rPr lang="cs-CZ" dirty="0"/>
              <a:t>Just In Time (JIT) / </a:t>
            </a:r>
            <a:r>
              <a:rPr lang="cs-CZ" dirty="0" err="1"/>
              <a:t>Ahead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Time (AOT) </a:t>
            </a:r>
            <a:r>
              <a:rPr lang="cs-CZ" dirty="0" err="1"/>
              <a:t>Compilation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39060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B7ACE6E6-AE58-0C64-E131-D391D1D46017}"/>
              </a:ext>
            </a:extLst>
          </p:cNvPr>
          <p:cNvSpPr/>
          <p:nvPr/>
        </p:nvSpPr>
        <p:spPr>
          <a:xfrm>
            <a:off x="1798320" y="4191000"/>
            <a:ext cx="1607820" cy="13182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26D1A14A-E3D1-4236-B8D7-5E0AB46287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NAČÍTÁNÍ OBRÁZKŮ V HTML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E41964D-506B-81B9-4C6A-7F7CD82F7E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6758940" cy="435133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cs-CZ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&lt;!DOCTYPE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html</a:t>
            </a:r>
            <a:r>
              <a:rPr lang="cs-CZ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endParaRPr lang="cs-CZ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cs-CZ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&lt;html&gt;</a:t>
            </a:r>
            <a:endParaRPr lang="cs-CZ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cs-CZ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&lt;style&gt;</a:t>
            </a:r>
            <a:endParaRPr lang="cs-CZ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img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{</a:t>
            </a:r>
            <a:endParaRPr lang="en-US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display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block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  <a:r>
              <a:rPr lang="en-US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 object-fit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b="0" dirty="0">
                <a:solidFill>
                  <a:srgbClr val="0451A5"/>
                </a:solidFill>
                <a:effectLst/>
                <a:latin typeface="Consolas" panose="020B0609020204030204" pitchFamily="49" charset="0"/>
              </a:rPr>
              <a:t>cover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  <a:endParaRPr lang="cs-CZ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cs-CZ" dirty="0">
                <a:solidFill>
                  <a:srgbClr val="E50000"/>
                </a:solidFill>
                <a:latin typeface="Consolas" panose="020B0609020204030204" pitchFamily="49" charset="0"/>
              </a:rPr>
              <a:t>        </a:t>
            </a:r>
            <a:r>
              <a:rPr lang="en-US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height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1000px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  <a:r>
              <a:rPr lang="cs-CZ" dirty="0">
                <a:solidFill>
                  <a:srgbClr val="3B3B3B"/>
                </a:solidFill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width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: </a:t>
            </a:r>
            <a:r>
              <a:rPr lang="en-US" b="0" dirty="0">
                <a:solidFill>
                  <a:srgbClr val="098658"/>
                </a:solidFill>
                <a:effectLst/>
                <a:latin typeface="Consolas" panose="020B0609020204030204" pitchFamily="49" charset="0"/>
              </a:rPr>
              <a:t>1000px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;</a:t>
            </a:r>
            <a:r>
              <a:rPr lang="cs-CZ" dirty="0">
                <a:solidFill>
                  <a:srgbClr val="3B3B3B"/>
                </a:solidFill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    </a:t>
            </a:r>
            <a:endParaRPr lang="cs-CZ" b="0" dirty="0">
              <a:solidFill>
                <a:srgbClr val="000000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cs-CZ" dirty="0">
                <a:solidFill>
                  <a:srgbClr val="000000"/>
                </a:solidFill>
                <a:latin typeface="Consolas" panose="020B0609020204030204" pitchFamily="49" charset="0"/>
              </a:rPr>
              <a:t>     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}</a:t>
            </a:r>
            <a:endParaRPr lang="cs-CZ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cs-CZ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&lt;/style&gt;</a:t>
            </a:r>
            <a:b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</a:br>
            <a:r>
              <a:rPr lang="cs-CZ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&lt;body&gt;</a:t>
            </a:r>
            <a:endParaRPr lang="cs-CZ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cs-CZ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&lt;img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loading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cs-CZ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lazy</a:t>
            </a:r>
            <a:r>
              <a:rPr lang="cs-CZ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src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cs-CZ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"img/1.jpg"</a:t>
            </a:r>
            <a:r>
              <a:rPr lang="cs-CZ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endParaRPr lang="cs-CZ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cs-CZ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&lt;img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loading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cs-CZ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l</a:t>
            </a: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azy</a:t>
            </a:r>
            <a:r>
              <a:rPr lang="cs-CZ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src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cs-CZ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"img/2.jpg"</a:t>
            </a:r>
            <a:r>
              <a:rPr lang="cs-CZ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endParaRPr lang="cs-CZ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...</a:t>
            </a:r>
          </a:p>
          <a:p>
            <a:pPr marL="0" indent="0">
              <a:buNone/>
            </a:pP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cs-CZ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&lt;img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loading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cs-CZ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lazy</a:t>
            </a:r>
            <a:r>
              <a:rPr lang="cs-CZ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>
                <a:solidFill>
                  <a:srgbClr val="E50000"/>
                </a:solidFill>
                <a:effectLst/>
                <a:latin typeface="Consolas" panose="020B0609020204030204" pitchFamily="49" charset="0"/>
              </a:rPr>
              <a:t>src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cs-CZ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"img/25.jpg"</a:t>
            </a:r>
            <a:r>
              <a:rPr lang="cs-CZ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&gt;</a:t>
            </a:r>
            <a:endParaRPr lang="cs-CZ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cs-CZ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&lt;/body&gt;</a:t>
            </a:r>
            <a:b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</a:br>
            <a:r>
              <a:rPr lang="cs-CZ" b="0" dirty="0">
                <a:solidFill>
                  <a:srgbClr val="800000"/>
                </a:solidFill>
                <a:effectLst/>
                <a:latin typeface="Consolas" panose="020B0609020204030204" pitchFamily="49" charset="0"/>
              </a:rPr>
              <a:t>&lt;/html&gt;</a:t>
            </a:r>
            <a:endParaRPr lang="cs-CZ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BEB4D6E-C5FF-0774-1FAB-B1C24A4F33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0242" y="0"/>
            <a:ext cx="30262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520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6677B-D9D1-A020-735A-7A4C5D64D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NAČÍTÁNÍ OBRÁZKŮ V HTML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0624EDE-C0D3-48F3-D07B-89A81D322D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2014" y="3134678"/>
            <a:ext cx="5157787" cy="823912"/>
          </a:xfrm>
        </p:spPr>
        <p:txBody>
          <a:bodyPr/>
          <a:lstStyle/>
          <a:p>
            <a:r>
              <a:rPr lang="en-US" dirty="0"/>
              <a:t>EAGER LOADING</a:t>
            </a:r>
            <a:r>
              <a:rPr lang="cs-CZ" dirty="0"/>
              <a:t> (DEFAULT)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631D2F-43C3-C1F7-B3C7-DC65769752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970019"/>
            <a:ext cx="5157787" cy="2219643"/>
          </a:xfrm>
        </p:spPr>
        <p:txBody>
          <a:bodyPr>
            <a:normAutofit lnSpcReduction="10000"/>
          </a:bodyPr>
          <a:lstStyle/>
          <a:p>
            <a:r>
              <a:rPr lang="cs-CZ" dirty="0">
                <a:solidFill>
                  <a:srgbClr val="FF0000"/>
                </a:solidFill>
              </a:rPr>
              <a:t>3.4MB / 20s</a:t>
            </a:r>
            <a:endParaRPr lang="cs-CZ" dirty="0"/>
          </a:p>
          <a:p>
            <a:r>
              <a:rPr lang="cs-CZ" dirty="0"/>
              <a:t>Vždy stáhne všech 25 obrázků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21ECB9A-74EE-8A1A-3CF3-B4373CF812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3143250"/>
            <a:ext cx="5183188" cy="823912"/>
          </a:xfrm>
        </p:spPr>
        <p:txBody>
          <a:bodyPr/>
          <a:lstStyle/>
          <a:p>
            <a:r>
              <a:rPr lang="en-US" dirty="0"/>
              <a:t>LAZY LOADING</a:t>
            </a:r>
            <a:endParaRPr lang="cs-CZ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AD2050BA-2A9F-174C-8757-24347D3F72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970019"/>
            <a:ext cx="5183188" cy="2219644"/>
          </a:xfrm>
        </p:spPr>
        <p:txBody>
          <a:bodyPr>
            <a:normAutofit lnSpcReduction="10000"/>
          </a:bodyPr>
          <a:lstStyle/>
          <a:p>
            <a:r>
              <a:rPr lang="cs-CZ" dirty="0">
                <a:solidFill>
                  <a:srgbClr val="00B050"/>
                </a:solidFill>
              </a:rPr>
              <a:t>700kB / 6s</a:t>
            </a:r>
            <a:endParaRPr lang="cs-CZ" dirty="0"/>
          </a:p>
          <a:p>
            <a:r>
              <a:rPr lang="cs-CZ" dirty="0"/>
              <a:t>Na začátku stáhne pouze prvních 5 obrázků </a:t>
            </a:r>
          </a:p>
          <a:p>
            <a:r>
              <a:rPr lang="cs-CZ" dirty="0"/>
              <a:t>ostatní načítá, až když uživatel </a:t>
            </a:r>
            <a:r>
              <a:rPr lang="cs-CZ" dirty="0" err="1"/>
              <a:t>scrolluje</a:t>
            </a:r>
            <a:r>
              <a:rPr lang="cs-CZ" dirty="0"/>
              <a:t> dolů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2E20204B-AEB0-FE8C-19D9-807297B8D456}"/>
              </a:ext>
            </a:extLst>
          </p:cNvPr>
          <p:cNvSpPr txBox="1">
            <a:spLocks/>
          </p:cNvSpPr>
          <p:nvPr/>
        </p:nvSpPr>
        <p:spPr>
          <a:xfrm>
            <a:off x="849312" y="1463039"/>
            <a:ext cx="5414327" cy="166020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0" dirty="0"/>
              <a:t>25 obrázků na stránce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0" dirty="0"/>
              <a:t>Na obrazovku se vejdou 3 obrázky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b="0" dirty="0"/>
              <a:t>Pomalé připojení 3G</a:t>
            </a:r>
          </a:p>
        </p:txBody>
      </p:sp>
    </p:spTree>
    <p:extLst>
      <p:ext uri="{BB962C8B-B14F-4D97-AF65-F5344CB8AC3E}">
        <p14:creationId xmlns:p14="http://schemas.microsoft.com/office/powerpoint/2010/main" val="1893886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231"/>
    </mc:Choice>
    <mc:Fallback xmlns="">
      <p:transition spd="slow" advTm="7923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463B65D-666B-9DC9-0B89-C54DC902FBB8}"/>
              </a:ext>
            </a:extLst>
          </p:cNvPr>
          <p:cNvSpPr/>
          <p:nvPr/>
        </p:nvSpPr>
        <p:spPr>
          <a:xfrm>
            <a:off x="1333500" y="3051810"/>
            <a:ext cx="6758940" cy="3771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9B71F94-AAE8-6278-9AF8-6C795C702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ENTITY FRAMEWORK</a:t>
            </a:r>
            <a:endParaRPr lang="cs-CZ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75B87FA-B238-A702-7BA4-CC625B3127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cs-CZ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Blog</a:t>
            </a:r>
            <a:endParaRPr lang="cs-CZ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cs-CZ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BlogId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{ </a:t>
            </a:r>
            <a:r>
              <a:rPr lang="cs-CZ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get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; </a:t>
            </a:r>
            <a:r>
              <a:rPr lang="cs-CZ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set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; }</a:t>
            </a:r>
          </a:p>
          <a:p>
            <a:pPr marL="0" indent="0">
              <a:buNone/>
            </a:pP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cs-CZ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Url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{ </a:t>
            </a:r>
            <a:r>
              <a:rPr lang="cs-CZ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get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; </a:t>
            </a:r>
            <a:r>
              <a:rPr lang="cs-CZ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set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; }</a:t>
            </a:r>
          </a:p>
          <a:p>
            <a:pPr marL="0" indent="0">
              <a:buNone/>
            </a:pP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cs-CZ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virtual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 err="1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ICollection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cs-CZ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Post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&gt; </a:t>
            </a:r>
            <a:r>
              <a:rPr lang="cs-CZ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Posts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{ </a:t>
            </a:r>
            <a:r>
              <a:rPr lang="cs-CZ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get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; </a:t>
            </a:r>
            <a:r>
              <a:rPr lang="cs-CZ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set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; }</a:t>
            </a:r>
          </a:p>
          <a:p>
            <a:pPr marL="0" indent="0">
              <a:buNone/>
            </a:pP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b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</a:br>
            <a:r>
              <a:rPr lang="cs-CZ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Post</a:t>
            </a:r>
            <a:endParaRPr lang="cs-CZ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cs-CZ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PostId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{ </a:t>
            </a:r>
            <a:r>
              <a:rPr lang="cs-CZ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get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; </a:t>
            </a:r>
            <a:r>
              <a:rPr lang="cs-CZ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set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; }</a:t>
            </a:r>
          </a:p>
          <a:p>
            <a:pPr marL="0" indent="0">
              <a:buNone/>
            </a:pP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cs-CZ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Title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{ </a:t>
            </a:r>
            <a:r>
              <a:rPr lang="cs-CZ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get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; </a:t>
            </a:r>
            <a:r>
              <a:rPr lang="cs-CZ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set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; }</a:t>
            </a:r>
          </a:p>
          <a:p>
            <a:pPr marL="0" indent="0">
              <a:buNone/>
            </a:pP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cs-CZ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Content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{ </a:t>
            </a:r>
            <a:r>
              <a:rPr lang="cs-CZ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get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; </a:t>
            </a:r>
            <a:r>
              <a:rPr lang="cs-CZ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set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; }</a:t>
            </a:r>
          </a:p>
          <a:p>
            <a:pPr marL="0" indent="0">
              <a:buNone/>
            </a:pP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cs-CZ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virtual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>
                <a:solidFill>
                  <a:srgbClr val="267F99"/>
                </a:solidFill>
                <a:effectLst/>
                <a:latin typeface="Consolas" panose="020B0609020204030204" pitchFamily="49" charset="0"/>
              </a:rPr>
              <a:t>Blog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Blog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{ </a:t>
            </a:r>
            <a:r>
              <a:rPr lang="cs-CZ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get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; </a:t>
            </a:r>
            <a:r>
              <a:rPr lang="cs-CZ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set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; }</a:t>
            </a:r>
          </a:p>
          <a:p>
            <a:pPr marL="0" indent="0">
              <a:buNone/>
            </a:pP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2274107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196CA2B-AF59-939B-21CF-DD2B966D6639}"/>
              </a:ext>
            </a:extLst>
          </p:cNvPr>
          <p:cNvSpPr/>
          <p:nvPr/>
        </p:nvSpPr>
        <p:spPr>
          <a:xfrm>
            <a:off x="838200" y="4572000"/>
            <a:ext cx="4762500" cy="7543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6A7BEB-3028-A3AA-4FFB-493F9CC24E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ENTITY FRAMEWORK – LAZY LOADING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E8A508C-5E40-46DE-B5F2-331BA84C0D90}"/>
              </a:ext>
            </a:extLst>
          </p:cNvPr>
          <p:cNvSpPr txBox="1"/>
          <p:nvPr/>
        </p:nvSpPr>
        <p:spPr>
          <a:xfrm>
            <a:off x="838200" y="1682116"/>
            <a:ext cx="104089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cs-CZ" sz="2000" b="0" dirty="0" err="1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foreach</a:t>
            </a:r>
            <a:r>
              <a:rPr lang="cs-CZ" sz="20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cs-CZ" sz="2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var</a:t>
            </a:r>
            <a:r>
              <a:rPr lang="cs-CZ" sz="20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200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blog</a:t>
            </a:r>
            <a:r>
              <a:rPr lang="cs-CZ" sz="20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200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cs-CZ" sz="20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200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context</a:t>
            </a:r>
            <a:r>
              <a:rPr lang="cs-CZ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cs-CZ" sz="200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Blogs</a:t>
            </a:r>
            <a:r>
              <a:rPr lang="cs-CZ" sz="20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r>
              <a:rPr lang="cs-CZ" sz="20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r>
              <a:rPr lang="cs-CZ" sz="20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cs-CZ" sz="2000" b="0" dirty="0" err="1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foreach</a:t>
            </a:r>
            <a:r>
              <a:rPr lang="cs-CZ" sz="20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cs-CZ" sz="2000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var</a:t>
            </a:r>
            <a:r>
              <a:rPr lang="cs-CZ" sz="20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2000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post</a:t>
            </a:r>
            <a:r>
              <a:rPr lang="cs-CZ" sz="20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2000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cs-CZ" sz="20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sz="200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blog</a:t>
            </a:r>
            <a:r>
              <a:rPr lang="cs-CZ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cs-CZ" sz="200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Posts</a:t>
            </a:r>
            <a:r>
              <a:rPr lang="cs-CZ" sz="20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r>
              <a:rPr lang="cs-CZ" sz="20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{</a:t>
            </a:r>
          </a:p>
          <a:p>
            <a:pPr marL="0" indent="0">
              <a:buNone/>
            </a:pPr>
            <a:r>
              <a:rPr lang="cs-CZ" sz="20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cs-CZ" sz="200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Console</a:t>
            </a:r>
            <a:r>
              <a:rPr lang="cs-CZ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cs-CZ" sz="200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WriteLine</a:t>
            </a:r>
            <a:r>
              <a:rPr lang="cs-CZ" sz="20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cs-CZ" sz="2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$"Blog {</a:t>
            </a:r>
            <a:r>
              <a:rPr lang="cs-CZ" sz="200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blog</a:t>
            </a:r>
            <a:r>
              <a:rPr lang="cs-CZ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cs-CZ" sz="200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Url</a:t>
            </a:r>
            <a:r>
              <a:rPr lang="cs-CZ" sz="2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}, Post: {</a:t>
            </a:r>
            <a:r>
              <a:rPr lang="cs-CZ" sz="200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post</a:t>
            </a:r>
            <a:r>
              <a:rPr lang="cs-CZ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cs-CZ" sz="200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Title</a:t>
            </a:r>
            <a:r>
              <a:rPr lang="cs-CZ" sz="2000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}"</a:t>
            </a:r>
            <a:r>
              <a:rPr lang="cs-CZ" sz="20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cs-CZ" sz="20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pPr marL="0" indent="0">
              <a:buNone/>
            </a:pPr>
            <a:r>
              <a:rPr lang="cs-CZ" sz="20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}</a:t>
            </a:r>
            <a:endParaRPr lang="en-US" sz="2000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2000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2000" dirty="0">
                <a:solidFill>
                  <a:srgbClr val="3B3B3B"/>
                </a:solidFill>
                <a:latin typeface="Consolas" panose="020B0609020204030204" pitchFamily="49" charset="0"/>
              </a:rPr>
              <a:t>…</a:t>
            </a:r>
          </a:p>
          <a:p>
            <a:pPr marL="0" indent="0">
              <a:buNone/>
            </a:pPr>
            <a:endParaRPr lang="en-US" sz="2000" dirty="0">
              <a:solidFill>
                <a:srgbClr val="3B3B3B"/>
              </a:solidFill>
              <a:latin typeface="Consolas" panose="020B0609020204030204" pitchFamily="49" charset="0"/>
            </a:endParaRPr>
          </a:p>
          <a:p>
            <a:r>
              <a:rPr lang="cs-CZ" sz="2000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options</a:t>
            </a:r>
            <a:r>
              <a:rPr lang="cs-CZ" sz="2000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cs-CZ" sz="2000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UseLazyLoadingProxies</a:t>
            </a:r>
            <a:r>
              <a:rPr lang="cs-CZ" sz="2000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pPr marL="0" indent="0">
              <a:buNone/>
            </a:pPr>
            <a:endParaRPr lang="cs-CZ" sz="2000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6603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D408991-3793-5AF4-AFF3-0F387CC0E84F}"/>
              </a:ext>
            </a:extLst>
          </p:cNvPr>
          <p:cNvSpPr/>
          <p:nvPr/>
        </p:nvSpPr>
        <p:spPr>
          <a:xfrm>
            <a:off x="838200" y="2971800"/>
            <a:ext cx="3924300" cy="45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012441-F4BD-D756-F7D5-E992B305C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ENTITY FRAMEWORK – </a:t>
            </a:r>
            <a:r>
              <a:rPr lang="cs-CZ" dirty="0"/>
              <a:t>LAZY</a:t>
            </a:r>
            <a:r>
              <a:rPr lang="en-US" dirty="0"/>
              <a:t> LOADIN</a:t>
            </a:r>
            <a:r>
              <a:rPr lang="cs-CZ" dirty="0"/>
              <a:t>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CC9EA1-C6F5-AEB8-0B9A-8DE6969377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06076"/>
            <a:ext cx="10515600" cy="3445847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400" b="1" dirty="0"/>
              <a:t>VYGENEROVAN</a:t>
            </a:r>
            <a:r>
              <a:rPr lang="cs-CZ" sz="2400" b="1" dirty="0"/>
              <a:t>É SQL DOTAZY</a:t>
            </a:r>
            <a:endParaRPr lang="cs-CZ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latinLnBrk="1">
              <a:lnSpc>
                <a:spcPct val="107000"/>
              </a:lnSpc>
              <a:spcBef>
                <a:spcPts val="0"/>
              </a:spcBef>
              <a:buNone/>
            </a:pPr>
            <a:r>
              <a:rPr lang="cs-CZ" sz="2400" kern="0" dirty="0">
                <a:solidFill>
                  <a:srgbClr val="1A85FF"/>
                </a:solidFill>
                <a:effectLst/>
                <a:latin typeface="var(--vscode-repl-font-family)"/>
                <a:ea typeface="Times New Roman" panose="02020603050405020304" pitchFamily="18" charset="0"/>
                <a:cs typeface="Segoe UI" panose="020B0502040204020203" pitchFamily="34" charset="0"/>
              </a:rPr>
              <a:t>SELECT [p].[</a:t>
            </a:r>
            <a:r>
              <a:rPr lang="cs-CZ" sz="2400" kern="0" dirty="0" err="1">
                <a:solidFill>
                  <a:srgbClr val="1A85FF"/>
                </a:solidFill>
                <a:effectLst/>
                <a:latin typeface="var(--vscode-repl-font-family)"/>
                <a:ea typeface="Times New Roman" panose="02020603050405020304" pitchFamily="18" charset="0"/>
                <a:cs typeface="Segoe UI" panose="020B0502040204020203" pitchFamily="34" charset="0"/>
              </a:rPr>
              <a:t>PostId</a:t>
            </a:r>
            <a:r>
              <a:rPr lang="cs-CZ" sz="2400" kern="0" dirty="0">
                <a:solidFill>
                  <a:srgbClr val="1A85FF"/>
                </a:solidFill>
                <a:effectLst/>
                <a:latin typeface="var(--vscode-repl-font-family)"/>
                <a:ea typeface="Times New Roman" panose="02020603050405020304" pitchFamily="18" charset="0"/>
                <a:cs typeface="Segoe UI" panose="020B0502040204020203" pitchFamily="34" charset="0"/>
              </a:rPr>
              <a:t>], [p].[</a:t>
            </a:r>
            <a:r>
              <a:rPr lang="cs-CZ" sz="2400" kern="0" dirty="0" err="1">
                <a:solidFill>
                  <a:srgbClr val="1A85FF"/>
                </a:solidFill>
                <a:effectLst/>
                <a:latin typeface="var(--vscode-repl-font-family)"/>
                <a:ea typeface="Times New Roman" panose="02020603050405020304" pitchFamily="18" charset="0"/>
                <a:cs typeface="Segoe UI" panose="020B0502040204020203" pitchFamily="34" charset="0"/>
              </a:rPr>
              <a:t>BlogId</a:t>
            </a:r>
            <a:r>
              <a:rPr lang="cs-CZ" sz="2400" kern="0" dirty="0">
                <a:solidFill>
                  <a:srgbClr val="1A85FF"/>
                </a:solidFill>
                <a:effectLst/>
                <a:latin typeface="var(--vscode-repl-font-family)"/>
                <a:ea typeface="Times New Roman" panose="02020603050405020304" pitchFamily="18" charset="0"/>
                <a:cs typeface="Segoe UI" panose="020B0502040204020203" pitchFamily="34" charset="0"/>
              </a:rPr>
              <a:t>], [p].[</a:t>
            </a:r>
            <a:r>
              <a:rPr lang="cs-CZ" sz="2400" kern="0" dirty="0" err="1">
                <a:solidFill>
                  <a:srgbClr val="1A85FF"/>
                </a:solidFill>
                <a:effectLst/>
                <a:latin typeface="var(--vscode-repl-font-family)"/>
                <a:ea typeface="Times New Roman" panose="02020603050405020304" pitchFamily="18" charset="0"/>
                <a:cs typeface="Segoe UI" panose="020B0502040204020203" pitchFamily="34" charset="0"/>
              </a:rPr>
              <a:t>Content</a:t>
            </a:r>
            <a:r>
              <a:rPr lang="cs-CZ" sz="2400" kern="0" dirty="0">
                <a:solidFill>
                  <a:srgbClr val="1A85FF"/>
                </a:solidFill>
                <a:effectLst/>
                <a:latin typeface="var(--vscode-repl-font-family)"/>
                <a:ea typeface="Times New Roman" panose="02020603050405020304" pitchFamily="18" charset="0"/>
                <a:cs typeface="Segoe UI" panose="020B0502040204020203" pitchFamily="34" charset="0"/>
              </a:rPr>
              <a:t>], [p].[</a:t>
            </a:r>
            <a:r>
              <a:rPr lang="cs-CZ" sz="2400" kern="0" dirty="0" err="1">
                <a:solidFill>
                  <a:srgbClr val="1A85FF"/>
                </a:solidFill>
                <a:effectLst/>
                <a:latin typeface="var(--vscode-repl-font-family)"/>
                <a:ea typeface="Times New Roman" panose="02020603050405020304" pitchFamily="18" charset="0"/>
                <a:cs typeface="Segoe UI" panose="020B0502040204020203" pitchFamily="34" charset="0"/>
              </a:rPr>
              <a:t>Title</a:t>
            </a:r>
            <a:r>
              <a:rPr lang="cs-CZ" sz="2400" kern="0" dirty="0">
                <a:solidFill>
                  <a:srgbClr val="1A85FF"/>
                </a:solidFill>
                <a:effectLst/>
                <a:latin typeface="var(--vscode-repl-font-family)"/>
                <a:ea typeface="Times New Roman" panose="02020603050405020304" pitchFamily="18" charset="0"/>
                <a:cs typeface="Segoe UI" panose="020B0502040204020203" pitchFamily="34" charset="0"/>
              </a:rPr>
              <a:t>] </a:t>
            </a:r>
            <a:endParaRPr lang="cs-CZ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latinLnBrk="1">
              <a:lnSpc>
                <a:spcPct val="107000"/>
              </a:lnSpc>
              <a:spcBef>
                <a:spcPts val="0"/>
              </a:spcBef>
              <a:buNone/>
            </a:pPr>
            <a:r>
              <a:rPr lang="cs-CZ" sz="2400" kern="0" dirty="0">
                <a:solidFill>
                  <a:srgbClr val="1A85FF"/>
                </a:solidFill>
                <a:effectLst/>
                <a:latin typeface="var(--vscode-repl-font-family)"/>
                <a:ea typeface="Times New Roman" panose="02020603050405020304" pitchFamily="18" charset="0"/>
                <a:cs typeface="Segoe UI" panose="020B0502040204020203" pitchFamily="34" charset="0"/>
              </a:rPr>
              <a:t>FROM [</a:t>
            </a:r>
            <a:r>
              <a:rPr lang="cs-CZ" sz="2400" kern="0" dirty="0" err="1">
                <a:solidFill>
                  <a:srgbClr val="1A85FF"/>
                </a:solidFill>
                <a:effectLst/>
                <a:latin typeface="var(--vscode-repl-font-family)"/>
                <a:ea typeface="Times New Roman" panose="02020603050405020304" pitchFamily="18" charset="0"/>
                <a:cs typeface="Segoe UI" panose="020B0502040204020203" pitchFamily="34" charset="0"/>
              </a:rPr>
              <a:t>Posts</a:t>
            </a:r>
            <a:r>
              <a:rPr lang="cs-CZ" sz="2400" kern="0" dirty="0">
                <a:solidFill>
                  <a:srgbClr val="1A85FF"/>
                </a:solidFill>
                <a:effectLst/>
                <a:latin typeface="var(--vscode-repl-font-family)"/>
                <a:ea typeface="Times New Roman" panose="02020603050405020304" pitchFamily="18" charset="0"/>
                <a:cs typeface="Segoe UI" panose="020B0502040204020203" pitchFamily="34" charset="0"/>
              </a:rPr>
              <a:t>] AS [p] </a:t>
            </a:r>
            <a:endParaRPr lang="cs-CZ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latinLnBrk="1">
              <a:lnSpc>
                <a:spcPct val="107000"/>
              </a:lnSpc>
              <a:spcBef>
                <a:spcPts val="0"/>
              </a:spcBef>
              <a:buNone/>
            </a:pPr>
            <a:r>
              <a:rPr lang="cs-CZ" sz="2400" kern="0" dirty="0">
                <a:solidFill>
                  <a:srgbClr val="1A85FF"/>
                </a:solidFill>
                <a:effectLst/>
                <a:latin typeface="var(--vscode-repl-font-family)"/>
                <a:ea typeface="Times New Roman" panose="02020603050405020304" pitchFamily="18" charset="0"/>
                <a:cs typeface="Segoe UI" panose="020B0502040204020203" pitchFamily="34" charset="0"/>
              </a:rPr>
              <a:t>WHERE [p].[</a:t>
            </a:r>
            <a:r>
              <a:rPr lang="cs-CZ" sz="2400" kern="0" dirty="0" err="1">
                <a:solidFill>
                  <a:srgbClr val="1A85FF"/>
                </a:solidFill>
                <a:effectLst/>
                <a:latin typeface="var(--vscode-repl-font-family)"/>
                <a:ea typeface="Times New Roman" panose="02020603050405020304" pitchFamily="18" charset="0"/>
                <a:cs typeface="Segoe UI" panose="020B0502040204020203" pitchFamily="34" charset="0"/>
              </a:rPr>
              <a:t>BlogId</a:t>
            </a:r>
            <a:r>
              <a:rPr lang="cs-CZ" sz="2400" kern="0" dirty="0">
                <a:solidFill>
                  <a:srgbClr val="1A85FF"/>
                </a:solidFill>
                <a:effectLst/>
                <a:latin typeface="var(--vscode-repl-font-family)"/>
                <a:ea typeface="Times New Roman" panose="02020603050405020304" pitchFamily="18" charset="0"/>
                <a:cs typeface="Segoe UI" panose="020B0502040204020203" pitchFamily="34" charset="0"/>
              </a:rPr>
              <a:t>] = @__p_0</a:t>
            </a:r>
          </a:p>
          <a:p>
            <a:pPr marL="0" indent="0" latinLnBrk="1">
              <a:lnSpc>
                <a:spcPct val="107000"/>
              </a:lnSpc>
              <a:spcBef>
                <a:spcPts val="0"/>
              </a:spcBef>
              <a:buNone/>
            </a:pPr>
            <a:endParaRPr lang="cs-CZ" sz="1800" b="1" dirty="0"/>
          </a:p>
          <a:p>
            <a:pPr latinLnBrk="1">
              <a:lnSpc>
                <a:spcPct val="107000"/>
              </a:lnSpc>
              <a:spcBef>
                <a:spcPts val="0"/>
              </a:spcBef>
            </a:pPr>
            <a:r>
              <a:rPr lang="cs-CZ" sz="20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 každý </a:t>
            </a:r>
            <a:r>
              <a:rPr lang="cs-CZ" sz="2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blog nový dotaz</a:t>
            </a:r>
          </a:p>
          <a:p>
            <a:pPr latinLnBrk="1">
              <a:lnSpc>
                <a:spcPct val="107000"/>
              </a:lnSpc>
              <a:spcBef>
                <a:spcPts val="0"/>
              </a:spcBef>
            </a:pPr>
            <a:r>
              <a:rPr lang="cs-CZ" sz="2000" b="1" dirty="0"/>
              <a:t>N+1 Problém</a:t>
            </a:r>
            <a:endParaRPr lang="en-US" sz="2000" b="1" dirty="0"/>
          </a:p>
          <a:p>
            <a:pPr latinLnBrk="1">
              <a:lnSpc>
                <a:spcPct val="107000"/>
              </a:lnSpc>
              <a:spcBef>
                <a:spcPts val="0"/>
              </a:spcBef>
            </a:pPr>
            <a:r>
              <a:rPr lang="cs-CZ" sz="2000" dirty="0"/>
              <a:t>Člověk musí vědět, co dělá</a:t>
            </a:r>
            <a:endParaRPr lang="en-US" sz="2000" dirty="0"/>
          </a:p>
          <a:p>
            <a:pPr marL="0" indent="0" latinLnBrk="1">
              <a:lnSpc>
                <a:spcPct val="107000"/>
              </a:lnSpc>
              <a:spcBef>
                <a:spcPts val="0"/>
              </a:spcBef>
              <a:buNone/>
            </a:pPr>
            <a:endParaRPr lang="cs-CZ" sz="2000" b="1" dirty="0"/>
          </a:p>
          <a:p>
            <a:pPr marL="0" indent="0" latinLnBrk="1">
              <a:lnSpc>
                <a:spcPct val="107000"/>
              </a:lnSpc>
              <a:spcBef>
                <a:spcPts val="0"/>
              </a:spcBef>
              <a:buNone/>
            </a:pPr>
            <a:endParaRPr lang="cs-CZ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latinLnBrk="1">
              <a:lnSpc>
                <a:spcPct val="107000"/>
              </a:lnSpc>
              <a:spcBef>
                <a:spcPts val="0"/>
              </a:spcBef>
              <a:buNone/>
            </a:pPr>
            <a:endParaRPr lang="cs-CZ" sz="1800" kern="0" dirty="0">
              <a:solidFill>
                <a:srgbClr val="1A85FF"/>
              </a:solidFill>
              <a:latin typeface="var(--vscode-repl-font-family)"/>
              <a:ea typeface="Calibri" panose="020F0502020204030204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76722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711ECFA0-C262-1F32-67A0-1CF1B6B54184}"/>
              </a:ext>
            </a:extLst>
          </p:cNvPr>
          <p:cNvSpPr/>
          <p:nvPr/>
        </p:nvSpPr>
        <p:spPr>
          <a:xfrm>
            <a:off x="5699760" y="1478280"/>
            <a:ext cx="4998720" cy="6629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E557EB-473B-70EF-D471-F272B9D37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ENTITY FRAMEWORK – EAGER LOADING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41865D-A232-DF75-F0FB-C8E899560A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9"/>
            <a:ext cx="10515600" cy="394049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s-CZ" b="0" dirty="0" err="1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foreach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cs-CZ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var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blog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context</a:t>
            </a:r>
            <a:r>
              <a:rPr lang="cs-CZ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cs-CZ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Blogs</a:t>
            </a:r>
            <a:r>
              <a:rPr lang="cs-CZ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cs-CZ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Select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cs-CZ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b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=&gt;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 err="1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{ </a:t>
            </a:r>
            <a:r>
              <a:rPr lang="cs-CZ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b</a:t>
            </a:r>
            <a:r>
              <a:rPr lang="cs-CZ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cs-CZ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Url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cs-CZ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b</a:t>
            </a:r>
            <a:r>
              <a:rPr lang="cs-CZ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cs-CZ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Posts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}))</a:t>
            </a:r>
          </a:p>
          <a:p>
            <a:pPr marL="0" indent="0">
              <a:buNone/>
            </a:pP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cs-CZ" b="0" dirty="0" err="1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foreach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cs-CZ" b="0" dirty="0">
                <a:solidFill>
                  <a:srgbClr val="0000FF"/>
                </a:solidFill>
                <a:effectLst/>
                <a:latin typeface="Consolas" panose="020B0609020204030204" pitchFamily="49" charset="0"/>
              </a:rPr>
              <a:t>var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post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>
                <a:solidFill>
                  <a:srgbClr val="AF00DB"/>
                </a:solidFill>
                <a:effectLst/>
                <a:latin typeface="Consolas" panose="020B0609020204030204" pitchFamily="49" charset="0"/>
              </a:rPr>
              <a:t>in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cs-CZ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blog</a:t>
            </a:r>
            <a:r>
              <a:rPr lang="cs-CZ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cs-CZ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Posts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{</a:t>
            </a:r>
          </a:p>
          <a:p>
            <a:pPr marL="0" indent="0">
              <a:buNone/>
            </a:pP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cs-CZ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Console</a:t>
            </a:r>
            <a:r>
              <a:rPr lang="cs-CZ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cs-CZ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WriteLine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cs-CZ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$"Blog {</a:t>
            </a:r>
            <a:r>
              <a:rPr lang="cs-CZ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blog</a:t>
            </a:r>
            <a:r>
              <a:rPr lang="cs-CZ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cs-CZ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Url</a:t>
            </a:r>
            <a:r>
              <a:rPr lang="cs-CZ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}, Post: {</a:t>
            </a:r>
            <a:r>
              <a:rPr lang="cs-CZ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post</a:t>
            </a:r>
            <a:r>
              <a:rPr lang="cs-CZ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cs-CZ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Title</a:t>
            </a:r>
            <a:r>
              <a:rPr lang="cs-CZ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}"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pPr marL="0" indent="0">
              <a:buNone/>
            </a:pP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}</a:t>
            </a:r>
            <a:endParaRPr lang="en-US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rgbClr val="3B3B3B"/>
                </a:solidFill>
                <a:latin typeface="Consolas" panose="020B0609020204030204" pitchFamily="49" charset="0"/>
              </a:rPr>
              <a:t>…</a:t>
            </a:r>
          </a:p>
          <a:p>
            <a:pPr marL="0" indent="0">
              <a:buNone/>
            </a:pPr>
            <a:endParaRPr lang="en-US" dirty="0">
              <a:solidFill>
                <a:srgbClr val="3B3B3B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cs-CZ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options</a:t>
            </a:r>
            <a:r>
              <a:rPr lang="cs-CZ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cs-CZ" b="0" dirty="0" err="1">
                <a:solidFill>
                  <a:srgbClr val="795E26"/>
                </a:solidFill>
                <a:effectLst/>
                <a:latin typeface="Consolas" panose="020B0609020204030204" pitchFamily="49" charset="0"/>
              </a:rPr>
              <a:t>UseLazyLoadingProxies</a:t>
            </a:r>
            <a:r>
              <a:rPr lang="cs-CZ" b="0" dirty="0">
                <a:solidFill>
                  <a:srgbClr val="3B3B3B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pPr marL="0" indent="0">
              <a:buNone/>
            </a:pPr>
            <a:endParaRPr lang="en-US" dirty="0">
              <a:solidFill>
                <a:srgbClr val="3B3B3B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cs-CZ" b="0" dirty="0">
              <a:solidFill>
                <a:srgbClr val="3B3B3B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62152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5517</TotalTime>
  <Words>851</Words>
  <Application>Microsoft Office PowerPoint</Application>
  <PresentationFormat>Widescreen</PresentationFormat>
  <Paragraphs>154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Consolas</vt:lpstr>
      <vt:lpstr>var(--vscode-repl-font-family)</vt:lpstr>
      <vt:lpstr>Office Theme</vt:lpstr>
      <vt:lpstr>LAZY / EAGER ACQUSITION</vt:lpstr>
      <vt:lpstr>SROVNÁNÍ</vt:lpstr>
      <vt:lpstr>VYUŽITÍ</vt:lpstr>
      <vt:lpstr>NAČÍTÁNÍ OBRÁZKŮ V HTML</vt:lpstr>
      <vt:lpstr>NAČÍTÁNÍ OBRÁZKŮ V HTML</vt:lpstr>
      <vt:lpstr>ENTITY FRAMEWORK</vt:lpstr>
      <vt:lpstr>ENTITY FRAMEWORK – LAZY LOADING</vt:lpstr>
      <vt:lpstr>ENTITY FRAMEWORK – LAZY LOADING</vt:lpstr>
      <vt:lpstr>ENTITY FRAMEWORK – EAGER LOADING</vt:lpstr>
      <vt:lpstr>ENTITY FRAMEWORK – EAGER LOADING</vt:lpstr>
      <vt:lpstr>KOMPILACE C# – JIT (DEFAULT) </vt:lpstr>
      <vt:lpstr>DYNAMIC SOURCE CODE GENERATION</vt:lpstr>
      <vt:lpstr>PowerPoint Presentation</vt:lpstr>
      <vt:lpstr>KOMPILACE C# – NATIVE AOT </vt:lpstr>
      <vt:lpstr>SHRNUTÍ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Lazy acquisition  eager acquisition</dc:title>
  <dc:creator>Patrik Machala</dc:creator>
  <cp:lastModifiedBy>Filip O Zavoral</cp:lastModifiedBy>
  <cp:revision>3</cp:revision>
  <dcterms:created xsi:type="dcterms:W3CDTF">2022-04-28T17:19:51Z</dcterms:created>
  <dcterms:modified xsi:type="dcterms:W3CDTF">2025-02-19T21:30:32Z</dcterms:modified>
</cp:coreProperties>
</file>