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0080625" cy="5670550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01" y="2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936000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60000" y="3459600"/>
            <a:ext cx="936000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515592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360000" y="34596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5155920" y="34596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3524760" y="14850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6689160" y="14850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360000" y="34596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/>
          </p:nvPr>
        </p:nvSpPr>
        <p:spPr>
          <a:xfrm>
            <a:off x="3524760" y="34596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/>
          </p:nvPr>
        </p:nvSpPr>
        <p:spPr>
          <a:xfrm>
            <a:off x="6689160" y="34596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360000" y="1485000"/>
            <a:ext cx="936000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cs-CZ" sz="3200" b="0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936000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456732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5155920" y="1485000"/>
            <a:ext cx="456732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360000" y="225720"/>
            <a:ext cx="9360000" cy="3333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cs-CZ" sz="3200" b="0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5920" y="1485000"/>
            <a:ext cx="456732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360000" y="34596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360000" y="1485000"/>
            <a:ext cx="936000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cs-CZ" sz="3200" b="0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456732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15592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5155920" y="34596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515592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360000" y="3459600"/>
            <a:ext cx="936000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936000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60000" y="3459600"/>
            <a:ext cx="936000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515592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360000" y="34596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5155920" y="34596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3524760" y="14850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6689160" y="14850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360000" y="34596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/>
          </p:nvPr>
        </p:nvSpPr>
        <p:spPr>
          <a:xfrm>
            <a:off x="3524760" y="34596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/>
          </p:nvPr>
        </p:nvSpPr>
        <p:spPr>
          <a:xfrm>
            <a:off x="6689160" y="34596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subTitle"/>
          </p:nvPr>
        </p:nvSpPr>
        <p:spPr>
          <a:xfrm>
            <a:off x="360000" y="1485000"/>
            <a:ext cx="936000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cs-CZ" sz="3200" b="0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936000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456732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/>
          </p:nvPr>
        </p:nvSpPr>
        <p:spPr>
          <a:xfrm>
            <a:off x="5155920" y="1485000"/>
            <a:ext cx="456732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936000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subTitle"/>
          </p:nvPr>
        </p:nvSpPr>
        <p:spPr>
          <a:xfrm>
            <a:off x="360000" y="225720"/>
            <a:ext cx="9360000" cy="3333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cs-CZ" sz="3200" b="0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5155920" y="1485000"/>
            <a:ext cx="456732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360000" y="34596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456732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515592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5155920" y="34596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515592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360000" y="3459600"/>
            <a:ext cx="936000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936000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360000" y="3459600"/>
            <a:ext cx="936000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/>
          </p:nvPr>
        </p:nvSpPr>
        <p:spPr>
          <a:xfrm>
            <a:off x="515592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/>
          </p:nvPr>
        </p:nvSpPr>
        <p:spPr>
          <a:xfrm>
            <a:off x="360000" y="34596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/>
          </p:nvPr>
        </p:nvSpPr>
        <p:spPr>
          <a:xfrm>
            <a:off x="5155920" y="34596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/>
          </p:nvPr>
        </p:nvSpPr>
        <p:spPr>
          <a:xfrm>
            <a:off x="3524760" y="14850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/>
          </p:nvPr>
        </p:nvSpPr>
        <p:spPr>
          <a:xfrm>
            <a:off x="6689160" y="14850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/>
          </p:nvPr>
        </p:nvSpPr>
        <p:spPr>
          <a:xfrm>
            <a:off x="360000" y="34596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28" name="PlaceHolder 6"/>
          <p:cNvSpPr>
            <a:spLocks noGrp="1"/>
          </p:cNvSpPr>
          <p:nvPr>
            <p:ph/>
          </p:nvPr>
        </p:nvSpPr>
        <p:spPr>
          <a:xfrm>
            <a:off x="3524760" y="34596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29" name="PlaceHolder 7"/>
          <p:cNvSpPr>
            <a:spLocks noGrp="1"/>
          </p:cNvSpPr>
          <p:nvPr>
            <p:ph/>
          </p:nvPr>
        </p:nvSpPr>
        <p:spPr>
          <a:xfrm>
            <a:off x="6689160" y="3459600"/>
            <a:ext cx="301356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456732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5155920" y="1485000"/>
            <a:ext cx="456732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360000" y="225720"/>
            <a:ext cx="9360000" cy="3333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cs-CZ" sz="3200" b="0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5155920" y="1485000"/>
            <a:ext cx="456732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360000" y="34596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456732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515592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5155920" y="34596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cs-CZ" sz="2700" b="1" strike="noStrike" spc="-1">
              <a:solidFill>
                <a:srgbClr val="FFFFFF"/>
              </a:solidFill>
              <a:latin typeface="Noto Sans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5155920" y="1485000"/>
            <a:ext cx="456732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360000" y="3459600"/>
            <a:ext cx="9360000" cy="1802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400000"/>
            <a:ext cx="10080000" cy="270000"/>
          </a:xfrm>
          <a:prstGeom prst="rect">
            <a:avLst/>
          </a:prstGeom>
          <a:solidFill>
            <a:srgbClr val="2C3E50"/>
          </a:solidFill>
          <a:ln w="108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Rectangle 8"/>
          <p:cNvSpPr/>
          <p:nvPr/>
        </p:nvSpPr>
        <p:spPr>
          <a:xfrm>
            <a:off x="0" y="0"/>
            <a:ext cx="10080000" cy="1215000"/>
          </a:xfrm>
          <a:prstGeom prst="rect">
            <a:avLst/>
          </a:prstGeom>
          <a:solidFill>
            <a:srgbClr val="2C3E50"/>
          </a:solidFill>
          <a:ln w="108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cs-CZ" sz="2700" b="1" strike="noStrike" spc="-1">
                <a:solidFill>
                  <a:srgbClr val="FFFFFF"/>
                </a:solidFill>
                <a:latin typeface="Noto Sans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360000" y="1485000"/>
            <a:ext cx="936000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Aft>
                <a:spcPts val="1057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r>
              <a:rPr lang="cs-CZ" sz="2400" b="1" strike="noStrike" spc="-1">
                <a:solidFill>
                  <a:srgbClr val="2C3E50"/>
                </a:solidFill>
                <a:latin typeface="Noto Sans"/>
              </a:rPr>
              <a:t>Click to edit the outline text format</a:t>
            </a:r>
          </a:p>
          <a:p>
            <a:pPr marL="864000" lvl="1" indent="-324000">
              <a:spcAft>
                <a:spcPts val="850"/>
              </a:spcAft>
              <a:buClr>
                <a:srgbClr val="2C3E50"/>
              </a:buClr>
              <a:buSzPct val="75000"/>
              <a:buFont typeface="Symbol" charset="2"/>
              <a:buChar char=""/>
            </a:pPr>
            <a:r>
              <a:rPr lang="cs-CZ" sz="2100" b="0" strike="noStrike" spc="-1">
                <a:solidFill>
                  <a:srgbClr val="2C3E50"/>
                </a:solidFill>
                <a:latin typeface="Noto Sans"/>
              </a:rPr>
              <a:t>Second Outline Level</a:t>
            </a:r>
          </a:p>
          <a:p>
            <a:pPr marL="1296000" lvl="2" indent="-288000">
              <a:spcAft>
                <a:spcPts val="635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2C3E50"/>
                </a:solidFill>
                <a:latin typeface="Noto Sans"/>
              </a:rPr>
              <a:t>Third Outline Level</a:t>
            </a:r>
          </a:p>
          <a:p>
            <a:pPr marL="1728000" lvl="3" indent="-216000">
              <a:spcAft>
                <a:spcPts val="425"/>
              </a:spcAft>
              <a:buClr>
                <a:srgbClr val="2C3E50"/>
              </a:buClr>
              <a:buSzPct val="75000"/>
              <a:buFont typeface="Symbol" charset="2"/>
              <a:buChar char=""/>
            </a:pPr>
            <a:r>
              <a:rPr lang="cs-CZ" sz="1500" b="0" strike="noStrike" spc="-1">
                <a:solidFill>
                  <a:srgbClr val="2C3E50"/>
                </a:solidFill>
                <a:latin typeface="Noto Sans"/>
              </a:rPr>
              <a:t>Fourth Outline Level</a:t>
            </a:r>
          </a:p>
          <a:p>
            <a:pPr marL="2160000" lvl="4" indent="-216000">
              <a:spcAft>
                <a:spcPts val="213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r>
              <a:rPr lang="cs-CZ" sz="1500" b="0" strike="noStrike" spc="-1">
                <a:solidFill>
                  <a:srgbClr val="2C3E50"/>
                </a:solidFill>
                <a:latin typeface="Noto Sans"/>
              </a:rPr>
              <a:t>Fifth Outline Level</a:t>
            </a:r>
          </a:p>
          <a:p>
            <a:pPr marL="2592000" lvl="5" indent="-216000">
              <a:spcAft>
                <a:spcPts val="213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r>
              <a:rPr lang="cs-CZ" sz="1500" b="0" strike="noStrike" spc="-1">
                <a:solidFill>
                  <a:srgbClr val="2C3E50"/>
                </a:solidFill>
                <a:latin typeface="Noto Sans"/>
              </a:rPr>
              <a:t>Sixth Outline Level</a:t>
            </a:r>
          </a:p>
          <a:p>
            <a:pPr marL="3024000" lvl="6" indent="-216000">
              <a:spcAft>
                <a:spcPts val="213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r>
              <a:rPr lang="cs-CZ" sz="1500" b="0" strike="noStrike" spc="-1">
                <a:solidFill>
                  <a:srgbClr val="2C3E50"/>
                </a:solidFill>
                <a:latin typeface="Noto Sans"/>
              </a:rPr>
              <a:t>Seventh Outline Level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dt"/>
          </p:nvPr>
        </p:nvSpPr>
        <p:spPr>
          <a:xfrm>
            <a:off x="360000" y="5400000"/>
            <a:ext cx="2880000" cy="270000"/>
          </a:xfrm>
          <a:prstGeom prst="rect">
            <a:avLst/>
          </a:prstGeom>
          <a:noFill/>
          <a:ln w="7200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cs-CZ" sz="1800" b="1" strike="noStrike" spc="-1">
                <a:solidFill>
                  <a:srgbClr val="FFFFFF"/>
                </a:solidFill>
                <a:latin typeface="Noto Sans"/>
              </a:rPr>
              <a:t>&lt;date/time&gt;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ftr"/>
          </p:nvPr>
        </p:nvSpPr>
        <p:spPr>
          <a:xfrm>
            <a:off x="3420000" y="5400000"/>
            <a:ext cx="3240000" cy="270000"/>
          </a:xfrm>
          <a:prstGeom prst="rect">
            <a:avLst/>
          </a:prstGeom>
          <a:noFill/>
          <a:ln w="72000">
            <a:noFill/>
          </a:ln>
        </p:spPr>
        <p:txBody>
          <a:bodyPr lIns="0" tIns="0" rIns="0" bIns="0" anchor="t">
            <a:noAutofit/>
          </a:bodyPr>
          <a:lstStyle/>
          <a:p>
            <a:pPr algn="ctr">
              <a:buNone/>
            </a:pPr>
            <a:r>
              <a:rPr lang="cs-CZ" sz="1800" b="1" strike="noStrike" spc="-1">
                <a:solidFill>
                  <a:srgbClr val="FFFFFF"/>
                </a:solidFill>
                <a:latin typeface="Noto Sans"/>
              </a:rPr>
              <a:t>&lt;footer&gt;</a:t>
            </a:r>
          </a:p>
        </p:txBody>
      </p:sp>
      <p:sp>
        <p:nvSpPr>
          <p:cNvPr id="6" name="Oval 5"/>
          <p:cNvSpPr/>
          <p:nvPr/>
        </p:nvSpPr>
        <p:spPr>
          <a:xfrm>
            <a:off x="9315000" y="5175000"/>
            <a:ext cx="450000" cy="450000"/>
          </a:xfrm>
          <a:prstGeom prst="ellipse">
            <a:avLst/>
          </a:prstGeom>
          <a:solidFill>
            <a:srgbClr val="1ABC9C"/>
          </a:solidFill>
          <a:ln w="10800">
            <a:solidFill>
              <a:srgbClr val="1ABC9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TextBox 6"/>
          <p:cNvSpPr txBox="1"/>
          <p:nvPr/>
        </p:nvSpPr>
        <p:spPr>
          <a:xfrm>
            <a:off x="9180000" y="5130000"/>
            <a:ext cx="720000" cy="540000"/>
          </a:xfrm>
          <a:prstGeom prst="rect">
            <a:avLst/>
          </a:prstGeom>
          <a:noFill/>
          <a:ln w="7200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fld id="{551DC5F1-3583-4E82-8AD4-89135BD1DF45}" type="slidenum">
              <a:rPr lang="cs-CZ" sz="1800" b="1" strike="noStrike" spc="-1">
                <a:solidFill>
                  <a:srgbClr val="FFFFFF"/>
                </a:solidFill>
                <a:latin typeface="Noto Sans"/>
              </a:rPr>
              <a:t>‹#›</a:t>
            </a:fld>
            <a:endParaRPr lang="cs-CZ" sz="1800" b="1" strike="noStrike" spc="-1">
              <a:solidFill>
                <a:srgbClr val="FFFFFF"/>
              </a:solidFill>
              <a:latin typeface="Noto San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0" y="0"/>
            <a:ext cx="10080000" cy="5670000"/>
          </a:xfrm>
          <a:prstGeom prst="rect">
            <a:avLst/>
          </a:prstGeom>
          <a:solidFill>
            <a:srgbClr val="2C3E50"/>
          </a:solidFill>
          <a:ln w="108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Rectangle 44"/>
          <p:cNvSpPr/>
          <p:nvPr/>
        </p:nvSpPr>
        <p:spPr>
          <a:xfrm>
            <a:off x="0" y="0"/>
            <a:ext cx="10080000" cy="3780000"/>
          </a:xfrm>
          <a:prstGeom prst="rect">
            <a:avLst/>
          </a:prstGeom>
          <a:solidFill>
            <a:srgbClr val="1ABC9C"/>
          </a:solidFill>
          <a:ln w="10800">
            <a:solidFill>
              <a:srgbClr val="1ABC9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60000" y="283500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buNone/>
            </a:pPr>
            <a:r>
              <a:rPr lang="cs-CZ" sz="2700" b="1" strike="noStrike" spc="-1">
                <a:solidFill>
                  <a:srgbClr val="FFFFFF"/>
                </a:solidFill>
                <a:latin typeface="Noto Sans"/>
              </a:rPr>
              <a:t>Click to edit the title text format</a:t>
            </a: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360000" y="3915000"/>
            <a:ext cx="9360000" cy="148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67000"/>
          </a:bodyPr>
          <a:lstStyle/>
          <a:p>
            <a:pPr marL="432000" indent="-324000">
              <a:spcAft>
                <a:spcPts val="655"/>
              </a:spcAft>
            </a:pPr>
            <a:r>
              <a:rPr lang="cs-CZ" sz="1500" b="0" strike="noStrike" spc="-1">
                <a:solidFill>
                  <a:srgbClr val="FFFFFF"/>
                </a:solidFill>
                <a:latin typeface="Noto Sans"/>
              </a:rPr>
              <a:t>Click to edit the outline text format</a:t>
            </a:r>
          </a:p>
          <a:p>
            <a:pPr marL="864000" lvl="1" indent="-324000">
              <a:spcAft>
                <a:spcPts val="850"/>
              </a:spcAft>
            </a:pPr>
            <a:r>
              <a:rPr lang="cs-CZ" sz="1500" b="0" strike="noStrike" spc="-1">
                <a:solidFill>
                  <a:srgbClr val="FFFFFF"/>
                </a:solidFill>
                <a:latin typeface="Noto Sans"/>
              </a:rPr>
              <a:t>Second Outline Level</a:t>
            </a:r>
          </a:p>
          <a:p>
            <a:pPr marL="1296000" lvl="2" indent="-288000">
              <a:spcAft>
                <a:spcPts val="635"/>
              </a:spcAft>
            </a:pPr>
            <a:r>
              <a:rPr lang="cs-CZ" sz="1500" b="0" strike="noStrike" spc="-1">
                <a:solidFill>
                  <a:srgbClr val="FFFFFF"/>
                </a:solidFill>
                <a:latin typeface="Noto Sans"/>
              </a:rPr>
              <a:t>Third Outline Level</a:t>
            </a:r>
          </a:p>
          <a:p>
            <a:pPr marL="1728000" lvl="3" indent="-216000">
              <a:spcAft>
                <a:spcPts val="425"/>
              </a:spcAft>
            </a:pPr>
            <a:r>
              <a:rPr lang="cs-CZ" sz="1500" b="0" strike="noStrike" spc="-1">
                <a:solidFill>
                  <a:srgbClr val="FFFFFF"/>
                </a:solidFill>
                <a:latin typeface="Noto Sans"/>
              </a:rPr>
              <a:t>Fourth Outline Level</a:t>
            </a:r>
          </a:p>
          <a:p>
            <a:pPr marL="2160000" lvl="4" indent="-216000">
              <a:spcAft>
                <a:spcPts val="213"/>
              </a:spcAft>
            </a:pPr>
            <a:r>
              <a:rPr lang="cs-CZ" sz="1500" b="0" strike="noStrike" spc="-1">
                <a:solidFill>
                  <a:srgbClr val="FFFFFF"/>
                </a:solidFill>
                <a:latin typeface="Noto Sans"/>
              </a:rPr>
              <a:t>Fifth Outline Level</a:t>
            </a:r>
          </a:p>
          <a:p>
            <a:pPr marL="2592000" lvl="5" indent="-216000">
              <a:spcAft>
                <a:spcPts val="213"/>
              </a:spcAft>
            </a:pPr>
            <a:r>
              <a:rPr lang="cs-CZ" sz="1500" b="0" strike="noStrike" spc="-1">
                <a:solidFill>
                  <a:srgbClr val="FFFFFF"/>
                </a:solidFill>
                <a:latin typeface="Noto Sans"/>
              </a:rPr>
              <a:t>Sixth Outline Level</a:t>
            </a:r>
          </a:p>
          <a:p>
            <a:pPr marL="3024000" lvl="6" indent="-216000">
              <a:spcAft>
                <a:spcPts val="213"/>
              </a:spcAft>
            </a:pPr>
            <a:r>
              <a:rPr lang="cs-CZ" sz="1500" b="0" strike="noStrike" spc="-1">
                <a:solidFill>
                  <a:srgbClr val="FFFFFF"/>
                </a:solidFill>
                <a:latin typeface="Noto Sans"/>
              </a:rPr>
              <a:t>Seventh Outline Level</a:t>
            </a:r>
          </a:p>
        </p:txBody>
      </p:sp>
      <p:sp>
        <p:nvSpPr>
          <p:cNvPr id="48" name="PlaceHolder 3"/>
          <p:cNvSpPr>
            <a:spLocks noGrp="1"/>
          </p:cNvSpPr>
          <p:nvPr>
            <p:ph type="dt"/>
          </p:nvPr>
        </p:nvSpPr>
        <p:spPr>
          <a:xfrm>
            <a:off x="360000" y="5400000"/>
            <a:ext cx="2880000" cy="270000"/>
          </a:xfrm>
          <a:prstGeom prst="rect">
            <a:avLst/>
          </a:prstGeom>
          <a:noFill/>
          <a:ln w="7200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cs-CZ" sz="1800" b="1" strike="noStrike" spc="-1">
                <a:solidFill>
                  <a:srgbClr val="FFFFFF"/>
                </a:solidFill>
                <a:latin typeface="Noto Sans"/>
              </a:rPr>
              <a:t>&lt;date/time&gt;</a:t>
            </a:r>
          </a:p>
        </p:txBody>
      </p:sp>
      <p:sp>
        <p:nvSpPr>
          <p:cNvPr id="49" name="PlaceHolder 4"/>
          <p:cNvSpPr>
            <a:spLocks noGrp="1"/>
          </p:cNvSpPr>
          <p:nvPr>
            <p:ph type="ftr"/>
          </p:nvPr>
        </p:nvSpPr>
        <p:spPr>
          <a:xfrm>
            <a:off x="3420000" y="5400000"/>
            <a:ext cx="3240000" cy="270000"/>
          </a:xfrm>
          <a:prstGeom prst="rect">
            <a:avLst/>
          </a:prstGeom>
          <a:noFill/>
          <a:ln w="72000">
            <a:noFill/>
          </a:ln>
        </p:spPr>
        <p:txBody>
          <a:bodyPr lIns="0" tIns="0" rIns="0" bIns="0" anchor="t">
            <a:noAutofit/>
          </a:bodyPr>
          <a:lstStyle/>
          <a:p>
            <a:pPr algn="ctr">
              <a:buNone/>
            </a:pPr>
            <a:r>
              <a:rPr lang="cs-CZ" sz="1800" b="1" strike="noStrike" spc="-1">
                <a:solidFill>
                  <a:srgbClr val="FFFFFF"/>
                </a:solidFill>
                <a:latin typeface="Noto Sans"/>
              </a:rPr>
              <a:t>&lt;footer&gt;</a:t>
            </a:r>
          </a:p>
        </p:txBody>
      </p:sp>
      <p:sp>
        <p:nvSpPr>
          <p:cNvPr id="50" name="PlaceHolder 5"/>
          <p:cNvSpPr>
            <a:spLocks noGrp="1"/>
          </p:cNvSpPr>
          <p:nvPr>
            <p:ph type="sldNum"/>
          </p:nvPr>
        </p:nvSpPr>
        <p:spPr>
          <a:xfrm>
            <a:off x="9180000" y="5130000"/>
            <a:ext cx="720000" cy="540000"/>
          </a:xfrm>
          <a:prstGeom prst="rect">
            <a:avLst/>
          </a:prstGeom>
          <a:noFill/>
          <a:ln w="7200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fld id="{0DCA9C81-EA8B-4933-8FAA-55B49881E167}" type="slidenum">
              <a:rPr lang="cs-CZ" sz="1800" b="1" strike="noStrike" spc="-1">
                <a:solidFill>
                  <a:srgbClr val="FFFFFF"/>
                </a:solidFill>
                <a:latin typeface="Noto Sans"/>
              </a:rPr>
              <a:t>‹#›</a:t>
            </a:fld>
            <a:endParaRPr lang="cs-CZ" sz="1800" b="1" strike="noStrike" spc="-1">
              <a:solidFill>
                <a:srgbClr val="FFFFFF"/>
              </a:solidFill>
              <a:latin typeface="Noto San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0" y="0"/>
            <a:ext cx="10080000" cy="5670000"/>
          </a:xfrm>
          <a:prstGeom prst="rect">
            <a:avLst/>
          </a:prstGeom>
          <a:solidFill>
            <a:srgbClr val="2C3E50"/>
          </a:solidFill>
          <a:ln w="108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Speech Bubble: Rectangle 87"/>
          <p:cNvSpPr/>
          <p:nvPr/>
        </p:nvSpPr>
        <p:spPr>
          <a:xfrm>
            <a:off x="2520000" y="1350000"/>
            <a:ext cx="5040000" cy="1890000"/>
          </a:xfrm>
          <a:prstGeom prst="wedgeRectCallout">
            <a:avLst>
              <a:gd name="adj1" fmla="val -34032"/>
              <a:gd name="adj2" fmla="val 132916"/>
            </a:avLst>
          </a:prstGeom>
          <a:solidFill>
            <a:srgbClr val="FFFFFF"/>
          </a:solidFill>
          <a:ln w="72000">
            <a:solidFill>
              <a:srgbClr val="1ABC9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2700000" y="1485000"/>
            <a:ext cx="4680000" cy="16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buNone/>
            </a:pPr>
            <a:r>
              <a:rPr lang="cs-CZ" sz="2700" b="1" strike="noStrike" spc="-1">
                <a:solidFill>
                  <a:srgbClr val="2C3E50"/>
                </a:solidFill>
                <a:latin typeface="Noto Sans"/>
              </a:rPr>
              <a:t>Click to edit the title text format</a:t>
            </a: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3420000" y="3240000"/>
            <a:ext cx="6300000" cy="16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4000"/>
          </a:bodyPr>
          <a:lstStyle/>
          <a:p>
            <a:pPr marL="432000" indent="-324000">
              <a:spcAft>
                <a:spcPts val="655"/>
              </a:spcAft>
            </a:pPr>
            <a:r>
              <a:rPr lang="cs-CZ" sz="1500" b="0" strike="noStrike" spc="-1">
                <a:solidFill>
                  <a:srgbClr val="FFFFFF"/>
                </a:solidFill>
                <a:latin typeface="Noto Sans"/>
              </a:rPr>
              <a:t>Click to edit the outline text format</a:t>
            </a:r>
          </a:p>
          <a:p>
            <a:pPr marL="864000" lvl="1" indent="-324000">
              <a:spcAft>
                <a:spcPts val="850"/>
              </a:spcAft>
            </a:pPr>
            <a:r>
              <a:rPr lang="cs-CZ" sz="1500" b="0" strike="noStrike" spc="-1">
                <a:solidFill>
                  <a:srgbClr val="FFFFFF"/>
                </a:solidFill>
                <a:latin typeface="Noto Sans"/>
              </a:rPr>
              <a:t>Second Outline Level</a:t>
            </a:r>
          </a:p>
          <a:p>
            <a:pPr marL="1296000" lvl="2" indent="-288000">
              <a:spcAft>
                <a:spcPts val="635"/>
              </a:spcAft>
            </a:pPr>
            <a:r>
              <a:rPr lang="cs-CZ" sz="1500" b="0" strike="noStrike" spc="-1">
                <a:solidFill>
                  <a:srgbClr val="FFFFFF"/>
                </a:solidFill>
                <a:latin typeface="Noto Sans"/>
              </a:rPr>
              <a:t>Third Outline Level</a:t>
            </a:r>
          </a:p>
          <a:p>
            <a:pPr marL="1728000" lvl="3" indent="-216000">
              <a:spcAft>
                <a:spcPts val="425"/>
              </a:spcAft>
            </a:pPr>
            <a:r>
              <a:rPr lang="cs-CZ" sz="1500" b="0" strike="noStrike" spc="-1">
                <a:solidFill>
                  <a:srgbClr val="FFFFFF"/>
                </a:solidFill>
                <a:latin typeface="Noto Sans"/>
              </a:rPr>
              <a:t>Fourth Outline Level</a:t>
            </a:r>
          </a:p>
          <a:p>
            <a:pPr marL="2160000" lvl="4" indent="-216000">
              <a:spcAft>
                <a:spcPts val="213"/>
              </a:spcAft>
            </a:pPr>
            <a:r>
              <a:rPr lang="cs-CZ" sz="1500" b="0" strike="noStrike" spc="-1">
                <a:solidFill>
                  <a:srgbClr val="FFFFFF"/>
                </a:solidFill>
                <a:latin typeface="Noto Sans"/>
              </a:rPr>
              <a:t>Fifth Outline Level</a:t>
            </a:r>
          </a:p>
          <a:p>
            <a:pPr marL="2592000" lvl="5" indent="-216000">
              <a:spcAft>
                <a:spcPts val="213"/>
              </a:spcAft>
            </a:pPr>
            <a:r>
              <a:rPr lang="cs-CZ" sz="1500" b="0" strike="noStrike" spc="-1">
                <a:solidFill>
                  <a:srgbClr val="FFFFFF"/>
                </a:solidFill>
                <a:latin typeface="Noto Sans"/>
              </a:rPr>
              <a:t>Sixth Outline Level</a:t>
            </a:r>
          </a:p>
          <a:p>
            <a:pPr marL="3024000" lvl="6" indent="-216000">
              <a:spcAft>
                <a:spcPts val="213"/>
              </a:spcAft>
            </a:pPr>
            <a:r>
              <a:rPr lang="cs-CZ" sz="1500" b="0" strike="noStrike" spc="-1">
                <a:solidFill>
                  <a:srgbClr val="FFFFFF"/>
                </a:solidFill>
                <a:latin typeface="Noto Sans"/>
              </a:rPr>
              <a:t>Seventh Outline Level</a:t>
            </a:r>
          </a:p>
        </p:txBody>
      </p:sp>
      <p:sp>
        <p:nvSpPr>
          <p:cNvPr id="91" name="PlaceHolder 3"/>
          <p:cNvSpPr>
            <a:spLocks noGrp="1"/>
          </p:cNvSpPr>
          <p:nvPr>
            <p:ph type="dt"/>
          </p:nvPr>
        </p:nvSpPr>
        <p:spPr>
          <a:xfrm>
            <a:off x="360000" y="5400000"/>
            <a:ext cx="2880000" cy="270000"/>
          </a:xfrm>
          <a:prstGeom prst="rect">
            <a:avLst/>
          </a:prstGeom>
          <a:noFill/>
          <a:ln w="7200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cs-CZ" sz="1800" b="1" strike="noStrike" spc="-1">
                <a:solidFill>
                  <a:srgbClr val="FFFFFF"/>
                </a:solidFill>
                <a:latin typeface="Noto Sans"/>
              </a:rPr>
              <a:t>&lt;date/time&gt;</a:t>
            </a:r>
          </a:p>
        </p:txBody>
      </p:sp>
      <p:sp>
        <p:nvSpPr>
          <p:cNvPr id="92" name="PlaceHolder 4"/>
          <p:cNvSpPr>
            <a:spLocks noGrp="1"/>
          </p:cNvSpPr>
          <p:nvPr>
            <p:ph type="ftr"/>
          </p:nvPr>
        </p:nvSpPr>
        <p:spPr>
          <a:xfrm>
            <a:off x="3420000" y="5400000"/>
            <a:ext cx="3240000" cy="270000"/>
          </a:xfrm>
          <a:prstGeom prst="rect">
            <a:avLst/>
          </a:prstGeom>
          <a:noFill/>
          <a:ln w="72000">
            <a:noFill/>
          </a:ln>
        </p:spPr>
        <p:txBody>
          <a:bodyPr lIns="0" tIns="0" rIns="0" bIns="0" anchor="t">
            <a:noAutofit/>
          </a:bodyPr>
          <a:lstStyle/>
          <a:p>
            <a:pPr algn="ctr">
              <a:buNone/>
            </a:pPr>
            <a:r>
              <a:rPr lang="cs-CZ" sz="1800" b="1" strike="noStrike" spc="-1">
                <a:solidFill>
                  <a:srgbClr val="FFFFFF"/>
                </a:solidFill>
                <a:latin typeface="Noto Sans"/>
              </a:rPr>
              <a:t>&lt;footer&gt;</a:t>
            </a:r>
          </a:p>
        </p:txBody>
      </p:sp>
      <p:sp>
        <p:nvSpPr>
          <p:cNvPr id="93" name="PlaceHolder 5"/>
          <p:cNvSpPr>
            <a:spLocks noGrp="1"/>
          </p:cNvSpPr>
          <p:nvPr>
            <p:ph type="sldNum"/>
          </p:nvPr>
        </p:nvSpPr>
        <p:spPr>
          <a:xfrm>
            <a:off x="9180000" y="5130000"/>
            <a:ext cx="720000" cy="540000"/>
          </a:xfrm>
          <a:prstGeom prst="rect">
            <a:avLst/>
          </a:prstGeom>
          <a:noFill/>
          <a:ln w="7200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fld id="{847BBD99-8C5B-4381-82E6-1B666BAE56C0}" type="slidenum">
              <a:rPr lang="cs-CZ" sz="1800" b="1" strike="noStrike" spc="-1">
                <a:solidFill>
                  <a:srgbClr val="FFFFFF"/>
                </a:solidFill>
                <a:latin typeface="Noto Sans"/>
              </a:rPr>
              <a:t>‹#›</a:t>
            </a:fld>
            <a:endParaRPr lang="cs-CZ" sz="1800" b="1" strike="noStrike" spc="-1">
              <a:solidFill>
                <a:srgbClr val="FFFFFF"/>
              </a:solidFill>
              <a:latin typeface="Noto San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360000" y="2675520"/>
            <a:ext cx="9360000" cy="103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buNone/>
            </a:pPr>
            <a:r>
              <a:rPr lang="cs-CZ" sz="4000" b="1" strike="noStrike" spc="-1">
                <a:solidFill>
                  <a:srgbClr val="FFFFFF"/>
                </a:solidFill>
                <a:latin typeface="Noto Sans"/>
              </a:rPr>
              <a:t>Anti-patterns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6EE28B-6DAF-2089-A4EE-5FBF60C45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cs-CZ" sz="2700" b="1" strike="noStrike" spc="-1">
                <a:solidFill>
                  <a:srgbClr val="FFFFFF"/>
                </a:solidFill>
                <a:latin typeface="Noto Sans"/>
              </a:rPr>
              <a:t>Příklad — OrderProcessor</a:t>
            </a:r>
          </a:p>
        </p:txBody>
      </p:sp>
      <p:pic>
        <p:nvPicPr>
          <p:cNvPr id="149" name="Picture 148"/>
          <p:cNvPicPr/>
          <p:nvPr/>
        </p:nvPicPr>
        <p:blipFill>
          <a:blip r:embed="rId2"/>
          <a:stretch/>
        </p:blipFill>
        <p:spPr>
          <a:xfrm>
            <a:off x="6114960" y="944640"/>
            <a:ext cx="3859200" cy="2691720"/>
          </a:xfrm>
          <a:prstGeom prst="rect">
            <a:avLst/>
          </a:prstGeom>
          <a:ln w="10800">
            <a:noFill/>
          </a:ln>
        </p:spPr>
      </p:pic>
      <p:pic>
        <p:nvPicPr>
          <p:cNvPr id="150" name="Picture 149"/>
          <p:cNvPicPr/>
          <p:nvPr/>
        </p:nvPicPr>
        <p:blipFill>
          <a:blip r:embed="rId3"/>
          <a:stretch/>
        </p:blipFill>
        <p:spPr>
          <a:xfrm>
            <a:off x="178560" y="1415520"/>
            <a:ext cx="5726160" cy="3519000"/>
          </a:xfrm>
          <a:prstGeom prst="rect">
            <a:avLst/>
          </a:prstGeom>
          <a:ln w="10800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cs-CZ" sz="2700" b="1" strike="noStrike" spc="-1">
                <a:solidFill>
                  <a:srgbClr val="FFFFFF"/>
                </a:solidFill>
                <a:latin typeface="Noto Sans"/>
              </a:rPr>
              <a:t>Problém #1 — API</a:t>
            </a:r>
          </a:p>
        </p:txBody>
      </p:sp>
      <p:pic>
        <p:nvPicPr>
          <p:cNvPr id="152" name="Picture 151"/>
          <p:cNvPicPr/>
          <p:nvPr/>
        </p:nvPicPr>
        <p:blipFill>
          <a:blip r:embed="rId2"/>
          <a:stretch/>
        </p:blipFill>
        <p:spPr>
          <a:xfrm>
            <a:off x="6114960" y="944640"/>
            <a:ext cx="3859200" cy="2691720"/>
          </a:xfrm>
          <a:prstGeom prst="rect">
            <a:avLst/>
          </a:prstGeom>
          <a:ln w="10800">
            <a:noFill/>
          </a:ln>
        </p:spPr>
      </p:pic>
      <p:pic>
        <p:nvPicPr>
          <p:cNvPr id="153" name="Picture 152"/>
          <p:cNvPicPr/>
          <p:nvPr/>
        </p:nvPicPr>
        <p:blipFill>
          <a:blip r:embed="rId3"/>
          <a:stretch/>
        </p:blipFill>
        <p:spPr>
          <a:xfrm>
            <a:off x="178560" y="1415520"/>
            <a:ext cx="5726160" cy="3519000"/>
          </a:xfrm>
          <a:prstGeom prst="rect">
            <a:avLst/>
          </a:prstGeom>
          <a:ln w="10800">
            <a:noFill/>
          </a:ln>
        </p:spPr>
      </p:pic>
      <p:pic>
        <p:nvPicPr>
          <p:cNvPr id="154" name="Picture 153"/>
          <p:cNvPicPr/>
          <p:nvPr/>
        </p:nvPicPr>
        <p:blipFill>
          <a:blip r:embed="rId4"/>
          <a:stretch/>
        </p:blipFill>
        <p:spPr>
          <a:xfrm>
            <a:off x="6085440" y="3822840"/>
            <a:ext cx="3084120" cy="1445760"/>
          </a:xfrm>
          <a:prstGeom prst="rect">
            <a:avLst/>
          </a:prstGeom>
          <a:ln w="10800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cs-CZ" sz="2700" b="1" strike="noStrike" spc="-1">
                <a:solidFill>
                  <a:srgbClr val="FFFFFF"/>
                </a:solidFill>
                <a:latin typeface="Noto Sans"/>
              </a:rPr>
              <a:t>Problém #2 — Údržba</a:t>
            </a:r>
          </a:p>
        </p:txBody>
      </p:sp>
      <p:pic>
        <p:nvPicPr>
          <p:cNvPr id="156" name="Picture 155"/>
          <p:cNvPicPr/>
          <p:nvPr/>
        </p:nvPicPr>
        <p:blipFill>
          <a:blip r:embed="rId2"/>
          <a:stretch/>
        </p:blipFill>
        <p:spPr>
          <a:xfrm>
            <a:off x="6114960" y="944640"/>
            <a:ext cx="3859200" cy="2691720"/>
          </a:xfrm>
          <a:prstGeom prst="rect">
            <a:avLst/>
          </a:prstGeom>
          <a:ln w="10800">
            <a:noFill/>
          </a:ln>
        </p:spPr>
      </p:pic>
      <p:pic>
        <p:nvPicPr>
          <p:cNvPr id="157" name="Picture 156"/>
          <p:cNvPicPr/>
          <p:nvPr/>
        </p:nvPicPr>
        <p:blipFill>
          <a:blip r:embed="rId3"/>
          <a:stretch/>
        </p:blipFill>
        <p:spPr>
          <a:xfrm>
            <a:off x="178560" y="1415520"/>
            <a:ext cx="5726160" cy="3519000"/>
          </a:xfrm>
          <a:prstGeom prst="rect">
            <a:avLst/>
          </a:prstGeom>
          <a:ln w="10800">
            <a:noFill/>
          </a:ln>
        </p:spPr>
      </p:pic>
      <p:pic>
        <p:nvPicPr>
          <p:cNvPr id="158" name="Picture 157"/>
          <p:cNvPicPr/>
          <p:nvPr/>
        </p:nvPicPr>
        <p:blipFill>
          <a:blip r:embed="rId4"/>
          <a:stretch/>
        </p:blipFill>
        <p:spPr>
          <a:xfrm>
            <a:off x="6085440" y="3822840"/>
            <a:ext cx="3084120" cy="1445760"/>
          </a:xfrm>
          <a:prstGeom prst="rect">
            <a:avLst/>
          </a:prstGeom>
          <a:ln w="10800">
            <a:noFill/>
          </a:ln>
        </p:spPr>
      </p:pic>
      <p:pic>
        <p:nvPicPr>
          <p:cNvPr id="159" name="Picture 158"/>
          <p:cNvPicPr/>
          <p:nvPr/>
        </p:nvPicPr>
        <p:blipFill>
          <a:blip r:embed="rId5"/>
          <a:stretch/>
        </p:blipFill>
        <p:spPr>
          <a:xfrm>
            <a:off x="153000" y="1415520"/>
            <a:ext cx="5734080" cy="3940920"/>
          </a:xfrm>
          <a:prstGeom prst="rect">
            <a:avLst/>
          </a:prstGeom>
          <a:ln w="10800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subTitle"/>
          </p:nvPr>
        </p:nvSpPr>
        <p:spPr>
          <a:xfrm rot="264000">
            <a:off x="360000" y="992520"/>
            <a:ext cx="9360000" cy="3333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cs-CZ" sz="7200" b="1" strike="noStrike" spc="-1">
                <a:solidFill>
                  <a:srgbClr val="2C3E50"/>
                </a:solidFill>
                <a:latin typeface="Noto Sans"/>
              </a:rPr>
              <a:t>Co s tím?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2117880" y="3901680"/>
            <a:ext cx="1460880" cy="1475640"/>
          </a:xfrm>
          <a:prstGeom prst="rect">
            <a:avLst/>
          </a:prstGeom>
          <a:noFill/>
          <a:ln w="108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spcBef>
                <a:spcPts val="1191"/>
              </a:spcBef>
              <a:spcAft>
                <a:spcPts val="992"/>
              </a:spcAft>
              <a:buNone/>
            </a:pPr>
            <a:r>
              <a:rPr lang="cs-CZ" sz="4400" b="1" strike="noStrike" spc="-1">
                <a:solidFill>
                  <a:srgbClr val="2C3E50"/>
                </a:solidFill>
                <a:latin typeface="Noto Sans"/>
              </a:rPr>
              <a:t>🤔</a:t>
            </a:r>
          </a:p>
          <a:p>
            <a:pPr algn="ctr">
              <a:spcBef>
                <a:spcPts val="1191"/>
              </a:spcBef>
              <a:spcAft>
                <a:spcPts val="992"/>
              </a:spcAft>
              <a:buNone/>
            </a:pPr>
            <a:endParaRPr lang="cs-CZ" sz="4400" b="0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cs-CZ" sz="2700" b="1" strike="noStrike" spc="-1">
                <a:solidFill>
                  <a:srgbClr val="FFFFFF"/>
                </a:solidFill>
                <a:latin typeface="Noto Sans"/>
              </a:rPr>
              <a:t>Jak z kola ven </a:t>
            </a:r>
          </a:p>
        </p:txBody>
      </p:sp>
      <p:sp>
        <p:nvSpPr>
          <p:cNvPr id="163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936000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Aft>
                <a:spcPts val="1057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2C3E50"/>
                </a:solidFill>
                <a:latin typeface="Noto Sans"/>
              </a:rPr>
              <a:t>Rozumět existujícím návrhovým vzorům</a:t>
            </a:r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  <a:p>
            <a:pPr marL="432000" indent="-324000">
              <a:spcAft>
                <a:spcPts val="1057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r>
              <a:rPr lang="cs-CZ" sz="2400" b="1" strike="noStrike" spc="-1">
                <a:solidFill>
                  <a:srgbClr val="2C3E50"/>
                </a:solidFill>
                <a:latin typeface="Noto Sans"/>
              </a:rPr>
              <a:t>Přemýšlet nad návrhem!</a:t>
            </a:r>
          </a:p>
          <a:p>
            <a:pPr marL="432000" indent="-324000">
              <a:spcAft>
                <a:spcPts val="1057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2C3E50"/>
                </a:solidFill>
                <a:latin typeface="Noto Sans"/>
              </a:rPr>
              <a:t>Dodržovat principy dobrého designu</a:t>
            </a:r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  <a:p>
            <a:pPr marL="864000" lvl="1" indent="-324000">
              <a:spcAft>
                <a:spcPts val="850"/>
              </a:spcAft>
              <a:buClr>
                <a:srgbClr val="2C3E50"/>
              </a:buClr>
              <a:buSzPct val="75000"/>
              <a:buFont typeface="Symbol" charset="2"/>
              <a:buChar char=""/>
            </a:pPr>
            <a:r>
              <a:rPr lang="cs-CZ" sz="2100" b="1" strike="noStrike" spc="-1">
                <a:solidFill>
                  <a:srgbClr val="2C3E50"/>
                </a:solidFill>
                <a:latin typeface="Noto Sans"/>
              </a:rPr>
              <a:t>SOLID</a:t>
            </a:r>
            <a:endParaRPr lang="cs-CZ" sz="2100" b="0" strike="noStrike" spc="-1">
              <a:solidFill>
                <a:srgbClr val="2C3E50"/>
              </a:solidFill>
              <a:latin typeface="Noto Sans"/>
            </a:endParaRPr>
          </a:p>
          <a:p>
            <a:pPr marL="864000" lvl="1" indent="-324000">
              <a:spcAft>
                <a:spcPts val="850"/>
              </a:spcAft>
              <a:buClr>
                <a:srgbClr val="2C3E50"/>
              </a:buClr>
              <a:buSzPct val="75000"/>
              <a:buFont typeface="Symbol" charset="2"/>
              <a:buChar char=""/>
            </a:pPr>
            <a:r>
              <a:rPr lang="cs-CZ" sz="2100" b="0" strike="noStrike" spc="-1">
                <a:solidFill>
                  <a:srgbClr val="2C3E50"/>
                </a:solidFill>
                <a:latin typeface="Noto Sans"/>
              </a:rPr>
              <a:t>Encapsulation</a:t>
            </a:r>
          </a:p>
          <a:p>
            <a:pPr marL="864000" lvl="1" indent="-324000">
              <a:spcAft>
                <a:spcPts val="850"/>
              </a:spcAft>
              <a:buClr>
                <a:srgbClr val="2C3E50"/>
              </a:buClr>
              <a:buSzPct val="75000"/>
              <a:buFont typeface="Symbol" charset="2"/>
              <a:buChar char=""/>
            </a:pPr>
            <a:r>
              <a:rPr lang="cs-CZ" sz="2100" b="0" strike="noStrike" spc="-1">
                <a:solidFill>
                  <a:srgbClr val="2C3E50"/>
                </a:solidFill>
                <a:latin typeface="Noto Sans"/>
              </a:rPr>
              <a:t>Loose coupling</a:t>
            </a:r>
          </a:p>
          <a:p>
            <a:pPr marL="864000" lvl="1" indent="-324000">
              <a:spcAft>
                <a:spcPts val="850"/>
              </a:spcAft>
              <a:buClr>
                <a:srgbClr val="2C3E50"/>
              </a:buClr>
              <a:buSzPct val="75000"/>
              <a:buFont typeface="Symbol" charset="2"/>
              <a:buChar char=""/>
            </a:pPr>
            <a:r>
              <a:rPr lang="cs-CZ" sz="2100" b="0" strike="noStrike" spc="-1">
                <a:solidFill>
                  <a:srgbClr val="2C3E50"/>
                </a:solidFill>
                <a:latin typeface="Noto Sans"/>
              </a:rPr>
              <a:t>POLA, ...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cs-CZ" sz="2700" b="1" strike="noStrike" spc="-1">
                <a:solidFill>
                  <a:srgbClr val="FFFFFF"/>
                </a:solidFill>
                <a:latin typeface="Noto Sans"/>
              </a:rPr>
              <a:t>Literatura</a:t>
            </a:r>
          </a:p>
        </p:txBody>
      </p:sp>
      <p:sp>
        <p:nvSpPr>
          <p:cNvPr id="165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936000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Aft>
                <a:spcPts val="1057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2C3E50"/>
                </a:solidFill>
                <a:latin typeface="Noto Sans"/>
              </a:rPr>
              <a:t>Brown, Malveau, McCormick, Mowbray (1998)</a:t>
            </a:r>
            <a:br/>
            <a:r>
              <a:rPr lang="cs-CZ" sz="2400" b="1" strike="noStrike" spc="-1">
                <a:solidFill>
                  <a:srgbClr val="2C3E50"/>
                </a:solidFill>
                <a:latin typeface="Noto Sans"/>
              </a:rPr>
              <a:t>AntiPatterns: Refactoring Software, Architectures, and Projects in Crisis.</a:t>
            </a:r>
            <a:r>
              <a:rPr lang="cs-CZ" sz="2400" b="0" i="1" strike="noStrike" spc="-1">
                <a:solidFill>
                  <a:srgbClr val="2C3E50"/>
                </a:solidFill>
                <a:latin typeface="Noto Sans"/>
              </a:rPr>
              <a:t> </a:t>
            </a:r>
            <a:r>
              <a:rPr lang="cs-CZ" sz="2400" b="0" strike="noStrike" spc="-1">
                <a:solidFill>
                  <a:srgbClr val="2C3E50"/>
                </a:solidFill>
                <a:latin typeface="Noto Sans"/>
              </a:rPr>
              <a:t>ISBN 978-0-471-19713-3</a:t>
            </a:r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  <a:p>
            <a:pPr marL="432000" indent="-324000">
              <a:spcAft>
                <a:spcPts val="1057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2C3E50"/>
                </a:solidFill>
                <a:latin typeface="Noto Sans"/>
              </a:rPr>
              <a:t>Fowler (1999) </a:t>
            </a:r>
            <a:r>
              <a:rPr lang="cs-CZ" sz="2400" b="1" strike="noStrike" spc="-1">
                <a:solidFill>
                  <a:srgbClr val="2C3E50"/>
                </a:solidFill>
                <a:latin typeface="Noto Sans"/>
              </a:rPr>
              <a:t>Refactoring: Improving the Design of Existing Code. </a:t>
            </a:r>
            <a:r>
              <a:rPr lang="cs-CZ" sz="2400" b="0" strike="noStrike" spc="-1">
                <a:solidFill>
                  <a:srgbClr val="2C3E50"/>
                </a:solidFill>
                <a:latin typeface="Noto Sans"/>
              </a:rPr>
              <a:t>ISBN 0-201-48567-2.</a:t>
            </a:r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  <a:p>
            <a:pPr marL="432000" indent="-324000">
              <a:spcAft>
                <a:spcPts val="1057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2C3E50"/>
                </a:solidFill>
                <a:latin typeface="Noto Sans"/>
              </a:rPr>
              <a:t>Seemann (2011) </a:t>
            </a:r>
            <a:r>
              <a:rPr lang="cs-CZ" sz="2400" b="1" strike="noStrike" spc="-1">
                <a:solidFill>
                  <a:srgbClr val="2C3E50"/>
                </a:solidFill>
                <a:latin typeface="Noto Sans"/>
              </a:rPr>
              <a:t>Dependency Injection in .NET</a:t>
            </a:r>
            <a:r>
              <a:rPr lang="cs-CZ" sz="2400" b="0" strike="noStrike" spc="-1">
                <a:solidFill>
                  <a:srgbClr val="2C3E50"/>
                </a:solidFill>
                <a:latin typeface="Noto Sans"/>
              </a:rPr>
              <a:t> </a:t>
            </a:r>
            <a:br/>
            <a:r>
              <a:rPr lang="cs-CZ" sz="2400" b="0" strike="noStrike" spc="-1">
                <a:solidFill>
                  <a:srgbClr val="2C3E50"/>
                </a:solidFill>
                <a:latin typeface="Noto Sans"/>
              </a:rPr>
              <a:t>ISBN 9350042371</a:t>
            </a:r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cs-CZ" sz="2700" b="1" strike="noStrike" spc="-1">
                <a:solidFill>
                  <a:srgbClr val="FFFFFF"/>
                </a:solidFill>
                <a:latin typeface="Noto Sans"/>
              </a:rPr>
              <a:t>Definice</a:t>
            </a: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936000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Aft>
                <a:spcPts val="1057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  <a:p>
            <a:pPr marL="432000" indent="-324000">
              <a:spcAft>
                <a:spcPts val="1057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2C3E50"/>
                </a:solidFill>
                <a:latin typeface="Noto Sans"/>
              </a:rPr>
              <a:t>Anti-pattern je často používané řešení opakujícího se problému, jehož negativní důsledky převažující jeho užitečnost a pro nějž existuje vhodnější alternativa.</a:t>
            </a:r>
            <a:endParaRPr lang="cs-CZ" sz="2400" b="1" strike="noStrike" spc="-1">
              <a:solidFill>
                <a:srgbClr val="2C3E50"/>
              </a:solidFill>
              <a:latin typeface="No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cs-CZ" sz="2700" b="1" strike="noStrike" spc="-1">
                <a:solidFill>
                  <a:srgbClr val="FFFFFF"/>
                </a:solidFill>
                <a:latin typeface="Noto Sans"/>
              </a:rPr>
              <a:t>Maticová kalkulačka</a:t>
            </a:r>
          </a:p>
        </p:txBody>
      </p:sp>
      <p:pic>
        <p:nvPicPr>
          <p:cNvPr id="135" name="Picture 134"/>
          <p:cNvPicPr/>
          <p:nvPr/>
        </p:nvPicPr>
        <p:blipFill>
          <a:blip r:embed="rId2"/>
          <a:stretch/>
        </p:blipFill>
        <p:spPr>
          <a:xfrm>
            <a:off x="1613520" y="865080"/>
            <a:ext cx="6808680" cy="4108320"/>
          </a:xfrm>
          <a:prstGeom prst="rect">
            <a:avLst/>
          </a:prstGeom>
          <a:ln w="10800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cs-CZ" sz="2700" b="1" strike="noStrike" spc="-1">
                <a:solidFill>
                  <a:srgbClr val="FFFFFF"/>
                </a:solidFill>
                <a:latin typeface="Noto Sans"/>
              </a:rPr>
              <a:t>Maticová kalkulačka...</a:t>
            </a:r>
          </a:p>
        </p:txBody>
      </p:sp>
      <p:pic>
        <p:nvPicPr>
          <p:cNvPr id="137" name="Picture 136"/>
          <p:cNvPicPr/>
          <p:nvPr/>
        </p:nvPicPr>
        <p:blipFill>
          <a:blip r:embed="rId2"/>
          <a:stretch/>
        </p:blipFill>
        <p:spPr>
          <a:xfrm>
            <a:off x="1818720" y="918000"/>
            <a:ext cx="6413760" cy="4852080"/>
          </a:xfrm>
          <a:prstGeom prst="rect">
            <a:avLst/>
          </a:prstGeom>
          <a:ln w="10800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cs-CZ" sz="2700" b="1" strike="noStrike" spc="-1">
                <a:solidFill>
                  <a:srgbClr val="FFFFFF"/>
                </a:solidFill>
                <a:latin typeface="Noto Sans"/>
              </a:rPr>
              <a:t>Maticová kalkulačka?</a:t>
            </a:r>
          </a:p>
        </p:txBody>
      </p:sp>
      <p:pic>
        <p:nvPicPr>
          <p:cNvPr id="139" name="Picture 138"/>
          <p:cNvPicPr/>
          <p:nvPr/>
        </p:nvPicPr>
        <p:blipFill>
          <a:blip r:embed="rId2"/>
          <a:stretch/>
        </p:blipFill>
        <p:spPr>
          <a:xfrm>
            <a:off x="2286360" y="907920"/>
            <a:ext cx="5492520" cy="4828320"/>
          </a:xfrm>
          <a:prstGeom prst="rect">
            <a:avLst/>
          </a:prstGeom>
          <a:ln w="10800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cs-CZ" sz="2700" b="1" strike="noStrike" spc="-1">
                <a:solidFill>
                  <a:srgbClr val="FFFFFF"/>
                </a:solidFill>
                <a:latin typeface="Noto Sans"/>
              </a:rPr>
              <a:t>Maticová kalkulačka!</a:t>
            </a:r>
          </a:p>
        </p:txBody>
      </p:sp>
      <p:pic>
        <p:nvPicPr>
          <p:cNvPr id="141" name="Picture 140"/>
          <p:cNvPicPr/>
          <p:nvPr/>
        </p:nvPicPr>
        <p:blipFill>
          <a:blip r:embed="rId2"/>
          <a:stretch/>
        </p:blipFill>
        <p:spPr>
          <a:xfrm>
            <a:off x="2409840" y="606240"/>
            <a:ext cx="5215320" cy="5063760"/>
          </a:xfrm>
          <a:prstGeom prst="rect">
            <a:avLst/>
          </a:prstGeom>
          <a:ln w="10800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Picture 141"/>
          <p:cNvPicPr/>
          <p:nvPr/>
        </p:nvPicPr>
        <p:blipFill>
          <a:blip r:embed="rId2"/>
          <a:stretch/>
        </p:blipFill>
        <p:spPr>
          <a:xfrm>
            <a:off x="2409840" y="606240"/>
            <a:ext cx="5215680" cy="5063760"/>
          </a:xfrm>
          <a:prstGeom prst="rect">
            <a:avLst/>
          </a:prstGeom>
          <a:ln w="10800">
            <a:noFill/>
          </a:ln>
        </p:spPr>
      </p:pic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cs-CZ" sz="2700" b="1" strike="noStrike" spc="-1">
                <a:solidFill>
                  <a:srgbClr val="FFFFFF"/>
                </a:solidFill>
                <a:latin typeface="Noto Sans"/>
              </a:rPr>
              <a:t>Blob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cs-CZ" sz="2700" b="1" strike="noStrike" spc="-1">
                <a:solidFill>
                  <a:srgbClr val="FFFFFF"/>
                </a:solidFill>
                <a:latin typeface="Noto Sans"/>
              </a:rPr>
              <a:t>Service Locator</a:t>
            </a: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360000" y="1485000"/>
            <a:ext cx="9360000" cy="378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Aft>
                <a:spcPts val="1057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r>
              <a:rPr lang="cs-CZ" sz="2400" b="1" strike="noStrike" spc="-1">
                <a:solidFill>
                  <a:srgbClr val="2C3E50"/>
                </a:solidFill>
                <a:latin typeface="Noto Sans"/>
              </a:rPr>
              <a:t>Projekt složený ze spousty komponent</a:t>
            </a:r>
          </a:p>
          <a:p>
            <a:pPr marL="432000" indent="-324000">
              <a:spcAft>
                <a:spcPts val="1057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r>
              <a:rPr lang="cs-CZ" sz="2400" b="1" strike="noStrike" spc="-1">
                <a:solidFill>
                  <a:srgbClr val="2C3E50"/>
                </a:solidFill>
                <a:latin typeface="Noto Sans"/>
              </a:rPr>
              <a:t>Komponenty potřebují konzumovat různé závislosti</a:t>
            </a:r>
          </a:p>
          <a:p>
            <a:pPr marL="432000" indent="-324000">
              <a:spcAft>
                <a:spcPts val="1057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r>
              <a:rPr lang="cs-CZ" sz="2400" b="1" strike="noStrike" spc="-1">
                <a:solidFill>
                  <a:srgbClr val="2C3E50"/>
                </a:solidFill>
                <a:latin typeface="Noto Sans"/>
              </a:rPr>
              <a:t>Potřebujeme závislosti nějak dostat do komponent</a:t>
            </a:r>
          </a:p>
          <a:p>
            <a:pPr marL="432000" indent="-324000">
              <a:spcAft>
                <a:spcPts val="1057"/>
              </a:spcAft>
              <a:buClr>
                <a:srgbClr val="2C3E50"/>
              </a:buClr>
              <a:buSzPct val="45000"/>
              <a:buFont typeface="Wingdings" charset="2"/>
              <a:buChar char=""/>
            </a:pPr>
            <a:r>
              <a:rPr lang="cs-CZ" sz="2400" b="1" strike="noStrike" spc="-1">
                <a:solidFill>
                  <a:srgbClr val="2C3E50"/>
                </a:solidFill>
                <a:latin typeface="Noto Sans"/>
              </a:rPr>
              <a:t>Chceme se vyhnout těsným vazbám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360000" y="225720"/>
            <a:ext cx="9360000" cy="718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cs-CZ" sz="2700" b="1" strike="noStrike" spc="-1">
                <a:solidFill>
                  <a:srgbClr val="FFFFFF"/>
                </a:solidFill>
                <a:latin typeface="Noto Sans"/>
              </a:rPr>
              <a:t>Jak vypadá Locator</a:t>
            </a:r>
          </a:p>
        </p:txBody>
      </p:sp>
      <p:pic>
        <p:nvPicPr>
          <p:cNvPr id="147" name="Picture 146"/>
          <p:cNvPicPr/>
          <p:nvPr/>
        </p:nvPicPr>
        <p:blipFill>
          <a:blip r:embed="rId2"/>
          <a:stretch/>
        </p:blipFill>
        <p:spPr>
          <a:xfrm>
            <a:off x="1204200" y="640440"/>
            <a:ext cx="7252920" cy="5175720"/>
          </a:xfrm>
          <a:prstGeom prst="rect">
            <a:avLst/>
          </a:prstGeom>
          <a:ln w="10800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157</Words>
  <Application>Microsoft Office PowerPoint</Application>
  <PresentationFormat>Custom</PresentationFormat>
  <Paragraphs>32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Noto Sans</vt:lpstr>
      <vt:lpstr>Symbol</vt:lpstr>
      <vt:lpstr>Wingdings</vt:lpstr>
      <vt:lpstr>Office Theme</vt:lpstr>
      <vt:lpstr>Office Theme</vt:lpstr>
      <vt:lpstr>Office Theme</vt:lpstr>
      <vt:lpstr>Anti-patterns</vt:lpstr>
      <vt:lpstr>Definice</vt:lpstr>
      <vt:lpstr>Maticová kalkulačka</vt:lpstr>
      <vt:lpstr>Maticová kalkulačka...</vt:lpstr>
      <vt:lpstr>Maticová kalkulačka?</vt:lpstr>
      <vt:lpstr>Maticová kalkulačka!</vt:lpstr>
      <vt:lpstr>Blob</vt:lpstr>
      <vt:lpstr>Service Locator</vt:lpstr>
      <vt:lpstr>Jak vypadá Locator</vt:lpstr>
      <vt:lpstr>Příklad — OrderProcessor</vt:lpstr>
      <vt:lpstr>Problém #1 — API</vt:lpstr>
      <vt:lpstr>Problém #2 — Údržba</vt:lpstr>
      <vt:lpstr>PowerPoint Presentation</vt:lpstr>
      <vt:lpstr>Jak z kola ven </vt:lpstr>
      <vt:lpstr>Literatura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Midnightblue</dc:title>
  <dc:subject/>
  <dc:creator/>
  <dc:description/>
  <cp:lastModifiedBy>Filip Zavoral</cp:lastModifiedBy>
  <cp:revision>6</cp:revision>
  <dcterms:created xsi:type="dcterms:W3CDTF">2022-04-24T17:22:08Z</dcterms:created>
  <dcterms:modified xsi:type="dcterms:W3CDTF">2022-06-25T18:46:32Z</dcterms:modified>
  <dc:language>cs-CZ</dc:language>
</cp:coreProperties>
</file>