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24"/>
  </p:notesMasterIdLst>
  <p:handoutMasterIdLst>
    <p:handoutMasterId r:id="rId25"/>
  </p:handoutMasterIdLst>
  <p:sldIdLst>
    <p:sldId id="281" r:id="rId5"/>
    <p:sldId id="354" r:id="rId6"/>
    <p:sldId id="284" r:id="rId7"/>
    <p:sldId id="357" r:id="rId8"/>
    <p:sldId id="374" r:id="rId9"/>
    <p:sldId id="364" r:id="rId10"/>
    <p:sldId id="365" r:id="rId11"/>
    <p:sldId id="369" r:id="rId12"/>
    <p:sldId id="370" r:id="rId13"/>
    <p:sldId id="372" r:id="rId14"/>
    <p:sldId id="366" r:id="rId15"/>
    <p:sldId id="375" r:id="rId16"/>
    <p:sldId id="367" r:id="rId17"/>
    <p:sldId id="377" r:id="rId18"/>
    <p:sldId id="376" r:id="rId19"/>
    <p:sldId id="378" r:id="rId20"/>
    <p:sldId id="368" r:id="rId21"/>
    <p:sldId id="362" r:id="rId22"/>
    <p:sldId id="373" r:id="rId2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0" userDrawn="1">
          <p15:clr>
            <a:srgbClr val="A4A3A4"/>
          </p15:clr>
        </p15:guide>
        <p15:guide id="2" pos="7392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78225D-6994-4ACA-A3E4-19941BA12EB4}" v="80" dt="2025-03-16T18:38:10.2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4" y="1890"/>
      </p:cViewPr>
      <p:guideLst>
        <p:guide pos="360"/>
        <p:guide pos="7392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0"/>
    </p:cViewPr>
  </p:sorterViewPr>
  <p:notesViewPr>
    <p:cSldViewPr snapToGrid="0">
      <p:cViewPr varScale="1">
        <p:scale>
          <a:sx n="88" d="100"/>
          <a:sy n="88" d="100"/>
        </p:scale>
        <p:origin x="37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Lipovsky" userId="164f08fef6b5828e" providerId="LiveId" clId="{8C78225D-6994-4ACA-A3E4-19941BA12EB4}"/>
    <pc:docChg chg="undo custSel addSld delSld modSld sldOrd modMainMaster">
      <pc:chgData name="Samuel Lipovsky" userId="164f08fef6b5828e" providerId="LiveId" clId="{8C78225D-6994-4ACA-A3E4-19941BA12EB4}" dt="2025-03-16T18:38:10.270" v="1367" actId="20577"/>
      <pc:docMkLst>
        <pc:docMk/>
      </pc:docMkLst>
      <pc:sldChg chg="del">
        <pc:chgData name="Samuel Lipovsky" userId="164f08fef6b5828e" providerId="LiveId" clId="{8C78225D-6994-4ACA-A3E4-19941BA12EB4}" dt="2025-03-15T23:04:52.565" v="119" actId="2696"/>
        <pc:sldMkLst>
          <pc:docMk/>
          <pc:sldMk cId="2624630061" sldId="272"/>
        </pc:sldMkLst>
      </pc:sldChg>
      <pc:sldChg chg="add del">
        <pc:chgData name="Samuel Lipovsky" userId="164f08fef6b5828e" providerId="LiveId" clId="{8C78225D-6994-4ACA-A3E4-19941BA12EB4}" dt="2025-03-15T23:05:16.837" v="122"/>
        <pc:sldMkLst>
          <pc:docMk/>
          <pc:sldMk cId="3929608870" sldId="272"/>
        </pc:sldMkLst>
      </pc:sldChg>
      <pc:sldChg chg="modSp mod modTransition">
        <pc:chgData name="Samuel Lipovsky" userId="164f08fef6b5828e" providerId="LiveId" clId="{8C78225D-6994-4ACA-A3E4-19941BA12EB4}" dt="2025-03-16T18:29:44.828" v="1328"/>
        <pc:sldMkLst>
          <pc:docMk/>
          <pc:sldMk cId="183373782" sldId="281"/>
        </pc:sldMkLst>
        <pc:spChg chg="mod">
          <ac:chgData name="Samuel Lipovsky" userId="164f08fef6b5828e" providerId="LiveId" clId="{8C78225D-6994-4ACA-A3E4-19941BA12EB4}" dt="2025-03-15T23:08:41.327" v="156" actId="207"/>
          <ac:spMkLst>
            <pc:docMk/>
            <pc:sldMk cId="183373782" sldId="281"/>
            <ac:spMk id="3" creationId="{ED9E8FDB-60EE-45AE-BB89-9A561A61C2AC}"/>
          </ac:spMkLst>
        </pc:spChg>
      </pc:sldChg>
      <pc:sldChg chg="del">
        <pc:chgData name="Samuel Lipovsky" userId="164f08fef6b5828e" providerId="LiveId" clId="{8C78225D-6994-4ACA-A3E4-19941BA12EB4}" dt="2025-03-15T23:04:36.223" v="115" actId="2696"/>
        <pc:sldMkLst>
          <pc:docMk/>
          <pc:sldMk cId="832742899" sldId="283"/>
        </pc:sldMkLst>
      </pc:sldChg>
      <pc:sldChg chg="addSp delSp modSp mod modTransition modAnim">
        <pc:chgData name="Samuel Lipovsky" userId="164f08fef6b5828e" providerId="LiveId" clId="{8C78225D-6994-4ACA-A3E4-19941BA12EB4}" dt="2025-03-16T18:38:10.270" v="1367" actId="20577"/>
        <pc:sldMkLst>
          <pc:docMk/>
          <pc:sldMk cId="2130665396" sldId="284"/>
        </pc:sldMkLst>
        <pc:spChg chg="mod">
          <ac:chgData name="Samuel Lipovsky" userId="164f08fef6b5828e" providerId="LiveId" clId="{8C78225D-6994-4ACA-A3E4-19941BA12EB4}" dt="2025-03-16T17:55:49.943" v="452" actId="1076"/>
          <ac:spMkLst>
            <pc:docMk/>
            <pc:sldMk cId="2130665396" sldId="284"/>
            <ac:spMk id="2" creationId="{A5E209E4-B947-4446-AD42-C1B3A0C1F583}"/>
          </ac:spMkLst>
        </pc:spChg>
        <pc:spChg chg="add del mod">
          <ac:chgData name="Samuel Lipovsky" userId="164f08fef6b5828e" providerId="LiveId" clId="{8C78225D-6994-4ACA-A3E4-19941BA12EB4}" dt="2025-03-15T22:53:22.825" v="2" actId="21"/>
          <ac:spMkLst>
            <pc:docMk/>
            <pc:sldMk cId="2130665396" sldId="284"/>
            <ac:spMk id="4" creationId="{AA5AA7C3-993B-E140-CFBF-2BE409BDE1D6}"/>
          </ac:spMkLst>
        </pc:spChg>
        <pc:spChg chg="add del mod">
          <ac:chgData name="Samuel Lipovsky" userId="164f08fef6b5828e" providerId="LiveId" clId="{8C78225D-6994-4ACA-A3E4-19941BA12EB4}" dt="2025-03-15T22:53:29.738" v="4" actId="21"/>
          <ac:spMkLst>
            <pc:docMk/>
            <pc:sldMk cId="2130665396" sldId="284"/>
            <ac:spMk id="6" creationId="{650F08D5-10ED-5125-586F-883998353F94}"/>
          </ac:spMkLst>
        </pc:spChg>
        <pc:spChg chg="mod">
          <ac:chgData name="Samuel Lipovsky" userId="164f08fef6b5828e" providerId="LiveId" clId="{8C78225D-6994-4ACA-A3E4-19941BA12EB4}" dt="2025-03-16T17:55:49.943" v="452" actId="1076"/>
          <ac:spMkLst>
            <pc:docMk/>
            <pc:sldMk cId="2130665396" sldId="284"/>
            <ac:spMk id="11" creationId="{6A803AF1-C09B-4905-8AEE-15B680F6E7AE}"/>
          </ac:spMkLst>
        </pc:spChg>
        <pc:spChg chg="mod">
          <ac:chgData name="Samuel Lipovsky" userId="164f08fef6b5828e" providerId="LiveId" clId="{8C78225D-6994-4ACA-A3E4-19941BA12EB4}" dt="2025-03-16T18:38:10.270" v="1367" actId="20577"/>
          <ac:spMkLst>
            <pc:docMk/>
            <pc:sldMk cId="2130665396" sldId="284"/>
            <ac:spMk id="12" creationId="{3D88E8B5-C20C-47A1-9C22-B545284DA4A4}"/>
          </ac:spMkLst>
        </pc:spChg>
        <pc:spChg chg="mod">
          <ac:chgData name="Samuel Lipovsky" userId="164f08fef6b5828e" providerId="LiveId" clId="{8C78225D-6994-4ACA-A3E4-19941BA12EB4}" dt="2025-03-16T17:56:02.093" v="454" actId="14100"/>
          <ac:spMkLst>
            <pc:docMk/>
            <pc:sldMk cId="2130665396" sldId="284"/>
            <ac:spMk id="13" creationId="{E205B217-8183-4076-A009-A93B01FC3744}"/>
          </ac:spMkLst>
        </pc:spChg>
        <pc:spChg chg="del">
          <ac:chgData name="Samuel Lipovsky" userId="164f08fef6b5828e" providerId="LiveId" clId="{8C78225D-6994-4ACA-A3E4-19941BA12EB4}" dt="2025-03-15T22:53:19.835" v="1" actId="21"/>
          <ac:spMkLst>
            <pc:docMk/>
            <pc:sldMk cId="2130665396" sldId="284"/>
            <ac:spMk id="14" creationId="{D7F57BF9-5B99-4D8E-9855-18C6FD7BB0EE}"/>
          </ac:spMkLst>
        </pc:spChg>
        <pc:spChg chg="del">
          <ac:chgData name="Samuel Lipovsky" userId="164f08fef6b5828e" providerId="LiveId" clId="{8C78225D-6994-4ACA-A3E4-19941BA12EB4}" dt="2025-03-15T22:53:26.439" v="3" actId="21"/>
          <ac:spMkLst>
            <pc:docMk/>
            <pc:sldMk cId="2130665396" sldId="284"/>
            <ac:spMk id="15" creationId="{8891D156-FB7C-4C78-B73A-E34105B8EEC6}"/>
          </ac:spMkLst>
        </pc:spChg>
        <pc:spChg chg="mod">
          <ac:chgData name="Samuel Lipovsky" userId="164f08fef6b5828e" providerId="LiveId" clId="{8C78225D-6994-4ACA-A3E4-19941BA12EB4}" dt="2025-03-16T17:55:49.943" v="452" actId="1076"/>
          <ac:spMkLst>
            <pc:docMk/>
            <pc:sldMk cId="2130665396" sldId="284"/>
            <ac:spMk id="16" creationId="{1A06BCBE-7F1D-4794-A964-0B03C6178B08}"/>
          </ac:spMkLst>
        </pc:spChg>
        <pc:picChg chg="add mod">
          <ac:chgData name="Samuel Lipovsky" userId="164f08fef6b5828e" providerId="LiveId" clId="{8C78225D-6994-4ACA-A3E4-19941BA12EB4}" dt="2025-03-16T17:56:29.252" v="458" actId="1076"/>
          <ac:picMkLst>
            <pc:docMk/>
            <pc:sldMk cId="2130665396" sldId="284"/>
            <ac:picMk id="3" creationId="{49CD43F0-23ED-9301-C1D9-7800DA97805D}"/>
          </ac:picMkLst>
        </pc:picChg>
      </pc:sldChg>
      <pc:sldChg chg="del">
        <pc:chgData name="Samuel Lipovsky" userId="164f08fef6b5828e" providerId="LiveId" clId="{8C78225D-6994-4ACA-A3E4-19941BA12EB4}" dt="2025-03-15T23:04:43.987" v="116" actId="2696"/>
        <pc:sldMkLst>
          <pc:docMk/>
          <pc:sldMk cId="4266353607" sldId="351"/>
        </pc:sldMkLst>
      </pc:sldChg>
      <pc:sldChg chg="del">
        <pc:chgData name="Samuel Lipovsky" userId="164f08fef6b5828e" providerId="LiveId" clId="{8C78225D-6994-4ACA-A3E4-19941BA12EB4}" dt="2025-03-15T23:04:32.943" v="114" actId="2696"/>
        <pc:sldMkLst>
          <pc:docMk/>
          <pc:sldMk cId="2177544562" sldId="353"/>
        </pc:sldMkLst>
      </pc:sldChg>
      <pc:sldChg chg="addSp delSp modSp mod modTransition modAnim">
        <pc:chgData name="Samuel Lipovsky" userId="164f08fef6b5828e" providerId="LiveId" clId="{8C78225D-6994-4ACA-A3E4-19941BA12EB4}" dt="2025-03-16T18:38:02.879" v="1365" actId="20577"/>
        <pc:sldMkLst>
          <pc:docMk/>
          <pc:sldMk cId="1471384650" sldId="354"/>
        </pc:sldMkLst>
        <pc:spChg chg="mod">
          <ac:chgData name="Samuel Lipovsky" userId="164f08fef6b5828e" providerId="LiveId" clId="{8C78225D-6994-4ACA-A3E4-19941BA12EB4}" dt="2025-03-16T18:38:00.363" v="1363" actId="20577"/>
          <ac:spMkLst>
            <pc:docMk/>
            <pc:sldMk cId="1471384650" sldId="354"/>
            <ac:spMk id="3" creationId="{04141C1E-7FB9-4FD0-9195-B9ADFD18ADC1}"/>
          </ac:spMkLst>
        </pc:spChg>
        <pc:spChg chg="mod">
          <ac:chgData name="Samuel Lipovsky" userId="164f08fef6b5828e" providerId="LiveId" clId="{8C78225D-6994-4ACA-A3E4-19941BA12EB4}" dt="2025-03-16T18:38:02.879" v="1365" actId="20577"/>
          <ac:spMkLst>
            <pc:docMk/>
            <pc:sldMk cId="1471384650" sldId="354"/>
            <ac:spMk id="9" creationId="{03C4F0A6-6DEE-CFA6-18FF-D81CB2984C79}"/>
          </ac:spMkLst>
        </pc:spChg>
        <pc:spChg chg="add del mod">
          <ac:chgData name="Samuel Lipovsky" userId="164f08fef6b5828e" providerId="LiveId" clId="{8C78225D-6994-4ACA-A3E4-19941BA12EB4}" dt="2025-03-16T17:52:11.310" v="422"/>
          <ac:spMkLst>
            <pc:docMk/>
            <pc:sldMk cId="1471384650" sldId="354"/>
            <ac:spMk id="10" creationId="{0C615D4C-A694-0306-76A6-4AAB5F2D7241}"/>
          </ac:spMkLst>
        </pc:spChg>
        <pc:spChg chg="mod">
          <ac:chgData name="Samuel Lipovsky" userId="164f08fef6b5828e" providerId="LiveId" clId="{8C78225D-6994-4ACA-A3E4-19941BA12EB4}" dt="2025-03-16T17:22:09.006" v="180" actId="20577"/>
          <ac:spMkLst>
            <pc:docMk/>
            <pc:sldMk cId="1471384650" sldId="354"/>
            <ac:spMk id="11" creationId="{00DF19BB-B837-E618-CEC3-499A6819A017}"/>
          </ac:spMkLst>
        </pc:spChg>
        <pc:spChg chg="add del mod">
          <ac:chgData name="Samuel Lipovsky" userId="164f08fef6b5828e" providerId="LiveId" clId="{8C78225D-6994-4ACA-A3E4-19941BA12EB4}" dt="2025-03-16T17:53:18.310" v="426"/>
          <ac:spMkLst>
            <pc:docMk/>
            <pc:sldMk cId="1471384650" sldId="354"/>
            <ac:spMk id="14" creationId="{F5F9D99E-620A-1347-0F7F-89B57F7E3537}"/>
          </ac:spMkLst>
        </pc:spChg>
        <pc:picChg chg="add del mod">
          <ac:chgData name="Samuel Lipovsky" userId="164f08fef6b5828e" providerId="LiveId" clId="{8C78225D-6994-4ACA-A3E4-19941BA12EB4}" dt="2025-03-16T17:52:08.977" v="421" actId="21"/>
          <ac:picMkLst>
            <pc:docMk/>
            <pc:sldMk cId="1471384650" sldId="354"/>
            <ac:picMk id="6" creationId="{3E5B15BA-3FFF-6F9A-FB59-35F1EBBDEC9B}"/>
          </ac:picMkLst>
        </pc:picChg>
        <pc:picChg chg="add mod">
          <ac:chgData name="Samuel Lipovsky" userId="164f08fef6b5828e" providerId="LiveId" clId="{8C78225D-6994-4ACA-A3E4-19941BA12EB4}" dt="2025-03-16T17:52:16.814" v="424" actId="962"/>
          <ac:picMkLst>
            <pc:docMk/>
            <pc:sldMk cId="1471384650" sldId="354"/>
            <ac:picMk id="12" creationId="{3E5B15BA-3FFF-6F9A-FB59-35F1EBBDEC9B}"/>
          </ac:picMkLst>
        </pc:picChg>
        <pc:picChg chg="add mod">
          <ac:chgData name="Samuel Lipovsky" userId="164f08fef6b5828e" providerId="LiveId" clId="{8C78225D-6994-4ACA-A3E4-19941BA12EB4}" dt="2025-03-16T17:53:24.753" v="427" actId="14100"/>
          <ac:picMkLst>
            <pc:docMk/>
            <pc:sldMk cId="1471384650" sldId="354"/>
            <ac:picMk id="15" creationId="{B4C41B31-69C5-B084-8466-E183ECB39E0A}"/>
          </ac:picMkLst>
        </pc:picChg>
        <pc:picChg chg="del">
          <ac:chgData name="Samuel Lipovsky" userId="164f08fef6b5828e" providerId="LiveId" clId="{8C78225D-6994-4ACA-A3E4-19941BA12EB4}" dt="2025-03-16T17:52:06.139" v="420" actId="21"/>
          <ac:picMkLst>
            <pc:docMk/>
            <pc:sldMk cId="1471384650" sldId="354"/>
            <ac:picMk id="18" creationId="{1A615CC8-9DF3-484C-8E7E-BA035F939002}"/>
          </ac:picMkLst>
        </pc:picChg>
        <pc:picChg chg="del">
          <ac:chgData name="Samuel Lipovsky" userId="164f08fef6b5828e" providerId="LiveId" clId="{8C78225D-6994-4ACA-A3E4-19941BA12EB4}" dt="2025-03-16T17:53:09.809" v="425" actId="21"/>
          <ac:picMkLst>
            <pc:docMk/>
            <pc:sldMk cId="1471384650" sldId="354"/>
            <ac:picMk id="27" creationId="{778123A3-1887-4297-BB48-CD597C4677B3}"/>
          </ac:picMkLst>
        </pc:picChg>
      </pc:sldChg>
      <pc:sldChg chg="del">
        <pc:chgData name="Samuel Lipovsky" userId="164f08fef6b5828e" providerId="LiveId" clId="{8C78225D-6994-4ACA-A3E4-19941BA12EB4}" dt="2025-03-15T23:04:26.792" v="113" actId="2696"/>
        <pc:sldMkLst>
          <pc:docMk/>
          <pc:sldMk cId="41678316" sldId="355"/>
        </pc:sldMkLst>
      </pc:sldChg>
      <pc:sldChg chg="del">
        <pc:chgData name="Samuel Lipovsky" userId="164f08fef6b5828e" providerId="LiveId" clId="{8C78225D-6994-4ACA-A3E4-19941BA12EB4}" dt="2025-03-15T23:04:46.868" v="117" actId="2696"/>
        <pc:sldMkLst>
          <pc:docMk/>
          <pc:sldMk cId="236058760" sldId="356"/>
        </pc:sldMkLst>
      </pc:sldChg>
      <pc:sldChg chg="addSp delSp modSp mod ord modTransition">
        <pc:chgData name="Samuel Lipovsky" userId="164f08fef6b5828e" providerId="LiveId" clId="{8C78225D-6994-4ACA-A3E4-19941BA12EB4}" dt="2025-03-16T18:29:44.828" v="1328"/>
        <pc:sldMkLst>
          <pc:docMk/>
          <pc:sldMk cId="95548345" sldId="357"/>
        </pc:sldMkLst>
        <pc:spChg chg="mod">
          <ac:chgData name="Samuel Lipovsky" userId="164f08fef6b5828e" providerId="LiveId" clId="{8C78225D-6994-4ACA-A3E4-19941BA12EB4}" dt="2025-03-15T22:58:50.437" v="59"/>
          <ac:spMkLst>
            <pc:docMk/>
            <pc:sldMk cId="95548345" sldId="357"/>
            <ac:spMk id="2" creationId="{569F6EA5-1EEF-4F8D-A202-227127F37230}"/>
          </ac:spMkLst>
        </pc:spChg>
        <pc:spChg chg="mod">
          <ac:chgData name="Samuel Lipovsky" userId="164f08fef6b5828e" providerId="LiveId" clId="{8C78225D-6994-4ACA-A3E4-19941BA12EB4}" dt="2025-03-16T17:59:12.354" v="480" actId="255"/>
          <ac:spMkLst>
            <pc:docMk/>
            <pc:sldMk cId="95548345" sldId="357"/>
            <ac:spMk id="3" creationId="{CE93E06A-806F-4CD1-9674-3E912429875F}"/>
          </ac:spMkLst>
        </pc:spChg>
        <pc:spChg chg="mod">
          <ac:chgData name="Samuel Lipovsky" userId="164f08fef6b5828e" providerId="LiveId" clId="{8C78225D-6994-4ACA-A3E4-19941BA12EB4}" dt="2025-03-16T17:24:27.713" v="191" actId="14100"/>
          <ac:spMkLst>
            <pc:docMk/>
            <pc:sldMk cId="95548345" sldId="357"/>
            <ac:spMk id="4" creationId="{56E2AD97-6712-4E23-9D09-2FCFC43DE6FA}"/>
          </ac:spMkLst>
        </pc:spChg>
        <pc:spChg chg="mod">
          <ac:chgData name="Samuel Lipovsky" userId="164f08fef6b5828e" providerId="LiveId" clId="{8C78225D-6994-4ACA-A3E4-19941BA12EB4}" dt="2025-03-16T17:59:19.446" v="482" actId="255"/>
          <ac:spMkLst>
            <pc:docMk/>
            <pc:sldMk cId="95548345" sldId="357"/>
            <ac:spMk id="5" creationId="{EBB54FB5-947C-443A-A471-5A92DDDE7E78}"/>
          </ac:spMkLst>
        </pc:spChg>
        <pc:spChg chg="mod">
          <ac:chgData name="Samuel Lipovsky" userId="164f08fef6b5828e" providerId="LiveId" clId="{8C78225D-6994-4ACA-A3E4-19941BA12EB4}" dt="2025-03-16T17:24:53.618" v="195" actId="1076"/>
          <ac:spMkLst>
            <pc:docMk/>
            <pc:sldMk cId="95548345" sldId="357"/>
            <ac:spMk id="6" creationId="{7B86909A-6871-4C18-9DB4-D10F772A4EC0}"/>
          </ac:spMkLst>
        </pc:spChg>
        <pc:spChg chg="del mod">
          <ac:chgData name="Samuel Lipovsky" userId="164f08fef6b5828e" providerId="LiveId" clId="{8C78225D-6994-4ACA-A3E4-19941BA12EB4}" dt="2025-03-15T23:00:15.067" v="72" actId="21"/>
          <ac:spMkLst>
            <pc:docMk/>
            <pc:sldMk cId="95548345" sldId="357"/>
            <ac:spMk id="7" creationId="{A9E144FF-5A39-42A6-AAA4-4E5D672FA0BA}"/>
          </ac:spMkLst>
        </pc:spChg>
        <pc:spChg chg="del">
          <ac:chgData name="Samuel Lipovsky" userId="164f08fef6b5828e" providerId="LiveId" clId="{8C78225D-6994-4ACA-A3E4-19941BA12EB4}" dt="2025-03-15T23:00:18.034" v="73" actId="21"/>
          <ac:spMkLst>
            <pc:docMk/>
            <pc:sldMk cId="95548345" sldId="357"/>
            <ac:spMk id="8" creationId="{C3B54300-48D9-44C9-AE06-2EF38D9C7195}"/>
          </ac:spMkLst>
        </pc:spChg>
        <pc:spChg chg="del">
          <ac:chgData name="Samuel Lipovsky" userId="164f08fef6b5828e" providerId="LiveId" clId="{8C78225D-6994-4ACA-A3E4-19941BA12EB4}" dt="2025-03-15T23:01:26.717" v="84" actId="21"/>
          <ac:spMkLst>
            <pc:docMk/>
            <pc:sldMk cId="95548345" sldId="357"/>
            <ac:spMk id="10" creationId="{9A4A6380-3B85-4062-912A-4E390EC98130}"/>
          </ac:spMkLst>
        </pc:spChg>
        <pc:spChg chg="del">
          <ac:chgData name="Samuel Lipovsky" userId="164f08fef6b5828e" providerId="LiveId" clId="{8C78225D-6994-4ACA-A3E4-19941BA12EB4}" dt="2025-03-15T23:01:15.444" v="82" actId="21"/>
          <ac:spMkLst>
            <pc:docMk/>
            <pc:sldMk cId="95548345" sldId="357"/>
            <ac:spMk id="11" creationId="{4BA52259-E9BC-4D73-AB88-6F0A4227FEC2}"/>
          </ac:spMkLst>
        </pc:spChg>
        <pc:spChg chg="add mod">
          <ac:chgData name="Samuel Lipovsky" userId="164f08fef6b5828e" providerId="LiveId" clId="{8C78225D-6994-4ACA-A3E4-19941BA12EB4}" dt="2025-03-15T23:00:05.040" v="70" actId="255"/>
          <ac:spMkLst>
            <pc:docMk/>
            <pc:sldMk cId="95548345" sldId="357"/>
            <ac:spMk id="12" creationId="{192ACCF0-79B2-4ADE-0D46-7311D2024F5A}"/>
          </ac:spMkLst>
        </pc:spChg>
        <pc:spChg chg="add del mod">
          <ac:chgData name="Samuel Lipovsky" userId="164f08fef6b5828e" providerId="LiveId" clId="{8C78225D-6994-4ACA-A3E4-19941BA12EB4}" dt="2025-03-15T23:01:24.960" v="83" actId="21"/>
          <ac:spMkLst>
            <pc:docMk/>
            <pc:sldMk cId="95548345" sldId="357"/>
            <ac:spMk id="14" creationId="{D7F4EAB9-CC0A-2C75-4429-966297CC7458}"/>
          </ac:spMkLst>
        </pc:spChg>
        <pc:spChg chg="add del mod">
          <ac:chgData name="Samuel Lipovsky" userId="164f08fef6b5828e" providerId="LiveId" clId="{8C78225D-6994-4ACA-A3E4-19941BA12EB4}" dt="2025-03-15T23:01:31.358" v="85" actId="21"/>
          <ac:spMkLst>
            <pc:docMk/>
            <pc:sldMk cId="95548345" sldId="357"/>
            <ac:spMk id="16" creationId="{8EC75419-3075-7276-3D80-B78891BD6C12}"/>
          </ac:spMkLst>
        </pc:spChg>
      </pc:sldChg>
      <pc:sldChg chg="addSp delSp modSp del mod ord">
        <pc:chgData name="Samuel Lipovsky" userId="164f08fef6b5828e" providerId="LiveId" clId="{8C78225D-6994-4ACA-A3E4-19941BA12EB4}" dt="2025-03-16T17:58:37.409" v="478" actId="2696"/>
        <pc:sldMkLst>
          <pc:docMk/>
          <pc:sldMk cId="1185792836" sldId="358"/>
        </pc:sldMkLst>
        <pc:spChg chg="mod">
          <ac:chgData name="Samuel Lipovsky" userId="164f08fef6b5828e" providerId="LiveId" clId="{8C78225D-6994-4ACA-A3E4-19941BA12EB4}" dt="2025-03-15T22:55:46.289" v="30" actId="20577"/>
          <ac:spMkLst>
            <pc:docMk/>
            <pc:sldMk cId="1185792836" sldId="358"/>
            <ac:spMk id="2" creationId="{588E9372-10C9-4FE2-AA18-D3757770284E}"/>
          </ac:spMkLst>
        </pc:spChg>
        <pc:spChg chg="mod">
          <ac:chgData name="Samuel Lipovsky" userId="164f08fef6b5828e" providerId="LiveId" clId="{8C78225D-6994-4ACA-A3E4-19941BA12EB4}" dt="2025-03-15T22:56:49.959" v="42" actId="12"/>
          <ac:spMkLst>
            <pc:docMk/>
            <pc:sldMk cId="1185792836" sldId="358"/>
            <ac:spMk id="3" creationId="{593CCB26-C7B5-4926-8F38-01AA28C00B75}"/>
          </ac:spMkLst>
        </pc:spChg>
        <pc:spChg chg="add mod">
          <ac:chgData name="Samuel Lipovsky" userId="164f08fef6b5828e" providerId="LiveId" clId="{8C78225D-6994-4ACA-A3E4-19941BA12EB4}" dt="2025-03-15T22:57:45.974" v="58" actId="14100"/>
          <ac:spMkLst>
            <pc:docMk/>
            <pc:sldMk cId="1185792836" sldId="358"/>
            <ac:spMk id="5" creationId="{D439D6D1-77CE-1ED4-9475-85AE9BDBF80D}"/>
          </ac:spMkLst>
        </pc:spChg>
        <pc:spChg chg="add del mod">
          <ac:chgData name="Samuel Lipovsky" userId="164f08fef6b5828e" providerId="LiveId" clId="{8C78225D-6994-4ACA-A3E4-19941BA12EB4}" dt="2025-03-16T17:56:54.917" v="460" actId="21"/>
          <ac:spMkLst>
            <pc:docMk/>
            <pc:sldMk cId="1185792836" sldId="358"/>
            <ac:spMk id="6" creationId="{62E5A871-511C-D0DF-DBC7-BD0955CB7922}"/>
          </ac:spMkLst>
        </pc:spChg>
        <pc:spChg chg="del">
          <ac:chgData name="Samuel Lipovsky" userId="164f08fef6b5828e" providerId="LiveId" clId="{8C78225D-6994-4ACA-A3E4-19941BA12EB4}" dt="2025-03-15T22:56:04.919" v="33" actId="21"/>
          <ac:spMkLst>
            <pc:docMk/>
            <pc:sldMk cId="1185792836" sldId="358"/>
            <ac:spMk id="7" creationId="{5AA8C21D-9EF8-49B7-B9B1-37E7E6897C97}"/>
          </ac:spMkLst>
        </pc:spChg>
        <pc:spChg chg="mod">
          <ac:chgData name="Samuel Lipovsky" userId="164f08fef6b5828e" providerId="LiveId" clId="{8C78225D-6994-4ACA-A3E4-19941BA12EB4}" dt="2025-03-15T22:56:12.332" v="34" actId="1076"/>
          <ac:spMkLst>
            <pc:docMk/>
            <pc:sldMk cId="1185792836" sldId="358"/>
            <ac:spMk id="8" creationId="{0B606C04-4F4E-47CE-849C-FC29852F5B18}"/>
          </ac:spMkLst>
        </pc:spChg>
        <pc:spChg chg="add mod">
          <ac:chgData name="Samuel Lipovsky" userId="164f08fef6b5828e" providerId="LiveId" clId="{8C78225D-6994-4ACA-A3E4-19941BA12EB4}" dt="2025-03-15T22:57:17.821" v="49" actId="1076"/>
          <ac:spMkLst>
            <pc:docMk/>
            <pc:sldMk cId="1185792836" sldId="358"/>
            <ac:spMk id="10" creationId="{0361F021-C6A3-9385-567D-9A5F3BDCDDAE}"/>
          </ac:spMkLst>
        </pc:spChg>
        <pc:spChg chg="add mod">
          <ac:chgData name="Samuel Lipovsky" userId="164f08fef6b5828e" providerId="LiveId" clId="{8C78225D-6994-4ACA-A3E4-19941BA12EB4}" dt="2025-03-16T17:56:56.750" v="461" actId="21"/>
          <ac:spMkLst>
            <pc:docMk/>
            <pc:sldMk cId="1185792836" sldId="358"/>
            <ac:spMk id="11" creationId="{191A909D-A897-7327-5FDF-D9C86E835732}"/>
          </ac:spMkLst>
        </pc:spChg>
        <pc:spChg chg="add del mod">
          <ac:chgData name="Samuel Lipovsky" userId="164f08fef6b5828e" providerId="LiveId" clId="{8C78225D-6994-4ACA-A3E4-19941BA12EB4}" dt="2025-03-15T22:57:25.027" v="52" actId="21"/>
          <ac:spMkLst>
            <pc:docMk/>
            <pc:sldMk cId="1185792836" sldId="358"/>
            <ac:spMk id="12" creationId="{03C20283-3AD9-4FDE-5B9C-FC55DF519A96}"/>
          </ac:spMkLst>
        </pc:spChg>
        <pc:picChg chg="del">
          <ac:chgData name="Samuel Lipovsky" userId="164f08fef6b5828e" providerId="LiveId" clId="{8C78225D-6994-4ACA-A3E4-19941BA12EB4}" dt="2025-03-16T17:56:52.334" v="459" actId="21"/>
          <ac:picMkLst>
            <pc:docMk/>
            <pc:sldMk cId="1185792836" sldId="358"/>
            <ac:picMk id="19" creationId="{B9DA24F4-B703-4FC0-9F8E-A952502DA90F}"/>
          </ac:picMkLst>
        </pc:picChg>
        <pc:picChg chg="del">
          <ac:chgData name="Samuel Lipovsky" userId="164f08fef6b5828e" providerId="LiveId" clId="{8C78225D-6994-4ACA-A3E4-19941BA12EB4}" dt="2025-03-16T17:56:56.750" v="461" actId="21"/>
          <ac:picMkLst>
            <pc:docMk/>
            <pc:sldMk cId="1185792836" sldId="358"/>
            <ac:picMk id="21" creationId="{87A22160-1F99-4B20-87AD-2F9117F992C9}"/>
          </ac:picMkLst>
        </pc:picChg>
        <pc:picChg chg="mod">
          <ac:chgData name="Samuel Lipovsky" userId="164f08fef6b5828e" providerId="LiveId" clId="{8C78225D-6994-4ACA-A3E4-19941BA12EB4}" dt="2025-03-15T22:57:00.432" v="45" actId="1076"/>
          <ac:picMkLst>
            <pc:docMk/>
            <pc:sldMk cId="1185792836" sldId="358"/>
            <ac:picMk id="23" creationId="{0006A4E5-E551-4887-9767-4EBBCDF54EB8}"/>
          </ac:picMkLst>
        </pc:picChg>
      </pc:sldChg>
      <pc:sldChg chg="addSp delSp modSp del mod">
        <pc:chgData name="Samuel Lipovsky" userId="164f08fef6b5828e" providerId="LiveId" clId="{8C78225D-6994-4ACA-A3E4-19941BA12EB4}" dt="2025-03-16T18:24:17.780" v="1202" actId="2696"/>
        <pc:sldMkLst>
          <pc:docMk/>
          <pc:sldMk cId="1257752888" sldId="359"/>
        </pc:sldMkLst>
        <pc:spChg chg="mod">
          <ac:chgData name="Samuel Lipovsky" userId="164f08fef6b5828e" providerId="LiveId" clId="{8C78225D-6994-4ACA-A3E4-19941BA12EB4}" dt="2025-03-16T18:24:12.007" v="1201" actId="1076"/>
          <ac:spMkLst>
            <pc:docMk/>
            <pc:sldMk cId="1257752888" sldId="359"/>
            <ac:spMk id="2" creationId="{32392E3A-DB80-46C8-A227-EE0F7E87D747}"/>
          </ac:spMkLst>
        </pc:spChg>
        <pc:spChg chg="add del mod">
          <ac:chgData name="Samuel Lipovsky" userId="164f08fef6b5828e" providerId="LiveId" clId="{8C78225D-6994-4ACA-A3E4-19941BA12EB4}" dt="2025-03-16T17:36:36.278" v="303" actId="21"/>
          <ac:spMkLst>
            <pc:docMk/>
            <pc:sldMk cId="1257752888" sldId="359"/>
            <ac:spMk id="4" creationId="{B500E9DB-E949-EF7E-C8F1-79F9C5D798A2}"/>
          </ac:spMkLst>
        </pc:spChg>
        <pc:spChg chg="del mod">
          <ac:chgData name="Samuel Lipovsky" userId="164f08fef6b5828e" providerId="LiveId" clId="{8C78225D-6994-4ACA-A3E4-19941BA12EB4}" dt="2025-03-16T17:37:15.366" v="311" actId="21"/>
          <ac:spMkLst>
            <pc:docMk/>
            <pc:sldMk cId="1257752888" sldId="359"/>
            <ac:spMk id="6" creationId="{D6C90EA9-2998-4A9C-A666-B38258E20B60}"/>
          </ac:spMkLst>
        </pc:spChg>
        <pc:spChg chg="del">
          <ac:chgData name="Samuel Lipovsky" userId="164f08fef6b5828e" providerId="LiveId" clId="{8C78225D-6994-4ACA-A3E4-19941BA12EB4}" dt="2025-03-16T17:36:58.265" v="308" actId="21"/>
          <ac:spMkLst>
            <pc:docMk/>
            <pc:sldMk cId="1257752888" sldId="359"/>
            <ac:spMk id="7" creationId="{E1241EFF-1DFD-4B6D-BFDE-8E8B18833441}"/>
          </ac:spMkLst>
        </pc:spChg>
        <pc:spChg chg="add del mod">
          <ac:chgData name="Samuel Lipovsky" userId="164f08fef6b5828e" providerId="LiveId" clId="{8C78225D-6994-4ACA-A3E4-19941BA12EB4}" dt="2025-03-16T17:36:44.825" v="305" actId="21"/>
          <ac:spMkLst>
            <pc:docMk/>
            <pc:sldMk cId="1257752888" sldId="359"/>
            <ac:spMk id="9" creationId="{9DBF8AB6-30B1-177D-27E1-863BABEDB7C6}"/>
          </ac:spMkLst>
        </pc:spChg>
        <pc:spChg chg="del mod">
          <ac:chgData name="Samuel Lipovsky" userId="164f08fef6b5828e" providerId="LiveId" clId="{8C78225D-6994-4ACA-A3E4-19941BA12EB4}" dt="2025-03-16T17:37:19.906" v="312" actId="21"/>
          <ac:spMkLst>
            <pc:docMk/>
            <pc:sldMk cId="1257752888" sldId="359"/>
            <ac:spMk id="10" creationId="{82977D1C-657B-4FA7-B4A1-CD08EC61D37B}"/>
          </ac:spMkLst>
        </pc:spChg>
        <pc:spChg chg="del">
          <ac:chgData name="Samuel Lipovsky" userId="164f08fef6b5828e" providerId="LiveId" clId="{8C78225D-6994-4ACA-A3E4-19941BA12EB4}" dt="2025-03-16T17:36:40.936" v="304" actId="21"/>
          <ac:spMkLst>
            <pc:docMk/>
            <pc:sldMk cId="1257752888" sldId="359"/>
            <ac:spMk id="11" creationId="{5B2E9EE6-5A74-4119-8DAA-06582357CF72}"/>
          </ac:spMkLst>
        </pc:spChg>
        <pc:spChg chg="mod">
          <ac:chgData name="Samuel Lipovsky" userId="164f08fef6b5828e" providerId="LiveId" clId="{8C78225D-6994-4ACA-A3E4-19941BA12EB4}" dt="2025-03-16T17:37:56.322" v="325" actId="1076"/>
          <ac:spMkLst>
            <pc:docMk/>
            <pc:sldMk cId="1257752888" sldId="359"/>
            <ac:spMk id="12" creationId="{A3CE7679-6065-4440-BCF7-BAFF752B013D}"/>
          </ac:spMkLst>
        </pc:spChg>
        <pc:spChg chg="add del mod">
          <ac:chgData name="Samuel Lipovsky" userId="164f08fef6b5828e" providerId="LiveId" clId="{8C78225D-6994-4ACA-A3E4-19941BA12EB4}" dt="2025-03-16T17:36:47.947" v="307" actId="21"/>
          <ac:spMkLst>
            <pc:docMk/>
            <pc:sldMk cId="1257752888" sldId="359"/>
            <ac:spMk id="14" creationId="{5795951F-670B-C737-857E-1C0D9E3AAAEC}"/>
          </ac:spMkLst>
        </pc:spChg>
        <pc:spChg chg="add mod">
          <ac:chgData name="Samuel Lipovsky" userId="164f08fef6b5828e" providerId="LiveId" clId="{8C78225D-6994-4ACA-A3E4-19941BA12EB4}" dt="2025-03-16T17:37:01.773" v="309"/>
          <ac:spMkLst>
            <pc:docMk/>
            <pc:sldMk cId="1257752888" sldId="359"/>
            <ac:spMk id="15" creationId="{E1241EFF-1DFD-4B6D-BFDE-8E8B18833441}"/>
          </ac:spMkLst>
        </pc:spChg>
        <pc:spChg chg="add mod">
          <ac:chgData name="Samuel Lipovsky" userId="164f08fef6b5828e" providerId="LiveId" clId="{8C78225D-6994-4ACA-A3E4-19941BA12EB4}" dt="2025-03-16T17:37:40.109" v="324" actId="1076"/>
          <ac:spMkLst>
            <pc:docMk/>
            <pc:sldMk cId="1257752888" sldId="359"/>
            <ac:spMk id="18" creationId="{3DE1FD48-E49F-0B3E-AE13-EAC3FA12753C}"/>
          </ac:spMkLst>
        </pc:spChg>
        <pc:spChg chg="add del mod">
          <ac:chgData name="Samuel Lipovsky" userId="164f08fef6b5828e" providerId="LiveId" clId="{8C78225D-6994-4ACA-A3E4-19941BA12EB4}" dt="2025-03-16T17:37:25.998" v="314" actId="21"/>
          <ac:spMkLst>
            <pc:docMk/>
            <pc:sldMk cId="1257752888" sldId="359"/>
            <ac:spMk id="22" creationId="{128E59F6-CC99-011F-B300-8EAFB25D395B}"/>
          </ac:spMkLst>
        </pc:spChg>
        <pc:spChg chg="add del mod">
          <ac:chgData name="Samuel Lipovsky" userId="164f08fef6b5828e" providerId="LiveId" clId="{8C78225D-6994-4ACA-A3E4-19941BA12EB4}" dt="2025-03-16T18:23:57.116" v="1193" actId="21"/>
          <ac:spMkLst>
            <pc:docMk/>
            <pc:sldMk cId="1257752888" sldId="359"/>
            <ac:spMk id="26" creationId="{402B8C28-E821-364A-806D-3382A515E085}"/>
          </ac:spMkLst>
        </pc:spChg>
        <pc:spChg chg="add del mod">
          <ac:chgData name="Samuel Lipovsky" userId="164f08fef6b5828e" providerId="LiveId" clId="{8C78225D-6994-4ACA-A3E4-19941BA12EB4}" dt="2025-03-16T18:24:00.036" v="1195" actId="21"/>
          <ac:spMkLst>
            <pc:docMk/>
            <pc:sldMk cId="1257752888" sldId="359"/>
            <ac:spMk id="30" creationId="{6B92E4C5-9D5B-E5A0-1E17-708211C518A0}"/>
          </ac:spMkLst>
        </pc:spChg>
        <pc:spChg chg="add del mod">
          <ac:chgData name="Samuel Lipovsky" userId="164f08fef6b5828e" providerId="LiveId" clId="{8C78225D-6994-4ACA-A3E4-19941BA12EB4}" dt="2025-03-16T18:24:02.599" v="1197" actId="21"/>
          <ac:spMkLst>
            <pc:docMk/>
            <pc:sldMk cId="1257752888" sldId="359"/>
            <ac:spMk id="32" creationId="{4EA5DBAF-C978-ABBA-3141-F2945BE0025A}"/>
          </ac:spMkLst>
        </pc:spChg>
        <pc:spChg chg="add del mod">
          <ac:chgData name="Samuel Lipovsky" userId="164f08fef6b5828e" providerId="LiveId" clId="{8C78225D-6994-4ACA-A3E4-19941BA12EB4}" dt="2025-03-16T18:24:06.908" v="1200" actId="21"/>
          <ac:spMkLst>
            <pc:docMk/>
            <pc:sldMk cId="1257752888" sldId="359"/>
            <ac:spMk id="34" creationId="{81899269-AE0B-FC64-26AB-394F79141F0F}"/>
          </ac:spMkLst>
        </pc:spChg>
        <pc:picChg chg="del">
          <ac:chgData name="Samuel Lipovsky" userId="164f08fef6b5828e" providerId="LiveId" clId="{8C78225D-6994-4ACA-A3E4-19941BA12EB4}" dt="2025-03-16T18:23:55.788" v="1192" actId="21"/>
          <ac:picMkLst>
            <pc:docMk/>
            <pc:sldMk cId="1257752888" sldId="359"/>
            <ac:picMk id="17" creationId="{A0D4E925-DA83-45CF-9056-D6262F46A71D}"/>
          </ac:picMkLst>
        </pc:picChg>
        <pc:picChg chg="del">
          <ac:chgData name="Samuel Lipovsky" userId="164f08fef6b5828e" providerId="LiveId" clId="{8C78225D-6994-4ACA-A3E4-19941BA12EB4}" dt="2025-03-16T18:23:58.403" v="1194" actId="21"/>
          <ac:picMkLst>
            <pc:docMk/>
            <pc:sldMk cId="1257752888" sldId="359"/>
            <ac:picMk id="19" creationId="{00069E65-AC47-4CE9-B19A-7EA5888AA361}"/>
          </ac:picMkLst>
        </pc:picChg>
        <pc:picChg chg="del">
          <ac:chgData name="Samuel Lipovsky" userId="164f08fef6b5828e" providerId="LiveId" clId="{8C78225D-6994-4ACA-A3E4-19941BA12EB4}" dt="2025-03-16T18:24:01.187" v="1196" actId="21"/>
          <ac:picMkLst>
            <pc:docMk/>
            <pc:sldMk cId="1257752888" sldId="359"/>
            <ac:picMk id="21" creationId="{D78D46DB-1C3A-41BD-860F-ECE8B446BB8C}"/>
          </ac:picMkLst>
        </pc:picChg>
        <pc:picChg chg="del">
          <ac:chgData name="Samuel Lipovsky" userId="164f08fef6b5828e" providerId="LiveId" clId="{8C78225D-6994-4ACA-A3E4-19941BA12EB4}" dt="2025-03-16T18:24:03.741" v="1198" actId="21"/>
          <ac:picMkLst>
            <pc:docMk/>
            <pc:sldMk cId="1257752888" sldId="359"/>
            <ac:picMk id="23" creationId="{D978928C-7EEA-4B8E-AA43-12AFD61BC299}"/>
          </ac:picMkLst>
        </pc:picChg>
        <pc:picChg chg="del">
          <ac:chgData name="Samuel Lipovsky" userId="164f08fef6b5828e" providerId="LiveId" clId="{8C78225D-6994-4ACA-A3E4-19941BA12EB4}" dt="2025-03-16T17:37:24.320" v="313" actId="21"/>
          <ac:picMkLst>
            <pc:docMk/>
            <pc:sldMk cId="1257752888" sldId="359"/>
            <ac:picMk id="25" creationId="{DD136AFE-38B3-4FAE-907B-277600FBDED5}"/>
          </ac:picMkLst>
        </pc:picChg>
        <pc:picChg chg="del">
          <ac:chgData name="Samuel Lipovsky" userId="164f08fef6b5828e" providerId="LiveId" clId="{8C78225D-6994-4ACA-A3E4-19941BA12EB4}" dt="2025-03-16T17:36:32.948" v="302" actId="21"/>
          <ac:picMkLst>
            <pc:docMk/>
            <pc:sldMk cId="1257752888" sldId="359"/>
            <ac:picMk id="27" creationId="{79C99175-A844-475F-B903-FB0A246099C3}"/>
          </ac:picMkLst>
        </pc:picChg>
        <pc:picChg chg="del">
          <ac:chgData name="Samuel Lipovsky" userId="164f08fef6b5828e" providerId="LiveId" clId="{8C78225D-6994-4ACA-A3E4-19941BA12EB4}" dt="2025-03-16T17:36:46.440" v="306" actId="21"/>
          <ac:picMkLst>
            <pc:docMk/>
            <pc:sldMk cId="1257752888" sldId="359"/>
            <ac:picMk id="29" creationId="{247D95FD-08A2-4831-BB6A-A0FCA300459A}"/>
          </ac:picMkLst>
        </pc:picChg>
      </pc:sldChg>
      <pc:sldChg chg="del">
        <pc:chgData name="Samuel Lipovsky" userId="164f08fef6b5828e" providerId="LiveId" clId="{8C78225D-6994-4ACA-A3E4-19941BA12EB4}" dt="2025-03-15T23:04:50.426" v="118" actId="2696"/>
        <pc:sldMkLst>
          <pc:docMk/>
          <pc:sldMk cId="3352130887" sldId="360"/>
        </pc:sldMkLst>
      </pc:sldChg>
      <pc:sldChg chg="addSp delSp modSp new del mod ord">
        <pc:chgData name="Samuel Lipovsky" userId="164f08fef6b5828e" providerId="LiveId" clId="{8C78225D-6994-4ACA-A3E4-19941BA12EB4}" dt="2025-03-16T17:50:27.731" v="418" actId="2696"/>
        <pc:sldMkLst>
          <pc:docMk/>
          <pc:sldMk cId="358981583" sldId="361"/>
        </pc:sldMkLst>
        <pc:spChg chg="mod">
          <ac:chgData name="Samuel Lipovsky" userId="164f08fef6b5828e" providerId="LiveId" clId="{8C78225D-6994-4ACA-A3E4-19941BA12EB4}" dt="2025-03-15T23:02:28.836" v="91" actId="20577"/>
          <ac:spMkLst>
            <pc:docMk/>
            <pc:sldMk cId="358981583" sldId="361"/>
            <ac:spMk id="2" creationId="{7A057343-2B43-31CF-F960-D48EDA4EDC3C}"/>
          </ac:spMkLst>
        </pc:spChg>
        <pc:spChg chg="del">
          <ac:chgData name="Samuel Lipovsky" userId="164f08fef6b5828e" providerId="LiveId" clId="{8C78225D-6994-4ACA-A3E4-19941BA12EB4}" dt="2025-03-16T17:34:30.298" v="287" actId="21"/>
          <ac:spMkLst>
            <pc:docMk/>
            <pc:sldMk cId="358981583" sldId="361"/>
            <ac:spMk id="3" creationId="{7B9EFFB1-DEB7-95A1-569C-C8C679E688EE}"/>
          </ac:spMkLst>
        </pc:spChg>
        <pc:spChg chg="mod">
          <ac:chgData name="Samuel Lipovsky" userId="164f08fef6b5828e" providerId="LiveId" clId="{8C78225D-6994-4ACA-A3E4-19941BA12EB4}" dt="2025-03-16T17:50:21.186" v="417" actId="20577"/>
          <ac:spMkLst>
            <pc:docMk/>
            <pc:sldMk cId="358981583" sldId="361"/>
            <ac:spMk id="4" creationId="{BEFABF6B-8E9B-7369-DAC5-689FCE84EFBB}"/>
          </ac:spMkLst>
        </pc:spChg>
        <pc:spChg chg="del">
          <ac:chgData name="Samuel Lipovsky" userId="164f08fef6b5828e" providerId="LiveId" clId="{8C78225D-6994-4ACA-A3E4-19941BA12EB4}" dt="2025-03-16T17:34:33.438" v="288" actId="21"/>
          <ac:spMkLst>
            <pc:docMk/>
            <pc:sldMk cId="358981583" sldId="361"/>
            <ac:spMk id="5" creationId="{C3A1F0D6-68C6-3FB7-77C6-D4613EA635A1}"/>
          </ac:spMkLst>
        </pc:spChg>
        <pc:spChg chg="del mod">
          <ac:chgData name="Samuel Lipovsky" userId="164f08fef6b5828e" providerId="LiveId" clId="{8C78225D-6994-4ACA-A3E4-19941BA12EB4}" dt="2025-03-16T17:34:48.807" v="290" actId="21"/>
          <ac:spMkLst>
            <pc:docMk/>
            <pc:sldMk cId="358981583" sldId="361"/>
            <ac:spMk id="6" creationId="{3F8B69AE-A1C4-A9E2-1BBC-5F3836077EC4}"/>
          </ac:spMkLst>
        </pc:spChg>
        <pc:spChg chg="del">
          <ac:chgData name="Samuel Lipovsky" userId="164f08fef6b5828e" providerId="LiveId" clId="{8C78225D-6994-4ACA-A3E4-19941BA12EB4}" dt="2025-03-15T23:06:30.586" v="151" actId="478"/>
          <ac:spMkLst>
            <pc:docMk/>
            <pc:sldMk cId="358981583" sldId="361"/>
            <ac:spMk id="7" creationId="{6F3172E7-5DB7-5D44-3A43-D702B36D1CA5}"/>
          </ac:spMkLst>
        </pc:spChg>
        <pc:spChg chg="add del mod">
          <ac:chgData name="Samuel Lipovsky" userId="164f08fef6b5828e" providerId="LiveId" clId="{8C78225D-6994-4ACA-A3E4-19941BA12EB4}" dt="2025-03-16T17:34:50.532" v="291" actId="21"/>
          <ac:spMkLst>
            <pc:docMk/>
            <pc:sldMk cId="358981583" sldId="361"/>
            <ac:spMk id="8" creationId="{6DA952FC-CCAA-3AC5-FA34-3DC4BF4AE1EE}"/>
          </ac:spMkLst>
        </pc:spChg>
        <pc:spChg chg="del">
          <ac:chgData name="Samuel Lipovsky" userId="164f08fef6b5828e" providerId="LiveId" clId="{8C78225D-6994-4ACA-A3E4-19941BA12EB4}" dt="2025-03-15T23:06:27.185" v="150" actId="478"/>
          <ac:spMkLst>
            <pc:docMk/>
            <pc:sldMk cId="358981583" sldId="361"/>
            <ac:spMk id="8" creationId="{D086A3DC-6D19-ED37-4CC5-A1216AE61C7D}"/>
          </ac:spMkLst>
        </pc:spChg>
        <pc:spChg chg="add mod">
          <ac:chgData name="Samuel Lipovsky" userId="164f08fef6b5828e" providerId="LiveId" clId="{8C78225D-6994-4ACA-A3E4-19941BA12EB4}" dt="2025-03-15T23:06:31.314" v="152"/>
          <ac:spMkLst>
            <pc:docMk/>
            <pc:sldMk cId="358981583" sldId="361"/>
            <ac:spMk id="10" creationId="{C0282C48-B769-EAA7-7422-664B63F51697}"/>
          </ac:spMkLst>
        </pc:spChg>
        <pc:spChg chg="add mod">
          <ac:chgData name="Samuel Lipovsky" userId="164f08fef6b5828e" providerId="LiveId" clId="{8C78225D-6994-4ACA-A3E4-19941BA12EB4}" dt="2025-03-16T17:47:08.817" v="379"/>
          <ac:spMkLst>
            <pc:docMk/>
            <pc:sldMk cId="358981583" sldId="361"/>
            <ac:spMk id="11" creationId="{B70DFAC0-E74D-C146-33E7-354472D30456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16" creationId="{47B5C779-10B8-986C-5629-C294C1DCD921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18" creationId="{BF664941-6EF5-B85D-9C77-C0A5978E6203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19" creationId="{6C2EC853-0429-76A6-1B86-4DB1FED85EFE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1" creationId="{773438FA-E280-C343-F215-26D6471F3D19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2" creationId="{E9337235-46ED-91F4-D30E-634C14E67BD3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3" creationId="{EA4B71D7-0A83-2372-FFC4-D67C3C84F5F4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4" creationId="{CA53E72C-9D02-EAC5-C8FC-4D9DAEB5C4D3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5" creationId="{C93E5F86-765B-6328-2581-5E6B3ABEEB95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7" creationId="{7BF8BFF1-3454-FD5E-9D51-C5BC8D612745}"/>
          </ac:spMkLst>
        </pc:spChg>
        <pc:spChg chg="mod">
          <ac:chgData name="Samuel Lipovsky" userId="164f08fef6b5828e" providerId="LiveId" clId="{8C78225D-6994-4ACA-A3E4-19941BA12EB4}" dt="2025-03-16T17:47:47.918" v="382" actId="1076"/>
          <ac:spMkLst>
            <pc:docMk/>
            <pc:sldMk cId="358981583" sldId="361"/>
            <ac:spMk id="28" creationId="{57D3F05A-1D8B-86AB-E8AE-63083E0971FA}"/>
          </ac:spMkLst>
        </pc:spChg>
        <pc:grpChg chg="del">
          <ac:chgData name="Samuel Lipovsky" userId="164f08fef6b5828e" providerId="LiveId" clId="{8C78225D-6994-4ACA-A3E4-19941BA12EB4}" dt="2025-03-16T17:48:16.329" v="383" actId="21"/>
          <ac:grpSpMkLst>
            <pc:docMk/>
            <pc:sldMk cId="358981583" sldId="361"/>
            <ac:grpSpMk id="12" creationId="{5BE62810-ADEF-DBBD-7930-3A37BA2A9448}"/>
          </ac:grpSpMkLst>
        </pc:grpChg>
      </pc:sldChg>
      <pc:sldChg chg="addSp delSp modSp new mod modTransition modAnim">
        <pc:chgData name="Samuel Lipovsky" userId="164f08fef6b5828e" providerId="LiveId" clId="{8C78225D-6994-4ACA-A3E4-19941BA12EB4}" dt="2025-03-16T18:34:33.448" v="1358"/>
        <pc:sldMkLst>
          <pc:docMk/>
          <pc:sldMk cId="2863522761" sldId="362"/>
        </pc:sldMkLst>
        <pc:spChg chg="mod">
          <ac:chgData name="Samuel Lipovsky" userId="164f08fef6b5828e" providerId="LiveId" clId="{8C78225D-6994-4ACA-A3E4-19941BA12EB4}" dt="2025-03-15T23:05:24.270" v="123"/>
          <ac:spMkLst>
            <pc:docMk/>
            <pc:sldMk cId="2863522761" sldId="362"/>
            <ac:spMk id="2" creationId="{D8C7F07A-A7EA-531A-8D3F-7C6691E40AF7}"/>
          </ac:spMkLst>
        </pc:spChg>
        <pc:spChg chg="mod">
          <ac:chgData name="Samuel Lipovsky" userId="164f08fef6b5828e" providerId="LiveId" clId="{8C78225D-6994-4ACA-A3E4-19941BA12EB4}" dt="2025-03-15T23:06:11.842" v="149" actId="20577"/>
          <ac:spMkLst>
            <pc:docMk/>
            <pc:sldMk cId="2863522761" sldId="362"/>
            <ac:spMk id="3" creationId="{9D74C633-2616-A1F2-5DF5-E61CF9617CDA}"/>
          </ac:spMkLst>
        </pc:spChg>
        <pc:spChg chg="del">
          <ac:chgData name="Samuel Lipovsky" userId="164f08fef6b5828e" providerId="LiveId" clId="{8C78225D-6994-4ACA-A3E4-19941BA12EB4}" dt="2025-03-15T23:06:35.534" v="153" actId="478"/>
          <ac:spMkLst>
            <pc:docMk/>
            <pc:sldMk cId="2863522761" sldId="362"/>
            <ac:spMk id="4" creationId="{F7A76E19-D81A-5A23-A913-962558610BAC}"/>
          </ac:spMkLst>
        </pc:spChg>
        <pc:spChg chg="del">
          <ac:chgData name="Samuel Lipovsky" userId="164f08fef6b5828e" providerId="LiveId" clId="{8C78225D-6994-4ACA-A3E4-19941BA12EB4}" dt="2025-03-15T23:06:36.707" v="154" actId="478"/>
          <ac:spMkLst>
            <pc:docMk/>
            <pc:sldMk cId="2863522761" sldId="362"/>
            <ac:spMk id="5" creationId="{7FE710E5-61F0-1492-171F-D580238FEA77}"/>
          </ac:spMkLst>
        </pc:spChg>
        <pc:spChg chg="add mod">
          <ac:chgData name="Samuel Lipovsky" userId="164f08fef6b5828e" providerId="LiveId" clId="{8C78225D-6994-4ACA-A3E4-19941BA12EB4}" dt="2025-03-15T23:06:38.308" v="155"/>
          <ac:spMkLst>
            <pc:docMk/>
            <pc:sldMk cId="2863522761" sldId="362"/>
            <ac:spMk id="7" creationId="{842FFD87-4D77-AF00-5655-C8F8548BDEB3}"/>
          </ac:spMkLst>
        </pc:spChg>
      </pc:sldChg>
      <pc:sldChg chg="new del">
        <pc:chgData name="Samuel Lipovsky" userId="164f08fef6b5828e" providerId="LiveId" clId="{8C78225D-6994-4ACA-A3E4-19941BA12EB4}" dt="2025-03-16T17:26:25.664" v="197" actId="2696"/>
        <pc:sldMkLst>
          <pc:docMk/>
          <pc:sldMk cId="1520930762" sldId="363"/>
        </pc:sldMkLst>
      </pc:sldChg>
      <pc:sldChg chg="addSp delSp modSp add mod modTransition">
        <pc:chgData name="Samuel Lipovsky" userId="164f08fef6b5828e" providerId="LiveId" clId="{8C78225D-6994-4ACA-A3E4-19941BA12EB4}" dt="2025-03-16T18:29:44.828" v="1328"/>
        <pc:sldMkLst>
          <pc:docMk/>
          <pc:sldMk cId="4004018615" sldId="363"/>
        </pc:sldMkLst>
        <pc:spChg chg="mod">
          <ac:chgData name="Samuel Lipovsky" userId="164f08fef6b5828e" providerId="LiveId" clId="{8C78225D-6994-4ACA-A3E4-19941BA12EB4}" dt="2025-03-16T17:59:35.517" v="484" actId="255"/>
          <ac:spMkLst>
            <pc:docMk/>
            <pc:sldMk cId="4004018615" sldId="363"/>
            <ac:spMk id="3" creationId="{D750C09C-9657-5CC5-AFFD-0FC6F1BA73F2}"/>
          </ac:spMkLst>
        </pc:spChg>
        <pc:spChg chg="mod">
          <ac:chgData name="Samuel Lipovsky" userId="164f08fef6b5828e" providerId="LiveId" clId="{8C78225D-6994-4ACA-A3E4-19941BA12EB4}" dt="2025-03-16T18:10:35.449" v="875" actId="14100"/>
          <ac:spMkLst>
            <pc:docMk/>
            <pc:sldMk cId="4004018615" sldId="363"/>
            <ac:spMk id="4" creationId="{7CFA0601-17C8-5116-FA87-7E04BC49BDF7}"/>
          </ac:spMkLst>
        </pc:spChg>
        <pc:spChg chg="del">
          <ac:chgData name="Samuel Lipovsky" userId="164f08fef6b5828e" providerId="LiveId" clId="{8C78225D-6994-4ACA-A3E4-19941BA12EB4}" dt="2025-03-16T17:27:03.211" v="203" actId="21"/>
          <ac:spMkLst>
            <pc:docMk/>
            <pc:sldMk cId="4004018615" sldId="363"/>
            <ac:spMk id="5" creationId="{73E5BCFA-27F7-FA6C-107E-96B5EFB98912}"/>
          </ac:spMkLst>
        </pc:spChg>
        <pc:spChg chg="del">
          <ac:chgData name="Samuel Lipovsky" userId="164f08fef6b5828e" providerId="LiveId" clId="{8C78225D-6994-4ACA-A3E4-19941BA12EB4}" dt="2025-03-16T17:26:53.058" v="201" actId="21"/>
          <ac:spMkLst>
            <pc:docMk/>
            <pc:sldMk cId="4004018615" sldId="363"/>
            <ac:spMk id="6" creationId="{7AFEF744-D0A2-200B-16F5-141C86516202}"/>
          </ac:spMkLst>
        </pc:spChg>
        <pc:spChg chg="add del mod">
          <ac:chgData name="Samuel Lipovsky" userId="164f08fef6b5828e" providerId="LiveId" clId="{8C78225D-6994-4ACA-A3E4-19941BA12EB4}" dt="2025-03-16T17:26:56.661" v="202" actId="21"/>
          <ac:spMkLst>
            <pc:docMk/>
            <pc:sldMk cId="4004018615" sldId="363"/>
            <ac:spMk id="8" creationId="{E8C37663-5BE9-C155-70CB-E5CE06389E4C}"/>
          </ac:spMkLst>
        </pc:spChg>
        <pc:spChg chg="add del mod">
          <ac:chgData name="Samuel Lipovsky" userId="164f08fef6b5828e" providerId="LiveId" clId="{8C78225D-6994-4ACA-A3E4-19941BA12EB4}" dt="2025-03-16T17:27:05.896" v="204" actId="21"/>
          <ac:spMkLst>
            <pc:docMk/>
            <pc:sldMk cId="4004018615" sldId="363"/>
            <ac:spMk id="11" creationId="{E1CFCEF4-C4F8-40AC-B594-A914642EFF7F}"/>
          </ac:spMkLst>
        </pc:spChg>
        <pc:spChg chg="add mod">
          <ac:chgData name="Samuel Lipovsky" userId="164f08fef6b5828e" providerId="LiveId" clId="{8C78225D-6994-4ACA-A3E4-19941BA12EB4}" dt="2025-03-16T17:27:13.496" v="206"/>
          <ac:spMkLst>
            <pc:docMk/>
            <pc:sldMk cId="4004018615" sldId="363"/>
            <ac:spMk id="13" creationId="{E1CFCEF4-C4F8-40AC-B594-A914642EFF7F}"/>
          </ac:spMkLst>
        </pc:spChg>
        <pc:spChg chg="add mod">
          <ac:chgData name="Samuel Lipovsky" userId="164f08fef6b5828e" providerId="LiveId" clId="{8C78225D-6994-4ACA-A3E4-19941BA12EB4}" dt="2025-03-16T17:29:01.860" v="243" actId="14100"/>
          <ac:spMkLst>
            <pc:docMk/>
            <pc:sldMk cId="4004018615" sldId="363"/>
            <ac:spMk id="15" creationId="{9BAB03C0-3BDD-1B09-FE02-AE6FED5002CD}"/>
          </ac:spMkLst>
        </pc:spChg>
      </pc:sldChg>
      <pc:sldChg chg="modSp add mod modTransition">
        <pc:chgData name="Samuel Lipovsky" userId="164f08fef6b5828e" providerId="LiveId" clId="{8C78225D-6994-4ACA-A3E4-19941BA12EB4}" dt="2025-03-16T18:29:44.828" v="1328"/>
        <pc:sldMkLst>
          <pc:docMk/>
          <pc:sldMk cId="1925158355" sldId="364"/>
        </pc:sldMkLst>
        <pc:spChg chg="mod">
          <ac:chgData name="Samuel Lipovsky" userId="164f08fef6b5828e" providerId="LiveId" clId="{8C78225D-6994-4ACA-A3E4-19941BA12EB4}" dt="2025-03-16T17:29:49.458" v="249" actId="20577"/>
          <ac:spMkLst>
            <pc:docMk/>
            <pc:sldMk cId="1925158355" sldId="364"/>
            <ac:spMk id="3" creationId="{36EA36D4-9CCE-C32B-220B-86FABCD4B4BD}"/>
          </ac:spMkLst>
        </pc:spChg>
        <pc:spChg chg="mod">
          <ac:chgData name="Samuel Lipovsky" userId="164f08fef6b5828e" providerId="LiveId" clId="{8C78225D-6994-4ACA-A3E4-19941BA12EB4}" dt="2025-03-16T18:11:15.790" v="905" actId="20577"/>
          <ac:spMkLst>
            <pc:docMk/>
            <pc:sldMk cId="1925158355" sldId="364"/>
            <ac:spMk id="4" creationId="{3BB012CE-0830-6787-36E3-E2B32C573D83}"/>
          </ac:spMkLst>
        </pc:spChg>
        <pc:spChg chg="mod">
          <ac:chgData name="Samuel Lipovsky" userId="164f08fef6b5828e" providerId="LiveId" clId="{8C78225D-6994-4ACA-A3E4-19941BA12EB4}" dt="2025-03-16T17:30:40.365" v="263" actId="21"/>
          <ac:spMkLst>
            <pc:docMk/>
            <pc:sldMk cId="1925158355" sldId="364"/>
            <ac:spMk id="15" creationId="{648E0E33-64C0-C3FD-29D2-69584C45E0C1}"/>
          </ac:spMkLst>
        </pc:spChg>
      </pc:sldChg>
      <pc:sldChg chg="delSp modSp add mod modTransition">
        <pc:chgData name="Samuel Lipovsky" userId="164f08fef6b5828e" providerId="LiveId" clId="{8C78225D-6994-4ACA-A3E4-19941BA12EB4}" dt="2025-03-16T18:29:44.828" v="1328"/>
        <pc:sldMkLst>
          <pc:docMk/>
          <pc:sldMk cId="4028098644" sldId="365"/>
        </pc:sldMkLst>
        <pc:spChg chg="mod">
          <ac:chgData name="Samuel Lipovsky" userId="164f08fef6b5828e" providerId="LiveId" clId="{8C78225D-6994-4ACA-A3E4-19941BA12EB4}" dt="2025-03-16T18:00:15.186" v="490" actId="20577"/>
          <ac:spMkLst>
            <pc:docMk/>
            <pc:sldMk cId="4028098644" sldId="365"/>
            <ac:spMk id="3" creationId="{87DD4E79-7AAF-5D25-CDC6-5EAF01B0B4A8}"/>
          </ac:spMkLst>
        </pc:spChg>
        <pc:spChg chg="mod">
          <ac:chgData name="Samuel Lipovsky" userId="164f08fef6b5828e" providerId="LiveId" clId="{8C78225D-6994-4ACA-A3E4-19941BA12EB4}" dt="2025-03-16T18:11:47.718" v="909" actId="14100"/>
          <ac:spMkLst>
            <pc:docMk/>
            <pc:sldMk cId="4028098644" sldId="365"/>
            <ac:spMk id="4" creationId="{55EE37AB-2FAA-AA92-FDCA-0464DE408B09}"/>
          </ac:spMkLst>
        </pc:spChg>
        <pc:spChg chg="del mod">
          <ac:chgData name="Samuel Lipovsky" userId="164f08fef6b5828e" providerId="LiveId" clId="{8C78225D-6994-4ACA-A3E4-19941BA12EB4}" dt="2025-03-16T17:32:43.711" v="284" actId="21"/>
          <ac:spMkLst>
            <pc:docMk/>
            <pc:sldMk cId="4028098644" sldId="365"/>
            <ac:spMk id="15" creationId="{C99CC237-5FE3-CA7B-6DDD-FAD0A6CA6020}"/>
          </ac:spMkLst>
        </pc:spChg>
      </pc:sldChg>
      <pc:sldChg chg="addSp delSp modSp add del mod ord modTransition modAnim">
        <pc:chgData name="Samuel Lipovsky" userId="164f08fef6b5828e" providerId="LiveId" clId="{8C78225D-6994-4ACA-A3E4-19941BA12EB4}" dt="2025-03-16T18:33:37.517" v="1350"/>
        <pc:sldMkLst>
          <pc:docMk/>
          <pc:sldMk cId="1196157255" sldId="366"/>
        </pc:sldMkLst>
        <pc:spChg chg="mod">
          <ac:chgData name="Samuel Lipovsky" userId="164f08fef6b5828e" providerId="LiveId" clId="{8C78225D-6994-4ACA-A3E4-19941BA12EB4}" dt="2025-03-16T17:38:33.074" v="339" actId="20577"/>
          <ac:spMkLst>
            <pc:docMk/>
            <pc:sldMk cId="1196157255" sldId="366"/>
            <ac:spMk id="2" creationId="{3B502828-7526-F617-326F-5433D304ACFF}"/>
          </ac:spMkLst>
        </pc:spChg>
        <pc:spChg chg="mod">
          <ac:chgData name="Samuel Lipovsky" userId="164f08fef6b5828e" providerId="LiveId" clId="{8C78225D-6994-4ACA-A3E4-19941BA12EB4}" dt="2025-03-16T18:16:41.268" v="1064" actId="1076"/>
          <ac:spMkLst>
            <pc:docMk/>
            <pc:sldMk cId="1196157255" sldId="366"/>
            <ac:spMk id="3" creationId="{98F45D02-773E-79D3-47D3-59675EDDC406}"/>
          </ac:spMkLst>
        </pc:spChg>
        <pc:spChg chg="del">
          <ac:chgData name="Samuel Lipovsky" userId="164f08fef6b5828e" providerId="LiveId" clId="{8C78225D-6994-4ACA-A3E4-19941BA12EB4}" dt="2025-03-16T17:39:15.561" v="345" actId="21"/>
          <ac:spMkLst>
            <pc:docMk/>
            <pc:sldMk cId="1196157255" sldId="366"/>
            <ac:spMk id="5" creationId="{43E7F218-34D8-9977-CA94-87B3A2A88A6C}"/>
          </ac:spMkLst>
        </pc:spChg>
        <pc:spChg chg="add del mod">
          <ac:chgData name="Samuel Lipovsky" userId="164f08fef6b5828e" providerId="LiveId" clId="{8C78225D-6994-4ACA-A3E4-19941BA12EB4}" dt="2025-03-16T18:09:23.490" v="870" actId="21"/>
          <ac:spMkLst>
            <pc:docMk/>
            <pc:sldMk cId="1196157255" sldId="366"/>
            <ac:spMk id="6" creationId="{BB89FCC1-5C24-52EA-5B70-424EECB74BB1}"/>
          </ac:spMkLst>
        </pc:spChg>
        <pc:spChg chg="del">
          <ac:chgData name="Samuel Lipovsky" userId="164f08fef6b5828e" providerId="LiveId" clId="{8C78225D-6994-4ACA-A3E4-19941BA12EB4}" dt="2025-03-16T17:39:14.185" v="344" actId="21"/>
          <ac:spMkLst>
            <pc:docMk/>
            <pc:sldMk cId="1196157255" sldId="366"/>
            <ac:spMk id="10" creationId="{B72665B2-FFFA-CA6B-4C4F-C5C1D2A7AE3A}"/>
          </ac:spMkLst>
        </pc:spChg>
        <pc:spChg chg="add del mod">
          <ac:chgData name="Samuel Lipovsky" userId="164f08fef6b5828e" providerId="LiveId" clId="{8C78225D-6994-4ACA-A3E4-19941BA12EB4}" dt="2025-03-16T18:09:28.348" v="872" actId="21"/>
          <ac:spMkLst>
            <pc:docMk/>
            <pc:sldMk cId="1196157255" sldId="366"/>
            <ac:spMk id="11" creationId="{C70D24B5-148A-83BE-FA92-2BC1E17411C5}"/>
          </ac:spMkLst>
        </pc:spChg>
        <pc:spChg chg="add del mod">
          <ac:chgData name="Samuel Lipovsky" userId="164f08fef6b5828e" providerId="LiveId" clId="{8C78225D-6994-4ACA-A3E4-19941BA12EB4}" dt="2025-03-16T18:14:00.428" v="911"/>
          <ac:spMkLst>
            <pc:docMk/>
            <pc:sldMk cId="1196157255" sldId="366"/>
            <ac:spMk id="13" creationId="{C84C0BB0-9D8A-3170-00BD-1015328C644E}"/>
          </ac:spMkLst>
        </pc:spChg>
        <pc:spChg chg="add del mod">
          <ac:chgData name="Samuel Lipovsky" userId="164f08fef6b5828e" providerId="LiveId" clId="{8C78225D-6994-4ACA-A3E4-19941BA12EB4}" dt="2025-03-16T18:14:21.889" v="917" actId="21"/>
          <ac:spMkLst>
            <pc:docMk/>
            <pc:sldMk cId="1196157255" sldId="366"/>
            <ac:spMk id="16" creationId="{D86818CA-8F20-04F6-C8D1-F9D0E455AB25}"/>
          </ac:spMkLst>
        </pc:spChg>
        <pc:spChg chg="add mod">
          <ac:chgData name="Samuel Lipovsky" userId="164f08fef6b5828e" providerId="LiveId" clId="{8C78225D-6994-4ACA-A3E4-19941BA12EB4}" dt="2025-03-16T18:17:20.995" v="1106" actId="20577"/>
          <ac:spMkLst>
            <pc:docMk/>
            <pc:sldMk cId="1196157255" sldId="366"/>
            <ac:spMk id="20" creationId="{4330B2E6-545A-5D12-0355-777A19C12540}"/>
          </ac:spMkLst>
        </pc:spChg>
        <pc:picChg chg="add del mod">
          <ac:chgData name="Samuel Lipovsky" userId="164f08fef6b5828e" providerId="LiveId" clId="{8C78225D-6994-4ACA-A3E4-19941BA12EB4}" dt="2025-03-16T18:14:19.583" v="916" actId="21"/>
          <ac:picMkLst>
            <pc:docMk/>
            <pc:sldMk cId="1196157255" sldId="366"/>
            <ac:picMk id="14" creationId="{45F11FE8-0878-7D96-C640-70732E071D70}"/>
          </ac:picMkLst>
        </pc:picChg>
        <pc:picChg chg="add mod">
          <ac:chgData name="Samuel Lipovsky" userId="164f08fef6b5828e" providerId="LiveId" clId="{8C78225D-6994-4ACA-A3E4-19941BA12EB4}" dt="2025-03-16T18:14:29.149" v="919" actId="1076"/>
          <ac:picMkLst>
            <pc:docMk/>
            <pc:sldMk cId="1196157255" sldId="366"/>
            <ac:picMk id="17" creationId="{45F11FE8-0878-7D96-C640-70732E071D70}"/>
          </ac:picMkLst>
        </pc:picChg>
        <pc:picChg chg="del">
          <ac:chgData name="Samuel Lipovsky" userId="164f08fef6b5828e" providerId="LiveId" clId="{8C78225D-6994-4ACA-A3E4-19941BA12EB4}" dt="2025-03-16T18:09:19.911" v="869" actId="21"/>
          <ac:picMkLst>
            <pc:docMk/>
            <pc:sldMk cId="1196157255" sldId="366"/>
            <ac:picMk id="19" creationId="{A7466F38-FF84-FE71-60ED-EB03236BAAD9}"/>
          </ac:picMkLst>
        </pc:picChg>
        <pc:picChg chg="del">
          <ac:chgData name="Samuel Lipovsky" userId="164f08fef6b5828e" providerId="LiveId" clId="{8C78225D-6994-4ACA-A3E4-19941BA12EB4}" dt="2025-03-16T18:09:25.659" v="871" actId="21"/>
          <ac:picMkLst>
            <pc:docMk/>
            <pc:sldMk cId="1196157255" sldId="366"/>
            <ac:picMk id="21" creationId="{3C0EE932-51B1-CF4E-E8B0-93D3E4E5AF89}"/>
          </ac:picMkLst>
        </pc:picChg>
        <pc:picChg chg="del">
          <ac:chgData name="Samuel Lipovsky" userId="164f08fef6b5828e" providerId="LiveId" clId="{8C78225D-6994-4ACA-A3E4-19941BA12EB4}" dt="2025-03-16T18:13:54.762" v="910" actId="21"/>
          <ac:picMkLst>
            <pc:docMk/>
            <pc:sldMk cId="1196157255" sldId="366"/>
            <ac:picMk id="23" creationId="{A8A056F2-D314-6CA8-7287-A5CA9F67C0DC}"/>
          </ac:picMkLst>
        </pc:picChg>
      </pc:sldChg>
      <pc:sldChg chg="addSp delSp modSp new mod modTransition modAnim">
        <pc:chgData name="Samuel Lipovsky" userId="164f08fef6b5828e" providerId="LiveId" clId="{8C78225D-6994-4ACA-A3E4-19941BA12EB4}" dt="2025-03-16T18:34:08.784" v="1354"/>
        <pc:sldMkLst>
          <pc:docMk/>
          <pc:sldMk cId="2378794239" sldId="367"/>
        </pc:sldMkLst>
        <pc:spChg chg="mod">
          <ac:chgData name="Samuel Lipovsky" userId="164f08fef6b5828e" providerId="LiveId" clId="{8C78225D-6994-4ACA-A3E4-19941BA12EB4}" dt="2025-03-16T18:22:44.378" v="1168" actId="255"/>
          <ac:spMkLst>
            <pc:docMk/>
            <pc:sldMk cId="2378794239" sldId="367"/>
            <ac:spMk id="2" creationId="{19125EB1-40DB-9001-2DD7-FFF799D278A2}"/>
          </ac:spMkLst>
        </pc:spChg>
        <pc:spChg chg="mod">
          <ac:chgData name="Samuel Lipovsky" userId="164f08fef6b5828e" providerId="LiveId" clId="{8C78225D-6994-4ACA-A3E4-19941BA12EB4}" dt="2025-03-16T17:40:45.749" v="352"/>
          <ac:spMkLst>
            <pc:docMk/>
            <pc:sldMk cId="2378794239" sldId="367"/>
            <ac:spMk id="3" creationId="{94B2D8D1-722A-275D-8366-EBC0C97CA8E6}"/>
          </ac:spMkLst>
        </pc:spChg>
        <pc:spChg chg="add mod">
          <ac:chgData name="Samuel Lipovsky" userId="164f08fef6b5828e" providerId="LiveId" clId="{8C78225D-6994-4ACA-A3E4-19941BA12EB4}" dt="2025-03-16T18:23:29.406" v="1191" actId="20577"/>
          <ac:spMkLst>
            <pc:docMk/>
            <pc:sldMk cId="2378794239" sldId="367"/>
            <ac:spMk id="5" creationId="{BA26E5B2-C756-B4B7-3224-2053E895D914}"/>
          </ac:spMkLst>
        </pc:spChg>
        <pc:spChg chg="add del mod">
          <ac:chgData name="Samuel Lipovsky" userId="164f08fef6b5828e" providerId="LiveId" clId="{8C78225D-6994-4ACA-A3E4-19941BA12EB4}" dt="2025-03-16T18:23:15.114" v="1171" actId="21"/>
          <ac:spMkLst>
            <pc:docMk/>
            <pc:sldMk cId="2378794239" sldId="367"/>
            <ac:spMk id="7" creationId="{C27EBAC6-7A56-34D1-D6F9-286CB90D73FE}"/>
          </ac:spMkLst>
        </pc:spChg>
      </pc:sldChg>
      <pc:sldChg chg="modSp add mod ord modTransition modAnim">
        <pc:chgData name="Samuel Lipovsky" userId="164f08fef6b5828e" providerId="LiveId" clId="{8C78225D-6994-4ACA-A3E4-19941BA12EB4}" dt="2025-03-16T18:34:24.001" v="1356"/>
        <pc:sldMkLst>
          <pc:docMk/>
          <pc:sldMk cId="3841551563" sldId="368"/>
        </pc:sldMkLst>
        <pc:spChg chg="mod">
          <ac:chgData name="Samuel Lipovsky" userId="164f08fef6b5828e" providerId="LiveId" clId="{8C78225D-6994-4ACA-A3E4-19941BA12EB4}" dt="2025-03-16T17:43:57.837" v="374" actId="20577"/>
          <ac:spMkLst>
            <pc:docMk/>
            <pc:sldMk cId="3841551563" sldId="368"/>
            <ac:spMk id="2" creationId="{3C6BDE48-DA10-1A95-89E7-078D9E3CDDB7}"/>
          </ac:spMkLst>
        </pc:spChg>
        <pc:spChg chg="mod">
          <ac:chgData name="Samuel Lipovsky" userId="164f08fef6b5828e" providerId="LiveId" clId="{8C78225D-6994-4ACA-A3E4-19941BA12EB4}" dt="2025-03-16T17:44:20.982" v="378" actId="14100"/>
          <ac:spMkLst>
            <pc:docMk/>
            <pc:sldMk cId="3841551563" sldId="368"/>
            <ac:spMk id="4" creationId="{8BDE3988-0D22-8F47-D4D9-EA5D966F1194}"/>
          </ac:spMkLst>
        </pc:spChg>
      </pc:sldChg>
      <pc:sldChg chg="addSp delSp modSp add mod modTransition">
        <pc:chgData name="Samuel Lipovsky" userId="164f08fef6b5828e" providerId="LiveId" clId="{8C78225D-6994-4ACA-A3E4-19941BA12EB4}" dt="2025-03-16T18:29:44.828" v="1328"/>
        <pc:sldMkLst>
          <pc:docMk/>
          <pc:sldMk cId="3167380061" sldId="369"/>
        </pc:sldMkLst>
        <pc:spChg chg="del">
          <ac:chgData name="Samuel Lipovsky" userId="164f08fef6b5828e" providerId="LiveId" clId="{8C78225D-6994-4ACA-A3E4-19941BA12EB4}" dt="2025-03-16T17:48:44.062" v="387" actId="21"/>
          <ac:spMkLst>
            <pc:docMk/>
            <pc:sldMk cId="3167380061" sldId="369"/>
            <ac:spMk id="4" creationId="{7C090BE7-73A5-025B-2209-02B7593291C5}"/>
          </ac:spMkLst>
        </pc:spChg>
        <pc:spChg chg="add del mod">
          <ac:chgData name="Samuel Lipovsky" userId="164f08fef6b5828e" providerId="LiveId" clId="{8C78225D-6994-4ACA-A3E4-19941BA12EB4}" dt="2025-03-16T17:48:46.646" v="388" actId="21"/>
          <ac:spMkLst>
            <pc:docMk/>
            <pc:sldMk cId="3167380061" sldId="369"/>
            <ac:spMk id="5" creationId="{D72A8636-DA3D-75DE-229B-C8C260353781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14" creationId="{B8CFAF9C-C0D4-395B-DF8C-7E03C462E520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15" creationId="{0BA799F7-10E7-B15E-671F-33D9383603E6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18" creationId="{BF664941-6EF5-B85D-9C77-C0A5978E6203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1" creationId="{773438FA-E280-C343-F215-26D6471F3D19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2" creationId="{E9337235-46ED-91F4-D30E-634C14E67BD3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3" creationId="{EA4B71D7-0A83-2372-FFC4-D67C3C84F5F4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4" creationId="{CA53E72C-9D02-EAC5-C8FC-4D9DAEB5C4D3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5" creationId="{C93E5F86-765B-6328-2581-5E6B3ABEEB95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6" creationId="{320B5988-4F79-12AD-EA55-DF499378B31F}"/>
          </ac:spMkLst>
        </pc:spChg>
        <pc:spChg chg="mod">
          <ac:chgData name="Samuel Lipovsky" userId="164f08fef6b5828e" providerId="LiveId" clId="{8C78225D-6994-4ACA-A3E4-19941BA12EB4}" dt="2025-03-16T17:50:04.319" v="399" actId="14100"/>
          <ac:spMkLst>
            <pc:docMk/>
            <pc:sldMk cId="3167380061" sldId="369"/>
            <ac:spMk id="27" creationId="{7BF8BFF1-3454-FD5E-9D51-C5BC8D612745}"/>
          </ac:spMkLst>
        </pc:spChg>
      </pc:sldChg>
      <pc:sldChg chg="addSp delSp modSp add modTransition">
        <pc:chgData name="Samuel Lipovsky" userId="164f08fef6b5828e" providerId="LiveId" clId="{8C78225D-6994-4ACA-A3E4-19941BA12EB4}" dt="2025-03-16T18:29:44.828" v="1328"/>
        <pc:sldMkLst>
          <pc:docMk/>
          <pc:sldMk cId="541650326" sldId="370"/>
        </pc:sldMkLst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5" creationId="{05DCFD5B-FB66-2E75-BA77-926F829B7065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7" creationId="{980777BA-51DE-0CEF-4D39-D00BF69B3EDF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8" creationId="{0C6ADE92-2ACD-8048-AD20-B5FBB275B7C3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31" creationId="{0E7C6492-50C6-3658-5D1F-5C0278B06AF3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32" creationId="{D87769A6-C907-1F38-F0E4-B9621604A009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35" creationId="{F92AAC49-CE7F-E24A-79DB-A53F5AF14D9F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36" creationId="{E0806DB4-7E0E-6238-AA9F-916A9E21A609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37" creationId="{AB42D5C8-36B1-0AB1-0411-CFAD3EF1876C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40" creationId="{4010995F-62E7-0324-2C2B-1CE8C2F5AAA0}"/>
          </ac:spMkLst>
        </pc:spChg>
        <pc:spChg chg="mod">
          <ac:chgData name="Samuel Lipovsky" userId="164f08fef6b5828e" providerId="LiveId" clId="{8C78225D-6994-4ACA-A3E4-19941BA12EB4}" dt="2025-03-16T17:49:50.871" v="397" actId="1076"/>
          <ac:spMkLst>
            <pc:docMk/>
            <pc:sldMk cId="541650326" sldId="370"/>
            <ac:spMk id="41" creationId="{1A2BF05B-DE54-A09B-1BDD-3531971D5D60}"/>
          </ac:spMkLst>
        </pc:spChg>
        <pc:grpChg chg="del">
          <ac:chgData name="Samuel Lipovsky" userId="164f08fef6b5828e" providerId="LiveId" clId="{8C78225D-6994-4ACA-A3E4-19941BA12EB4}" dt="2025-03-16T17:49:16.654" v="393" actId="21"/>
          <ac:grpSpMkLst>
            <pc:docMk/>
            <pc:sldMk cId="541650326" sldId="370"/>
            <ac:grpSpMk id="12" creationId="{7E77B8ED-A9E0-D780-7BA4-A1A542145F29}"/>
          </ac:grpSpMkLst>
        </pc:grpChg>
      </pc:sldChg>
      <pc:sldChg chg="addSp modSp new del mod modTransition modAnim">
        <pc:chgData name="Samuel Lipovsky" userId="164f08fef6b5828e" providerId="LiveId" clId="{8C78225D-6994-4ACA-A3E4-19941BA12EB4}" dt="2025-03-16T18:35:26.225" v="1361" actId="2696"/>
        <pc:sldMkLst>
          <pc:docMk/>
          <pc:sldMk cId="1853443424" sldId="371"/>
        </pc:sldMkLst>
        <pc:spChg chg="mod">
          <ac:chgData name="Samuel Lipovsky" userId="164f08fef6b5828e" providerId="LiveId" clId="{8C78225D-6994-4ACA-A3E4-19941BA12EB4}" dt="2025-03-16T17:58:11.052" v="475" actId="1076"/>
          <ac:spMkLst>
            <pc:docMk/>
            <pc:sldMk cId="1853443424" sldId="371"/>
            <ac:spMk id="2" creationId="{240EB882-F279-D693-CB29-FE7F0F1D6870}"/>
          </ac:spMkLst>
        </pc:spChg>
        <pc:spChg chg="mod">
          <ac:chgData name="Samuel Lipovsky" userId="164f08fef6b5828e" providerId="LiveId" clId="{8C78225D-6994-4ACA-A3E4-19941BA12EB4}" dt="2025-03-16T17:57:18.287" v="463"/>
          <ac:spMkLst>
            <pc:docMk/>
            <pc:sldMk cId="1853443424" sldId="371"/>
            <ac:spMk id="3" creationId="{DCE619B5-414A-4207-076C-634B1AB2AEC2}"/>
          </ac:spMkLst>
        </pc:spChg>
        <pc:spChg chg="add mod">
          <ac:chgData name="Samuel Lipovsky" userId="164f08fef6b5828e" providerId="LiveId" clId="{8C78225D-6994-4ACA-A3E4-19941BA12EB4}" dt="2025-03-16T17:57:58.600" v="473" actId="1076"/>
          <ac:spMkLst>
            <pc:docMk/>
            <pc:sldMk cId="1853443424" sldId="371"/>
            <ac:spMk id="5" creationId="{CF22D493-4A6F-1ADE-A41C-E13C003F9427}"/>
          </ac:spMkLst>
        </pc:spChg>
        <pc:spChg chg="add mod">
          <ac:chgData name="Samuel Lipovsky" userId="164f08fef6b5828e" providerId="LiveId" clId="{8C78225D-6994-4ACA-A3E4-19941BA12EB4}" dt="2025-03-16T17:58:28.186" v="477" actId="1076"/>
          <ac:spMkLst>
            <pc:docMk/>
            <pc:sldMk cId="1853443424" sldId="371"/>
            <ac:spMk id="7" creationId="{8B9BFAC5-CDD7-8B25-F2FC-06ADF4E28DF3}"/>
          </ac:spMkLst>
        </pc:spChg>
      </pc:sldChg>
      <pc:sldChg chg="addSp delSp modSp add mod modTransition modAnim">
        <pc:chgData name="Samuel Lipovsky" userId="164f08fef6b5828e" providerId="LiveId" clId="{8C78225D-6994-4ACA-A3E4-19941BA12EB4}" dt="2025-03-16T18:33:09.415" v="1349"/>
        <pc:sldMkLst>
          <pc:docMk/>
          <pc:sldMk cId="1926205418" sldId="372"/>
        </pc:sldMkLst>
        <pc:spChg chg="add mod">
          <ac:chgData name="Samuel Lipovsky" userId="164f08fef6b5828e" providerId="LiveId" clId="{8C78225D-6994-4ACA-A3E4-19941BA12EB4}" dt="2025-03-16T18:06:10.899" v="685" actId="1076"/>
          <ac:spMkLst>
            <pc:docMk/>
            <pc:sldMk cId="1926205418" sldId="372"/>
            <ac:spMk id="13" creationId="{0E052373-9E7B-7930-A96C-2687C5E9CF8A}"/>
          </ac:spMkLst>
        </pc:spChg>
        <pc:spChg chg="add mod">
          <ac:chgData name="Samuel Lipovsky" userId="164f08fef6b5828e" providerId="LiveId" clId="{8C78225D-6994-4ACA-A3E4-19941BA12EB4}" dt="2025-03-16T18:08:34.313" v="868" actId="313"/>
          <ac:spMkLst>
            <pc:docMk/>
            <pc:sldMk cId="1926205418" sldId="372"/>
            <ac:spMk id="15" creationId="{0C3CC7D0-6B55-2378-B01C-67269802BA15}"/>
          </ac:spMkLst>
        </pc:spChg>
        <pc:grpChg chg="del">
          <ac:chgData name="Samuel Lipovsky" userId="164f08fef6b5828e" providerId="LiveId" clId="{8C78225D-6994-4ACA-A3E4-19941BA12EB4}" dt="2025-03-16T18:02:22.894" v="492" actId="21"/>
          <ac:grpSpMkLst>
            <pc:docMk/>
            <pc:sldMk cId="1926205418" sldId="372"/>
            <ac:grpSpMk id="3" creationId="{095968C1-408B-4630-05FD-0C210D208038}"/>
          </ac:grpSpMkLst>
        </pc:grpChg>
      </pc:sldChg>
      <pc:sldChg chg="addSp delSp modSp new mod modTransition">
        <pc:chgData name="Samuel Lipovsky" userId="164f08fef6b5828e" providerId="LiveId" clId="{8C78225D-6994-4ACA-A3E4-19941BA12EB4}" dt="2025-03-16T18:34:51.754" v="1360" actId="1076"/>
        <pc:sldMkLst>
          <pc:docMk/>
          <pc:sldMk cId="151057814" sldId="373"/>
        </pc:sldMkLst>
        <pc:spChg chg="mod">
          <ac:chgData name="Samuel Lipovsky" userId="164f08fef6b5828e" providerId="LiveId" clId="{8C78225D-6994-4ACA-A3E4-19941BA12EB4}" dt="2025-03-16T18:34:51.754" v="1360" actId="1076"/>
          <ac:spMkLst>
            <pc:docMk/>
            <pc:sldMk cId="151057814" sldId="373"/>
            <ac:spMk id="2" creationId="{A1714F01-63D5-0A03-0A5B-994EFCB47386}"/>
          </ac:spMkLst>
        </pc:spChg>
        <pc:spChg chg="mod">
          <ac:chgData name="Samuel Lipovsky" userId="164f08fef6b5828e" providerId="LiveId" clId="{8C78225D-6994-4ACA-A3E4-19941BA12EB4}" dt="2025-03-16T18:28:35.916" v="1321"/>
          <ac:spMkLst>
            <pc:docMk/>
            <pc:sldMk cId="151057814" sldId="373"/>
            <ac:spMk id="3" creationId="{02EC9CC4-B97F-2A1A-1878-E0D2EAADDDF9}"/>
          </ac:spMkLst>
        </pc:spChg>
        <pc:spChg chg="del">
          <ac:chgData name="Samuel Lipovsky" userId="164f08fef6b5828e" providerId="LiveId" clId="{8C78225D-6994-4ACA-A3E4-19941BA12EB4}" dt="2025-03-16T18:28:37.928" v="1322" actId="21"/>
          <ac:spMkLst>
            <pc:docMk/>
            <pc:sldMk cId="151057814" sldId="373"/>
            <ac:spMk id="4" creationId="{7E7C6B5F-D276-3510-9E7C-05940BEF2046}"/>
          </ac:spMkLst>
        </pc:spChg>
        <pc:spChg chg="add mod">
          <ac:chgData name="Samuel Lipovsky" userId="164f08fef6b5828e" providerId="LiveId" clId="{8C78225D-6994-4ACA-A3E4-19941BA12EB4}" dt="2025-03-16T18:34:42.963" v="1359" actId="1076"/>
          <ac:spMkLst>
            <pc:docMk/>
            <pc:sldMk cId="151057814" sldId="373"/>
            <ac:spMk id="6" creationId="{4D6617F8-171A-CC0D-8F8A-1BC17C72C557}"/>
          </ac:spMkLst>
        </pc:spChg>
        <pc:spChg chg="add mod">
          <ac:chgData name="Samuel Lipovsky" userId="164f08fef6b5828e" providerId="LiveId" clId="{8C78225D-6994-4ACA-A3E4-19941BA12EB4}" dt="2025-03-16T18:28:27.719" v="1320"/>
          <ac:spMkLst>
            <pc:docMk/>
            <pc:sldMk cId="151057814" sldId="373"/>
            <ac:spMk id="7" creationId="{4B8D386B-E0FF-7637-4C81-CDA5F958A796}"/>
          </ac:spMkLst>
        </pc:spChg>
      </pc:sldChg>
      <pc:sldMasterChg chg="modTransition modSldLayout">
        <pc:chgData name="Samuel Lipovsky" userId="164f08fef6b5828e" providerId="LiveId" clId="{8C78225D-6994-4ACA-A3E4-19941BA12EB4}" dt="2025-03-16T18:29:44.828" v="1328"/>
        <pc:sldMasterMkLst>
          <pc:docMk/>
          <pc:sldMasterMk cId="1785134420" sldId="2147483720"/>
        </pc:sldMasterMkLst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2669640417" sldId="2147483721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3393869730" sldId="2147483722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3633540014" sldId="2147483723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1606934960" sldId="2147483725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1400994428" sldId="2147483726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4060377844" sldId="2147483727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1777224510" sldId="2147483728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433248202" sldId="2147483729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3812587531" sldId="2147483730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207178724" sldId="2147483731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4244522160" sldId="2147483732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2202261088" sldId="2147483733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3527971716" sldId="2147483734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3439343686" sldId="2147483735"/>
          </pc:sldLayoutMkLst>
        </pc:sldLayoutChg>
        <pc:sldLayoutChg chg="modTransition">
          <pc:chgData name="Samuel Lipovsky" userId="164f08fef6b5828e" providerId="LiveId" clId="{8C78225D-6994-4ACA-A3E4-19941BA12EB4}" dt="2025-03-16T18:29:44.828" v="1328"/>
          <pc:sldLayoutMkLst>
            <pc:docMk/>
            <pc:sldMasterMk cId="1785134420" sldId="2147483720"/>
            <pc:sldLayoutMk cId="431511748" sldId="214748373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B018AA-DEA7-448F-AE2F-C3D13A0F02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87A71-96EB-4108-95A3-855A4C3601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6053B59-8ED2-441F-93B7-B3AA3F88F5B7}" type="datetime1">
              <a:rPr lang="en-GB" smtClean="0"/>
              <a:t>17/03/2025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5591A-E83D-4F8A-B064-12B29D3154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F2308-535F-471C-9423-3467454C92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661E857-36B8-43F1-9D87-FE508167BC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31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220F6-ADC4-4852-80CE-BF89F4F41C83}" type="datetime1">
              <a:rPr lang="en-GB" smtClean="0"/>
              <a:pPr/>
              <a:t>17/03/2025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CFAAAB6-A2C6-4A85-A3A1-98EFBA61C967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767529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>
              <a:effectLst/>
              <a:latin typeface="Segoe UI" panose="020B0502040204020203" pitchFamily="34" charset="0"/>
            </a:endParaRPr>
          </a:p>
          <a:p>
            <a:pPr rtl="0"/>
            <a:r>
              <a:rPr lang="en-GB"/>
              <a:t>ID=d924773e-9a16-4d6d-9803-8cb819e99682
Recipe=text_billboard
Type=TextOnly
Variant=0
FamilyID=AccentBoxWalbaum_Zero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EAA36B1-75F6-458C-B388-8BC01E9857C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2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19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66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915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FF379-0259-632A-3E9F-DBF2F16A8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8FA163-F7D7-1342-ADEC-DCEF341D55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4AADA8-2F50-B885-F491-0F50B4E2F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6975D-6E26-31F2-C6E1-83D43C40D1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762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D6966-5CB3-F0F3-B5D5-75AD12E59A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D7ED3C-5370-A4B6-2D82-0C7A82F945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2F8D22-21A7-582E-359B-09A298C395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7E724-9417-2CD6-EBF9-3FBDBD2F49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86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96796-AFCA-7DA2-7F96-524B376DD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F80068-97F9-44AD-C6F5-E1CF4E187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D65FFC-450C-EFE9-300B-74FC0172A4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54154-D174-C991-3687-6D695E163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62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AF258-B9C0-2101-49BE-8F7C4D540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2659B2-8665-4835-F128-1A79CADE09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1C55C7-1771-F19F-7A9C-75BD2AEBF6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CEB7E-F326-8B10-B999-A0A3332257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CFAAAB6-A2C6-4A85-A3A1-98EFBA61C96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49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C5C50C9-5CB7-4938-BEDF-DD2FC7529FA9}"/>
              </a:ext>
            </a:extLst>
          </p:cNvPr>
          <p:cNvSpPr/>
          <p:nvPr userDrawn="1"/>
        </p:nvSpPr>
        <p:spPr>
          <a:xfrm>
            <a:off x="1528762" y="1473243"/>
            <a:ext cx="9144000" cy="3007447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1368" y="1664208"/>
            <a:ext cx="8586216" cy="2176272"/>
          </a:xfrm>
        </p:spPr>
        <p:txBody>
          <a:bodyPr rtlCol="0" anchor="ctr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87168" y="4142232"/>
            <a:ext cx="7223760" cy="685800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69640417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978408"/>
            <a:ext cx="4059936" cy="1106424"/>
          </a:xfrm>
        </p:spPr>
        <p:txBody>
          <a:bodyPr rtlCol="0" anchor="ctr">
            <a:normAutofit/>
          </a:bodyPr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359152"/>
            <a:ext cx="4059936" cy="3429000"/>
          </a:xfrm>
        </p:spPr>
        <p:txBody>
          <a:bodyPr rtlCol="0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61120" y="566928"/>
            <a:ext cx="2871216" cy="234086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43016" y="566928"/>
            <a:ext cx="2871216" cy="234086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EDCB6-603C-4A22-80E6-232A6202452A}"/>
              </a:ext>
            </a:extLst>
          </p:cNvPr>
          <p:cNvSpPr/>
          <p:nvPr userDrawn="1"/>
        </p:nvSpPr>
        <p:spPr>
          <a:xfrm>
            <a:off x="877459" y="2121408"/>
            <a:ext cx="395865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Picture Placeholder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43016" y="3108960"/>
            <a:ext cx="5989320" cy="305409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27971716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2CD68929-9BD1-4A1E-9C1E-5B980D986EC1}"/>
              </a:ext>
            </a:extLst>
          </p:cNvPr>
          <p:cNvSpPr/>
          <p:nvPr userDrawn="1"/>
        </p:nvSpPr>
        <p:spPr>
          <a:xfrm>
            <a:off x="7324344" y="630936"/>
            <a:ext cx="4517136" cy="5495925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0" y="978408"/>
            <a:ext cx="3721608" cy="1106424"/>
          </a:xfrm>
        </p:spPr>
        <p:txBody>
          <a:bodyPr rtlCol="0" anchor="ctr">
            <a:normAutofit/>
          </a:bodyPr>
          <a:lstStyle>
            <a:lvl1pPr>
              <a:defRPr sz="2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67328" y="630936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1480" y="630936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ED68CE-A00C-4DD9-8065-B0E3D033BC20}"/>
              </a:ext>
            </a:extLst>
          </p:cNvPr>
          <p:cNvSpPr/>
          <p:nvPr userDrawn="1"/>
        </p:nvSpPr>
        <p:spPr>
          <a:xfrm>
            <a:off x="7260336" y="1179576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Picture Placeholder 14">
            <a:extLst>
              <a:ext uri="{FF2B5EF4-FFF2-40B4-BE49-F238E27FC236}">
                <a16:creationId xmlns:a16="http://schemas.microsoft.com/office/drawing/2014/main" id="{FBB9124E-D1EB-4540-B1E1-DF3CD388BB2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1480" y="3438144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88171D0F-B23C-4DA9-9F5D-C5F480A4C5BE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69186A5E-A88B-4AD5-8730-E1679229BB9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FDD4F609-6DE6-4637-A216-DB19D982FF1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5280B1-DD77-4ADB-A6FC-71309BCB66E1}"/>
              </a:ext>
            </a:extLst>
          </p:cNvPr>
          <p:cNvSpPr/>
          <p:nvPr userDrawn="1"/>
        </p:nvSpPr>
        <p:spPr>
          <a:xfrm>
            <a:off x="7792216" y="2185416"/>
            <a:ext cx="3683187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67328" y="3438144"/>
            <a:ext cx="3246120" cy="268833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0D33A8D-B0BB-4920-AAC4-6EE9952AA55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72400" y="3099816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FC2F80E1-DA5D-4EBA-BDBC-FFD24776ED0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772400" y="4215384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536A3E74-5D94-4FE5-A5F8-7DA032AD48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772400" y="5321808"/>
            <a:ext cx="3721100" cy="447675"/>
          </a:xfrm>
        </p:spPr>
        <p:txBody>
          <a:bodyPr rtlCol="0"/>
          <a:lstStyle>
            <a:lvl1pPr marL="0" indent="0">
              <a:buNone/>
              <a:defRPr sz="16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23" name="Picture Placeholder 14">
            <a:extLst>
              <a:ext uri="{FF2B5EF4-FFF2-40B4-BE49-F238E27FC236}">
                <a16:creationId xmlns:a16="http://schemas.microsoft.com/office/drawing/2014/main" id="{A36D2011-9E99-44AA-8612-4EEBAAA5D03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772400" y="2532888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80B0958E-0709-4604-ADAF-A6137275F31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772400" y="3630168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25" name="Picture Placeholder 14">
            <a:extLst>
              <a:ext uri="{FF2B5EF4-FFF2-40B4-BE49-F238E27FC236}">
                <a16:creationId xmlns:a16="http://schemas.microsoft.com/office/drawing/2014/main" id="{F4A09204-1398-472F-B713-0AD49188773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772400" y="4754880"/>
            <a:ext cx="457200" cy="457200"/>
          </a:xfrm>
        </p:spPr>
        <p:txBody>
          <a:bodyPr rtlCol="0" anchor="ctr"/>
          <a:lstStyle>
            <a:lvl1pPr algn="ctr">
              <a:buNone/>
              <a:defRPr sz="900"/>
            </a:lvl1pPr>
          </a:lstStyle>
          <a:p>
            <a:pPr rtl="0"/>
            <a:r>
              <a:rPr lang="en-GB" noProof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3439343686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 rtlCol="0">
            <a:normAutofit/>
          </a:bodyPr>
          <a:lstStyle>
            <a:lvl1pPr>
              <a:defRPr sz="54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00994428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60377844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rtlCol="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77224510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rtlCol="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3324820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064" y="1078992"/>
            <a:ext cx="6272784" cy="153619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4064" y="3355848"/>
            <a:ext cx="6272784" cy="2825496"/>
          </a:xfrm>
        </p:spPr>
        <p:txBody>
          <a:bodyPr rtlCol="0"/>
          <a:lstStyle>
            <a:lvl1pPr>
              <a:buNone/>
              <a:defRPr sz="18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1648" y="6356350"/>
            <a:ext cx="4114800" cy="365125"/>
          </a:xfrm>
        </p:spPr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5317960" y="36338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C47E32-D289-4A1B-A3C7-A355CD5572E8}"/>
              </a:ext>
            </a:extLst>
          </p:cNvPr>
          <p:cNvSpPr/>
          <p:nvPr userDrawn="1"/>
        </p:nvSpPr>
        <p:spPr>
          <a:xfrm>
            <a:off x="5099266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603504"/>
            <a:ext cx="4050792" cy="5577840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1258753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72784" cy="2825496"/>
          </a:xfrm>
        </p:spPr>
        <p:txBody>
          <a:bodyPr rtlCol="0"/>
          <a:lstStyle>
            <a:lvl1pPr marL="0" indent="0">
              <a:buNone/>
              <a:defRPr sz="1800"/>
            </a:lvl1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05272" y="6356350"/>
            <a:ext cx="128016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EEEC07-DA87-4415-8D6B-72E1B2686535}"/>
              </a:ext>
            </a:extLst>
          </p:cNvPr>
          <p:cNvSpPr/>
          <p:nvPr userDrawn="1"/>
        </p:nvSpPr>
        <p:spPr>
          <a:xfrm rot="5400000">
            <a:off x="850392" y="365760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60" y="4352544"/>
            <a:ext cx="4507992" cy="2505456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80960" y="0"/>
            <a:ext cx="4507992" cy="4123944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Click icon to add picture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FA3CC7-31ED-4E5A-87A6-AA1D8F4251FC}"/>
              </a:ext>
            </a:extLst>
          </p:cNvPr>
          <p:cNvSpPr/>
          <p:nvPr userDrawn="1"/>
        </p:nvSpPr>
        <p:spPr>
          <a:xfrm>
            <a:off x="621792" y="2935541"/>
            <a:ext cx="62179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872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B541A812-4D3F-4D65-BA64-BA64E37F2C1D}"/>
              </a:ext>
            </a:extLst>
          </p:cNvPr>
          <p:cNvSpPr/>
          <p:nvPr userDrawn="1"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7013448" cy="2990088"/>
          </a:xfrm>
        </p:spPr>
        <p:txBody>
          <a:bodyPr rtlCol="0" anchor="ctr">
            <a:normAutofit/>
          </a:bodyPr>
          <a:lstStyle>
            <a:lvl1pPr>
              <a:defRPr sz="54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3648" y="1938528"/>
            <a:ext cx="2688336" cy="2990088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16BBE9-8A9C-450B-A235-677945C7ED44}"/>
              </a:ext>
            </a:extLst>
          </p:cNvPr>
          <p:cNvSpPr/>
          <p:nvPr userDrawn="1"/>
        </p:nvSpPr>
        <p:spPr>
          <a:xfrm>
            <a:off x="609084" y="2965074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55E7BF-3629-4C02-98DF-CFC1C93CE036}"/>
              </a:ext>
            </a:extLst>
          </p:cNvPr>
          <p:cNvSpPr/>
          <p:nvPr userDrawn="1"/>
        </p:nvSpPr>
        <p:spPr>
          <a:xfrm rot="5400000">
            <a:off x="7360539" y="3424428"/>
            <a:ext cx="2103120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540014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01852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3869730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rtlCol="0" anchor="ctr">
            <a:normAutofit/>
          </a:bodyPr>
          <a:lstStyle>
            <a:lvl1pPr algn="ctr">
              <a:defRPr sz="48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673635DF-99E4-4A0C-A272-D9FF87695DE7}"/>
              </a:ext>
            </a:extLst>
          </p:cNvPr>
          <p:cNvSpPr/>
          <p:nvPr userDrawn="1"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90C76F-6331-4485-AA5B-D61483481F68}"/>
              </a:ext>
            </a:extLst>
          </p:cNvPr>
          <p:cNvSpPr/>
          <p:nvPr userDrawn="1"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  <a:solidFill>
            <a:schemeClr val="accent1"/>
          </a:solidFill>
        </p:spPr>
        <p:txBody>
          <a:bodyPr rtlCol="0"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CB2BA4C-9ADA-41DB-B758-9E3CFECDF5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0957ADB-410A-48BE-AA95-3A708314B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112591B-8032-4FDF-9B26-8F505642C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4452216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42F4163-FF9F-453F-99BB-82B8FDB0A1F9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9F91D62-7A39-4697-A73D-908DBA590E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2239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Picture</a:t>
            </a:r>
          </a:p>
        </p:txBody>
      </p:sp>
      <p:sp>
        <p:nvSpPr>
          <p:cNvPr id="10" name="Picture Placeholder 14">
            <a:extLst>
              <a:ext uri="{FF2B5EF4-FFF2-40B4-BE49-F238E27FC236}">
                <a16:creationId xmlns:a16="http://schemas.microsoft.com/office/drawing/2014/main" id="{687A7A61-F904-44E0-837C-FB357932BC1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7607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Picture</a:t>
            </a: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6B8374DB-2C54-426F-9768-7B838BE1F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84555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Picture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763C05-47FB-4725-A20D-066889246220}"/>
              </a:ext>
            </a:extLst>
          </p:cNvPr>
          <p:cNvSpPr/>
          <p:nvPr userDrawn="1"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EDC39EC-C00D-4DE8-8828-E0E5AD579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2" name="Picture Placeholder 14">
            <a:extLst>
              <a:ext uri="{FF2B5EF4-FFF2-40B4-BE49-F238E27FC236}">
                <a16:creationId xmlns:a16="http://schemas.microsoft.com/office/drawing/2014/main" id="{AC393A50-B0FA-44B0-850A-6E748DECA20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99923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Picture</a:t>
            </a:r>
          </a:p>
        </p:txBody>
      </p:sp>
      <p:sp>
        <p:nvSpPr>
          <p:cNvPr id="33" name="Picture Placeholder 14">
            <a:extLst>
              <a:ext uri="{FF2B5EF4-FFF2-40B4-BE49-F238E27FC236}">
                <a16:creationId xmlns:a16="http://schemas.microsoft.com/office/drawing/2014/main" id="{C19D18E3-AE27-4902-A5E1-1E388C8CA88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0268712" y="2798064"/>
            <a:ext cx="1463040" cy="1481328"/>
          </a:xfrm>
        </p:spPr>
        <p:txBody>
          <a:bodyPr rtlCol="0" anchor="ctr"/>
          <a:lstStyle>
            <a:lvl1pPr algn="ctr">
              <a:buNone/>
              <a:defRPr/>
            </a:lvl1pPr>
          </a:lstStyle>
          <a:p>
            <a:pPr rtl="0"/>
            <a:r>
              <a:rPr lang="en-GB" noProof="0"/>
              <a:t>Picture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4A1E4D4-19E0-496B-BBAF-99A720781C00}"/>
              </a:ext>
            </a:extLst>
          </p:cNvPr>
          <p:cNvSpPr>
            <a:spLocks noGrp="1"/>
          </p:cNvSpPr>
          <p:nvPr>
            <p:ph type="dt" sz="half" idx="32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0281C10-EAAA-4F45-8CC9-87F9F9116C2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89175D6-43FD-42A2-8595-893FC3BFCDF6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37" name="Text Placeholder 35">
            <a:extLst>
              <a:ext uri="{FF2B5EF4-FFF2-40B4-BE49-F238E27FC236}">
                <a16:creationId xmlns:a16="http://schemas.microsoft.com/office/drawing/2014/main" id="{28F74B10-F76D-4BBB-A284-01D5A0DF8BC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31536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GB" noProof="0"/>
              <a:t>Name</a:t>
            </a:r>
          </a:p>
          <a:p>
            <a:pPr lvl="1" rtl="0"/>
            <a:r>
              <a:rPr lang="en-GB" noProof="0"/>
              <a:t>Title</a:t>
            </a:r>
          </a:p>
        </p:txBody>
      </p:sp>
      <p:sp>
        <p:nvSpPr>
          <p:cNvPr id="38" name="Text Placeholder 35">
            <a:extLst>
              <a:ext uri="{FF2B5EF4-FFF2-40B4-BE49-F238E27FC236}">
                <a16:creationId xmlns:a16="http://schemas.microsoft.com/office/drawing/2014/main" id="{BD245DC2-6D7B-4AEE-B8EE-0D0E473AFFF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845552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GB" noProof="0"/>
              <a:t>Name</a:t>
            </a:r>
          </a:p>
          <a:p>
            <a:pPr lvl="1" rtl="0"/>
            <a:r>
              <a:rPr lang="en-GB" noProof="0"/>
              <a:t>Title</a:t>
            </a:r>
          </a:p>
        </p:txBody>
      </p:sp>
      <p:sp>
        <p:nvSpPr>
          <p:cNvPr id="39" name="Text Placeholder 35">
            <a:extLst>
              <a:ext uri="{FF2B5EF4-FFF2-40B4-BE49-F238E27FC236}">
                <a16:creationId xmlns:a16="http://schemas.microsoft.com/office/drawing/2014/main" id="{28069EAF-8C82-49CC-8A38-2ACAD26F7DE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268712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GB" noProof="0"/>
              <a:t>Name</a:t>
            </a:r>
          </a:p>
          <a:p>
            <a:pPr lvl="1" rtl="0"/>
            <a:r>
              <a:rPr lang="en-GB" noProof="0"/>
              <a:t>Title</a:t>
            </a:r>
          </a:p>
        </p:txBody>
      </p:sp>
      <p:sp>
        <p:nvSpPr>
          <p:cNvPr id="40" name="Text Placeholder 35">
            <a:extLst>
              <a:ext uri="{FF2B5EF4-FFF2-40B4-BE49-F238E27FC236}">
                <a16:creationId xmlns:a16="http://schemas.microsoft.com/office/drawing/2014/main" id="{DAA3B1CD-59B3-4B73-B91A-88CED1D8FDD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94360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GB" noProof="0"/>
              <a:t>Name</a:t>
            </a:r>
          </a:p>
          <a:p>
            <a:pPr lvl="1" rtl="0"/>
            <a:r>
              <a:rPr lang="en-GB" noProof="0"/>
              <a:t>Title</a:t>
            </a:r>
          </a:p>
        </p:txBody>
      </p:sp>
      <p:sp>
        <p:nvSpPr>
          <p:cNvPr id="41" name="Text Placeholder 35">
            <a:extLst>
              <a:ext uri="{FF2B5EF4-FFF2-40B4-BE49-F238E27FC236}">
                <a16:creationId xmlns:a16="http://schemas.microsoft.com/office/drawing/2014/main" id="{C1FED6B0-DEB7-46E3-8038-FE6788AC24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008376" y="4489704"/>
            <a:ext cx="1462088" cy="649288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6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rtl="0"/>
            <a:r>
              <a:rPr lang="en-GB" noProof="0"/>
              <a:t>Name</a:t>
            </a:r>
          </a:p>
          <a:p>
            <a:pPr lvl="1" rtl="0"/>
            <a:r>
              <a:rPr lang="en-GB" noProof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31511748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0693496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 userDrawn="1"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rtlCol="0">
            <a:normAutofit/>
          </a:bodyPr>
          <a:lstStyle>
            <a:lvl1pPr>
              <a:defRPr sz="4000"/>
            </a:lvl1pPr>
          </a:lstStyle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7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72" y="3203688"/>
            <a:ext cx="3291840" cy="2968512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0799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07992" y="3203687"/>
            <a:ext cx="329184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05256" y="6356350"/>
            <a:ext cx="2743200" cy="365125"/>
          </a:xfrm>
        </p:spPr>
        <p:txBody>
          <a:bodyPr rtlCol="0"/>
          <a:lstStyle/>
          <a:p>
            <a:pPr rtl="0"/>
            <a:r>
              <a:rPr lang="en-GB" noProof="0"/>
              <a:t>9/4/20XX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rtlCol="0"/>
          <a:lstStyle/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E04853A-B5A7-418B-B49F-E718136614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39912" y="2372650"/>
            <a:ext cx="3291840" cy="823912"/>
          </a:xfrm>
        </p:spPr>
        <p:txBody>
          <a:bodyPr rtlCol="0"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D08E5547-BBB9-4D87-A012-6BC6B133086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439912" y="3203687"/>
            <a:ext cx="3291840" cy="2968511"/>
          </a:xfrm>
        </p:spPr>
        <p:txBody>
          <a:bodyPr rtlCol="0"/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2261088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9/4/20XX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A65A5C87-DF58-40C8-B092-1DE63DB4547E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851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0" r:id="rId2"/>
    <p:sldLayoutId id="2147483731" r:id="rId3"/>
    <p:sldLayoutId id="2147483723" r:id="rId4"/>
    <p:sldLayoutId id="2147483722" r:id="rId5"/>
    <p:sldLayoutId id="2147483732" r:id="rId6"/>
    <p:sldLayoutId id="2147483736" r:id="rId7"/>
    <p:sldLayoutId id="2147483725" r:id="rId8"/>
    <p:sldLayoutId id="2147483733" r:id="rId9"/>
    <p:sldLayoutId id="2147483734" r:id="rId10"/>
    <p:sldLayoutId id="2147483735" r:id="rId11"/>
    <p:sldLayoutId id="2147483726" r:id="rId12"/>
    <p:sldLayoutId id="2147483727" r:id="rId13"/>
    <p:sldLayoutId id="2147483728" r:id="rId14"/>
    <p:sldLayoutId id="2147483729" r:id="rId15"/>
  </p:sldLayoutIdLst>
  <p:transition spd="slow">
    <p:cover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D9D20-B4BB-42AA-8DDD-68CC9F1D95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GB" dirty="0"/>
              <a:t>Adapter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9E8FDB-60EE-45AE-BB89-9A561A61C2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accent1"/>
          </a:solidFill>
        </p:spPr>
        <p:txBody>
          <a:bodyPr rtlCol="0"/>
          <a:lstStyle/>
          <a:p>
            <a:pPr rtl="0"/>
            <a:r>
              <a:rPr lang="en-GB" dirty="0">
                <a:solidFill>
                  <a:schemeClr val="tx1"/>
                </a:solidFill>
              </a:rPr>
              <a:t>Sara Al</a:t>
            </a:r>
            <a:r>
              <a:rPr lang="sk-SK" dirty="0">
                <a:solidFill>
                  <a:schemeClr val="tx1"/>
                </a:solidFill>
              </a:rPr>
              <a:t>ić-Ekinović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3782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9143D-695B-8257-8439-4FD31F6E1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4C6C8-1247-07F1-F6AB-8A4760E86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Class Adapter vs. Object Adapter 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86E4F2-B3F0-BAC6-902A-E7950589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10</a:t>
            </a:fld>
            <a:endParaRPr lang="en-GB" noProof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449E305D-8261-0387-B3B7-3B0CF9075EB2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052373-9E7B-7930-A96C-2687C5E9CF8A}"/>
              </a:ext>
            </a:extLst>
          </p:cNvPr>
          <p:cNvSpPr txBox="1"/>
          <p:nvPr/>
        </p:nvSpPr>
        <p:spPr>
          <a:xfrm>
            <a:off x="717753" y="2690336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Inherits from </a:t>
            </a:r>
            <a:r>
              <a:rPr lang="en-GB" altLang="en-US" dirty="0" err="1"/>
              <a:t>adaptee</a:t>
            </a:r>
            <a:endParaRPr lang="en-GB" altLang="en-US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Calls the method directly from </a:t>
            </a:r>
            <a:r>
              <a:rPr lang="en-GB" altLang="en-US" dirty="0" err="1"/>
              <a:t>adaptee</a:t>
            </a:r>
            <a:endParaRPr lang="en-GB" altLang="en-US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For one class only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Possible to override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Multi-inheritance often needed</a:t>
            </a:r>
            <a:endParaRPr lang="cs-CZ" alt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3CC7D0-6B55-2378-B01C-67269802BA15}"/>
              </a:ext>
            </a:extLst>
          </p:cNvPr>
          <p:cNvSpPr txBox="1"/>
          <p:nvPr/>
        </p:nvSpPr>
        <p:spPr>
          <a:xfrm>
            <a:off x="5778874" y="4167664"/>
            <a:ext cx="60982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Has pointer to </a:t>
            </a:r>
            <a:r>
              <a:rPr lang="en-GB" altLang="en-US" dirty="0" err="1"/>
              <a:t>adaptee</a:t>
            </a:r>
            <a:endParaRPr lang="en-GB" altLang="en-US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Pointer “redirection”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Adapts all classes with given interface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Better encapsulation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altLang="en-US" dirty="0"/>
              <a:t>Multi-inheritance not needed</a:t>
            </a:r>
            <a:endParaRPr lang="cs-CZ" altLang="en-US" dirty="0"/>
          </a:p>
        </p:txBody>
      </p:sp>
    </p:spTree>
    <p:extLst>
      <p:ext uri="{BB962C8B-B14F-4D97-AF65-F5344CB8AC3E}">
        <p14:creationId xmlns:p14="http://schemas.microsoft.com/office/powerpoint/2010/main" val="19262054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416D7-6B7D-A887-C4C4-4611B4233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02828-7526-F617-326F-5433D304A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Two-way adapter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45D02-773E-79D3-47D3-59675EDDC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16" y="4200862"/>
            <a:ext cx="4572000" cy="572307"/>
          </a:xfrm>
        </p:spPr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</a:rPr>
              <a:t>!</a:t>
            </a:r>
            <a:r>
              <a:rPr lang="en-GB" b="1" dirty="0"/>
              <a:t> Harder implementation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618027-ACF8-B57E-B7BB-EF305D58C1E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717753" y="6356350"/>
            <a:ext cx="1477297" cy="365125"/>
          </a:xfrm>
        </p:spPr>
        <p:txBody>
          <a:bodyPr rtlCol="0"/>
          <a:lstStyle/>
          <a:p>
            <a:pPr rtl="0"/>
            <a:r>
              <a:rPr lang="en-GB" dirty="0">
                <a:solidFill>
                  <a:srgbClr val="9F9F9F"/>
                </a:solidFill>
              </a:rPr>
              <a:t>Sara Al</a:t>
            </a:r>
            <a:r>
              <a:rPr lang="sk-SK" dirty="0">
                <a:solidFill>
                  <a:srgbClr val="9F9F9F"/>
                </a:solidFill>
              </a:rPr>
              <a:t>ić-Ekinović</a:t>
            </a:r>
            <a:endParaRPr lang="en-GB" dirty="0">
              <a:solidFill>
                <a:srgbClr val="9F9F9F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6D6F77-5C95-6D79-2AC5-0ACF70EF27A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pPr rtl="0"/>
              <a:t>11</a:t>
            </a:fld>
            <a:endParaRPr lang="en-GB" dirty="0"/>
          </a:p>
        </p:txBody>
      </p:sp>
      <p:pic>
        <p:nvPicPr>
          <p:cNvPr id="17" name="Graphic 3">
            <a:extLst>
              <a:ext uri="{FF2B5EF4-FFF2-40B4-BE49-F238E27FC236}">
                <a16:creationId xmlns:a16="http://schemas.microsoft.com/office/drawing/2014/main" id="{45F11FE8-0878-7D96-C640-70732E071D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1646" y="1531620"/>
            <a:ext cx="4972050" cy="3886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330B2E6-545A-5D12-0355-777A19C12540}"/>
              </a:ext>
            </a:extLst>
          </p:cNvPr>
          <p:cNvSpPr txBox="1"/>
          <p:nvPr/>
        </p:nvSpPr>
        <p:spPr>
          <a:xfrm>
            <a:off x="585217" y="269175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Seabird (publicly) inherits from both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Seabird is both aircraft and seacraft</a:t>
            </a:r>
          </a:p>
        </p:txBody>
      </p:sp>
    </p:spTree>
    <p:extLst>
      <p:ext uri="{BB962C8B-B14F-4D97-AF65-F5344CB8AC3E}">
        <p14:creationId xmlns:p14="http://schemas.microsoft.com/office/powerpoint/2010/main" val="11961572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031582-0778-EF35-A4E8-86AD62C71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FAACA-F031-A962-F2D0-8D5636552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12</a:t>
            </a:fld>
            <a:endParaRPr lang="en-GB" noProof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1540920-CCAB-B7AE-0C97-FC31A6DBE984}"/>
              </a:ext>
            </a:extLst>
          </p:cNvPr>
          <p:cNvSpPr txBox="1">
            <a:spLocks/>
          </p:cNvSpPr>
          <p:nvPr/>
        </p:nvSpPr>
        <p:spPr>
          <a:xfrm>
            <a:off x="380199" y="190914"/>
            <a:ext cx="1413268" cy="44721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i="1" dirty="0"/>
              <a:t>Example 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7781DEE-7DE9-6FF5-4E9E-451C964DC9CE}"/>
              </a:ext>
            </a:extLst>
          </p:cNvPr>
          <p:cNvSpPr txBox="1">
            <a:spLocks/>
          </p:cNvSpPr>
          <p:nvPr/>
        </p:nvSpPr>
        <p:spPr>
          <a:xfrm>
            <a:off x="264908" y="1048890"/>
            <a:ext cx="4386727" cy="2846207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1D0774-F1F5-5864-2B97-5F08F4E5AB2D}"/>
              </a:ext>
            </a:extLst>
          </p:cNvPr>
          <p:cNvCxnSpPr>
            <a:cxnSpLocks/>
          </p:cNvCxnSpPr>
          <p:nvPr/>
        </p:nvCxnSpPr>
        <p:spPr>
          <a:xfrm flipH="1">
            <a:off x="264908" y="829049"/>
            <a:ext cx="1562847" cy="0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51A7A3-56BE-3464-E454-2B52A32BD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 dirty="0"/>
              <a:t>Sara Al</a:t>
            </a:r>
            <a:r>
              <a:rPr lang="sk-SK" sz="1200" dirty="0"/>
              <a:t>ić-Ekinović</a:t>
            </a:r>
            <a:endParaRPr lang="en-GB" sz="1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ED0E93-59F2-EF69-3C90-44BADEE106F3}"/>
              </a:ext>
            </a:extLst>
          </p:cNvPr>
          <p:cNvCxnSpPr>
            <a:cxnSpLocks/>
          </p:cNvCxnSpPr>
          <p:nvPr/>
        </p:nvCxnSpPr>
        <p:spPr>
          <a:xfrm>
            <a:off x="1827755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57DB7A3-6DCD-498E-CF4F-F882C0243C78}"/>
              </a:ext>
            </a:extLst>
          </p:cNvPr>
          <p:cNvSpPr/>
          <p:nvPr/>
        </p:nvSpPr>
        <p:spPr>
          <a:xfrm>
            <a:off x="1780516" y="219841"/>
            <a:ext cx="94478" cy="3893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98254CD-2050-1D4B-75FF-273358FAC4C4}"/>
              </a:ext>
            </a:extLst>
          </p:cNvPr>
          <p:cNvCxnSpPr>
            <a:cxnSpLocks/>
          </p:cNvCxnSpPr>
          <p:nvPr/>
        </p:nvCxnSpPr>
        <p:spPr>
          <a:xfrm>
            <a:off x="264908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3169F3A-DFDD-4A75-0E29-7AA08730A502}"/>
              </a:ext>
            </a:extLst>
          </p:cNvPr>
          <p:cNvSpPr txBox="1"/>
          <p:nvPr/>
        </p:nvSpPr>
        <p:spPr>
          <a:xfrm>
            <a:off x="264908" y="1646672"/>
            <a:ext cx="4187563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</a:t>
            </a:r>
            <a:r>
              <a:rPr lang="en-GB" sz="1400" dirty="0" err="1">
                <a:solidFill>
                  <a:schemeClr val="accent3">
                    <a:lumMod val="50000"/>
                  </a:schemeClr>
                </a:solidFill>
              </a:rPr>
              <a:t>Adaptee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 1 (Aircraft)</a:t>
            </a:r>
          </a:p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Aircraft</a:t>
            </a:r>
            <a:r>
              <a:rPr lang="en-GB" dirty="0"/>
              <a:t> {</a:t>
            </a: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public virtual void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Fly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"A is flying."</a:t>
            </a:r>
            <a:r>
              <a:rPr lang="en-GB" dirty="0"/>
              <a:t>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  <a:p>
            <a:endParaRPr lang="en-GB" dirty="0"/>
          </a:p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</a:t>
            </a:r>
            <a:r>
              <a:rPr lang="en-GB" sz="1400" dirty="0" err="1">
                <a:solidFill>
                  <a:schemeClr val="accent3">
                    <a:lumMod val="50000"/>
                  </a:schemeClr>
                </a:solidFill>
              </a:rPr>
              <a:t>Adaptee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 2 (Seacraft)</a:t>
            </a:r>
          </a:p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Seacraft</a:t>
            </a:r>
            <a:r>
              <a:rPr lang="en-GB" dirty="0"/>
              <a:t> {</a:t>
            </a:r>
          </a:p>
          <a:p>
            <a:r>
              <a:rPr lang="en-GB" dirty="0"/>
              <a:t>   </a:t>
            </a:r>
            <a:r>
              <a:rPr lang="en-GB" dirty="0">
                <a:solidFill>
                  <a:srgbClr val="0070C0"/>
                </a:solidFill>
              </a:rPr>
              <a:t> public virtual void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Sail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"S is sailing."</a:t>
            </a:r>
            <a:r>
              <a:rPr lang="en-GB" dirty="0"/>
              <a:t>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B8CD3B-6DF4-85D0-8E32-76795750535C}"/>
              </a:ext>
            </a:extLst>
          </p:cNvPr>
          <p:cNvSpPr txBox="1"/>
          <p:nvPr/>
        </p:nvSpPr>
        <p:spPr>
          <a:xfrm>
            <a:off x="4766925" y="338029"/>
            <a:ext cx="7494494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Two-Way Adapter </a:t>
            </a:r>
          </a:p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Seabird</a:t>
            </a:r>
            <a:r>
              <a:rPr lang="en-GB" dirty="0"/>
              <a:t> : </a:t>
            </a:r>
            <a:r>
              <a:rPr lang="en-GB" dirty="0">
                <a:solidFill>
                  <a:srgbClr val="00B050"/>
                </a:solidFill>
              </a:rPr>
              <a:t>Aircraft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Seacraft</a:t>
            </a:r>
            <a:r>
              <a:rPr lang="en-GB" dirty="0"/>
              <a:t> {</a:t>
            </a: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public override void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Fly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"[Adapter] Seabird is taking off and flying!"</a:t>
            </a:r>
            <a:r>
              <a:rPr lang="en-GB" dirty="0"/>
              <a:t>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public override void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Sail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"[Adapter] Seabird is floating and sailing!"</a:t>
            </a:r>
            <a:r>
              <a:rPr lang="en-GB" dirty="0"/>
              <a:t>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E5D99F-E0C8-CB11-3331-69AB331F9C9E}"/>
              </a:ext>
            </a:extLst>
          </p:cNvPr>
          <p:cNvSpPr txBox="1"/>
          <p:nvPr/>
        </p:nvSpPr>
        <p:spPr>
          <a:xfrm>
            <a:off x="4766925" y="2910565"/>
            <a:ext cx="6131858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Program</a:t>
            </a:r>
            <a:r>
              <a:rPr lang="en-GB" dirty="0"/>
              <a:t> {</a:t>
            </a:r>
          </a:p>
          <a:p>
            <a:r>
              <a:rPr lang="en-GB" dirty="0">
                <a:solidFill>
                  <a:srgbClr val="0070C0"/>
                </a:solidFill>
              </a:rPr>
              <a:t>    static void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Main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>
                <a:solidFill>
                  <a:srgbClr val="00B050"/>
                </a:solidFill>
              </a:rPr>
              <a:t>Seabird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seabird</a:t>
            </a:r>
            <a:r>
              <a:rPr lang="en-GB" dirty="0"/>
              <a:t> = </a:t>
            </a:r>
            <a:r>
              <a:rPr lang="en-GB" dirty="0">
                <a:solidFill>
                  <a:srgbClr val="0070C0"/>
                </a:solidFill>
              </a:rPr>
              <a:t>new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Seabird</a:t>
            </a:r>
            <a:r>
              <a:rPr lang="en-GB" dirty="0"/>
              <a:t>();</a:t>
            </a:r>
          </a:p>
          <a:p>
            <a:endParaRPr lang="en-GB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        // using it as an aircraft</a:t>
            </a:r>
          </a:p>
          <a:p>
            <a:r>
              <a:rPr lang="en-GB" dirty="0"/>
              <a:t>        </a:t>
            </a:r>
            <a:r>
              <a:rPr lang="en-GB" dirty="0">
                <a:solidFill>
                  <a:srgbClr val="00B050"/>
                </a:solidFill>
              </a:rPr>
              <a:t>Aircraft</a:t>
            </a:r>
            <a:r>
              <a:rPr lang="en-GB" dirty="0"/>
              <a:t>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plane</a:t>
            </a:r>
            <a:r>
              <a:rPr lang="en-GB" dirty="0"/>
              <a:t> =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seabird</a:t>
            </a:r>
            <a:r>
              <a:rPr lang="en-GB" dirty="0"/>
              <a:t>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plane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Fly</a:t>
            </a:r>
            <a:r>
              <a:rPr lang="en-GB" dirty="0"/>
              <a:t>();</a:t>
            </a:r>
          </a:p>
          <a:p>
            <a:endParaRPr lang="en-GB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        // using it as a seacraft</a:t>
            </a:r>
          </a:p>
          <a:p>
            <a:r>
              <a:rPr lang="en-GB" dirty="0"/>
              <a:t>        </a:t>
            </a:r>
            <a:r>
              <a:rPr lang="en-GB" dirty="0">
                <a:solidFill>
                  <a:srgbClr val="00B050"/>
                </a:solidFill>
              </a:rPr>
              <a:t>Seacraft</a:t>
            </a:r>
            <a:r>
              <a:rPr lang="en-GB" dirty="0"/>
              <a:t>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boat</a:t>
            </a:r>
            <a:r>
              <a:rPr lang="en-GB" dirty="0"/>
              <a:t> =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seabird</a:t>
            </a:r>
            <a:r>
              <a:rPr lang="en-GB" dirty="0"/>
              <a:t>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boat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Sail</a:t>
            </a:r>
            <a:r>
              <a:rPr lang="en-GB" dirty="0"/>
              <a:t>();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7774169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25EB1-40DB-9001-2DD7-FFF799D2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3" y="1938528"/>
            <a:ext cx="6895114" cy="643307"/>
          </a:xfrm>
        </p:spPr>
        <p:txBody>
          <a:bodyPr>
            <a:normAutofit/>
          </a:bodyPr>
          <a:lstStyle/>
          <a:p>
            <a:pPr marL="285750" lvl="1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en-US" sz="2000" dirty="0"/>
              <a:t>Many </a:t>
            </a:r>
            <a:r>
              <a:rPr lang="en-GB" altLang="en-US" sz="2000" b="1" dirty="0"/>
              <a:t>adapters</a:t>
            </a:r>
            <a:r>
              <a:rPr lang="en-GB" altLang="en-US" sz="2000" dirty="0"/>
              <a:t> for many adjusted classes</a:t>
            </a:r>
            <a:endParaRPr lang="en-GB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B2D8D1-722A-275D-8366-EBC0C97CA8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Pluggable adapters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26E5B2-C756-B4B7-3224-2053E895D914}"/>
              </a:ext>
            </a:extLst>
          </p:cNvPr>
          <p:cNvSpPr txBox="1"/>
          <p:nvPr/>
        </p:nvSpPr>
        <p:spPr>
          <a:xfrm>
            <a:off x="1078993" y="2413337"/>
            <a:ext cx="716405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An adapter that isn't hard-coded against a specific </a:t>
            </a:r>
            <a:r>
              <a:rPr lang="en-GB" altLang="en-US" b="1" dirty="0" err="1"/>
              <a:t>adaptee</a:t>
            </a:r>
            <a:endParaRPr lang="en-GB" alt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Can adapt to different </a:t>
            </a:r>
            <a:r>
              <a:rPr lang="en-GB" altLang="en-US" dirty="0" err="1"/>
              <a:t>adaptees</a:t>
            </a:r>
            <a:r>
              <a:rPr lang="en-GB" altLang="en-US" dirty="0"/>
              <a:t> with different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b="1" dirty="0"/>
              <a:t>Unified interface </a:t>
            </a:r>
            <a:r>
              <a:rPr lang="en-GB" altLang="en-US" dirty="0"/>
              <a:t>for adapting all representations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en-US" dirty="0"/>
              <a:t>Minim</a:t>
            </a:r>
            <a:r>
              <a:rPr lang="en-GB" altLang="en-US" dirty="0"/>
              <a:t>al</a:t>
            </a:r>
            <a:r>
              <a:rPr lang="cs-CZ" altLang="en-US" dirty="0"/>
              <a:t> – </a:t>
            </a:r>
            <a:r>
              <a:rPr lang="en-GB" altLang="en-US" b="1" dirty="0"/>
              <a:t>“</a:t>
            </a:r>
            <a:r>
              <a:rPr lang="cs-CZ" altLang="en-US" b="1" dirty="0"/>
              <a:t>narrow interface“</a:t>
            </a:r>
            <a:endParaRPr lang="en-GB" alt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Implementation types:</a:t>
            </a:r>
            <a:br>
              <a:rPr lang="en-GB" altLang="en-US" dirty="0"/>
            </a:br>
            <a:r>
              <a:rPr lang="en-GB" altLang="en-US" dirty="0"/>
              <a:t>	</a:t>
            </a:r>
            <a:r>
              <a:rPr lang="cs-CZ" altLang="en-US" dirty="0"/>
              <a:t>Abstra</a:t>
            </a:r>
            <a:r>
              <a:rPr lang="en-GB" altLang="en-US" dirty="0" err="1"/>
              <a:t>ct</a:t>
            </a:r>
            <a:r>
              <a:rPr lang="en-GB" altLang="en-US" dirty="0"/>
              <a:t> methods</a:t>
            </a:r>
            <a:br>
              <a:rPr lang="en-GB" altLang="en-US" dirty="0"/>
            </a:br>
            <a:r>
              <a:rPr lang="en-GB" altLang="en-US" dirty="0"/>
              <a:t>	Delegate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0A20CA19-220D-68F5-F9DD-33B9A4ABCD05}"/>
              </a:ext>
            </a:extLst>
          </p:cNvPr>
          <p:cNvSpPr txBox="1">
            <a:spLocks/>
          </p:cNvSpPr>
          <p:nvPr/>
        </p:nvSpPr>
        <p:spPr>
          <a:xfrm>
            <a:off x="724103" y="6394451"/>
            <a:ext cx="1479347" cy="254000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C0E70F6-F746-502A-0E48-CF3AC372C849}"/>
              </a:ext>
            </a:extLst>
          </p:cNvPr>
          <p:cNvSpPr txBox="1">
            <a:spLocks/>
          </p:cNvSpPr>
          <p:nvPr/>
        </p:nvSpPr>
        <p:spPr>
          <a:xfrm>
            <a:off x="8558784" y="6394451"/>
            <a:ext cx="2743200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65A5C87-DF58-40C8-B092-1DE63DB4547E}" type="slidenum">
              <a:rPr lang="en-GB" sz="1200" smtClean="0">
                <a:solidFill>
                  <a:srgbClr val="9F9F9F"/>
                </a:solidFill>
              </a:rPr>
              <a:pPr algn="r"/>
              <a:t>13</a:t>
            </a:fld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942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4418FA-A7EC-B641-3896-2F9C08FD4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400CD-65A1-4431-3002-C198D4C45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 Smart Home Automation v.2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71E91-C7FE-5B4C-CCF1-BEF234E4E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4112" y="2049736"/>
            <a:ext cx="5413248" cy="3692742"/>
          </a:xfrm>
        </p:spPr>
        <p:txBody>
          <a:bodyPr rtlCol="0">
            <a:noAutofit/>
          </a:bodyPr>
          <a:lstStyle/>
          <a:p>
            <a:pPr marL="0" lvl="0" indent="0" rtl="0">
              <a:buNone/>
            </a:pPr>
            <a:r>
              <a:rPr lang="en-GB" sz="1400" b="0" i="0" u="none" dirty="0">
                <a:solidFill>
                  <a:schemeClr val="accent3">
                    <a:lumMod val="50000"/>
                  </a:schemeClr>
                </a:solidFill>
              </a:rPr>
              <a:t>// </a:t>
            </a:r>
            <a:r>
              <a:rPr lang="en-GB" sz="1400" b="0" i="0" u="none" dirty="0" err="1">
                <a:solidFill>
                  <a:schemeClr val="accent3">
                    <a:lumMod val="50000"/>
                  </a:schemeClr>
                </a:solidFill>
              </a:rPr>
              <a:t>Adaptee</a:t>
            </a:r>
            <a:r>
              <a:rPr lang="en-GB" sz="1400" b="0" i="0" u="none" dirty="0">
                <a:solidFill>
                  <a:schemeClr val="accent3">
                    <a:lumMod val="50000"/>
                  </a:schemeClr>
                </a:solidFill>
              </a:rPr>
              <a:t> 1: Old Fan</a:t>
            </a:r>
          </a:p>
          <a:p>
            <a:pPr marL="0" lvl="0" indent="0" rtl="0"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class</a:t>
            </a: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OldFan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/>
              <a:t>{</a:t>
            </a:r>
          </a:p>
          <a:p>
            <a:pPr marL="0" lvl="0" indent="0" rtl="0">
              <a:buNone/>
            </a:pP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public void 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PowerOn</a:t>
            </a:r>
            <a:r>
              <a:rPr lang="en-GB" b="0" i="0" u="none" dirty="0"/>
              <a:t>() {</a:t>
            </a:r>
          </a:p>
          <a:p>
            <a:pPr marL="0" lvl="0" indent="0" rtl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    </a:t>
            </a:r>
            <a:r>
              <a:rPr lang="en-GB" b="0" i="0" u="none" dirty="0" err="1">
                <a:solidFill>
                  <a:srgbClr val="00B050"/>
                </a:solidFill>
              </a:rPr>
              <a:t>Console</a:t>
            </a:r>
            <a:r>
              <a:rPr lang="en-GB" b="0" i="0" u="none" dirty="0" err="1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b="0" i="0" u="none" dirty="0"/>
              <a:t>(</a:t>
            </a:r>
            <a:r>
              <a:rPr lang="en-GB" b="0" i="0" u="none" dirty="0">
                <a:solidFill>
                  <a:schemeClr val="accent5">
                    <a:lumMod val="75000"/>
                  </a:schemeClr>
                </a:solidFill>
              </a:rPr>
              <a:t>"Old Fan: Powering On."</a:t>
            </a:r>
            <a:r>
              <a:rPr lang="en-GB" b="0" i="0" u="none" dirty="0"/>
              <a:t>);</a:t>
            </a:r>
          </a:p>
          <a:p>
            <a:pPr marL="0" lvl="0" indent="0" rtl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dirty="0"/>
              <a:t>}</a:t>
            </a:r>
            <a:endParaRPr lang="en-GB" b="0" i="0" u="none" dirty="0"/>
          </a:p>
          <a:p>
            <a:pPr marL="0" lvl="0" indent="0" rtl="0">
              <a:buNone/>
            </a:pP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public void 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PowerOff</a:t>
            </a:r>
            <a:r>
              <a:rPr lang="en-GB" b="0" i="0" u="none" dirty="0"/>
              <a:t>() {</a:t>
            </a:r>
          </a:p>
          <a:p>
            <a:pPr marL="0" lvl="0" indent="0" rtl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Console</a:t>
            </a:r>
            <a:r>
              <a:rPr lang="en-GB" b="0" i="0" u="none" dirty="0" err="1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b="0" i="0" u="none" dirty="0"/>
              <a:t>(</a:t>
            </a:r>
            <a:r>
              <a:rPr lang="en-GB" b="0" i="0" u="none" dirty="0">
                <a:solidFill>
                  <a:schemeClr val="accent5">
                    <a:lumMod val="75000"/>
                  </a:schemeClr>
                </a:solidFill>
              </a:rPr>
              <a:t>"Old Fan: Powering Off."</a:t>
            </a:r>
            <a:r>
              <a:rPr lang="en-GB" b="0" i="0" u="none" dirty="0"/>
              <a:t>);</a:t>
            </a:r>
          </a:p>
          <a:p>
            <a:pPr marL="0" lvl="0" indent="0" rtl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GB" dirty="0"/>
              <a:t> }</a:t>
            </a:r>
            <a:endParaRPr lang="en-GB" b="0" i="0" u="none" dirty="0"/>
          </a:p>
          <a:p>
            <a:pPr marL="0" lvl="0" indent="0" rtl="0">
              <a:buNone/>
            </a:pPr>
            <a:r>
              <a:rPr lang="en-GB" b="0" i="0" u="none" dirty="0"/>
              <a:t>}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467ECD-77DD-9FE1-05F2-0E4D5FE0F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t>14</a:t>
            </a:fld>
            <a:endParaRPr lang="en-GB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52FFC186-89CE-9AC4-2B2E-D8F4E8D12D77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00A858-B2FF-491B-BFC2-968B1972DDE8}"/>
              </a:ext>
            </a:extLst>
          </p:cNvPr>
          <p:cNvSpPr txBox="1"/>
          <p:nvPr/>
        </p:nvSpPr>
        <p:spPr>
          <a:xfrm>
            <a:off x="5961888" y="1985728"/>
            <a:ext cx="6096000" cy="3692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rtl="0">
              <a:lnSpc>
                <a:spcPct val="150000"/>
              </a:lnSpc>
              <a:buNone/>
            </a:pPr>
            <a:r>
              <a:rPr lang="en-GB" sz="1400" b="0" i="0" u="none" dirty="0">
                <a:solidFill>
                  <a:schemeClr val="accent3">
                    <a:lumMod val="50000"/>
                  </a:schemeClr>
                </a:solidFill>
              </a:rPr>
              <a:t>// </a:t>
            </a:r>
            <a:r>
              <a:rPr lang="en-GB" sz="1400" b="0" i="0" u="none" dirty="0" err="1">
                <a:solidFill>
                  <a:schemeClr val="accent3">
                    <a:lumMod val="50000"/>
                  </a:schemeClr>
                </a:solidFill>
              </a:rPr>
              <a:t>Adaptee</a:t>
            </a:r>
            <a:r>
              <a:rPr lang="en-GB" sz="1400" b="0" i="0" u="none" dirty="0">
                <a:solidFill>
                  <a:schemeClr val="accent3">
                    <a:lumMod val="50000"/>
                  </a:schemeClr>
                </a:solidFill>
              </a:rPr>
              <a:t> 2: Old Heater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class</a:t>
            </a: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OldHeater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/>
              <a:t>{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public void 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StartHeating</a:t>
            </a:r>
            <a:r>
              <a:rPr lang="en-GB" b="0" i="0" u="none" dirty="0"/>
              <a:t>() {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    </a:t>
            </a:r>
            <a:r>
              <a:rPr lang="en-GB" b="0" i="0" u="none" dirty="0" err="1">
                <a:solidFill>
                  <a:srgbClr val="00B050"/>
                </a:solidFill>
              </a:rPr>
              <a:t>Console</a:t>
            </a:r>
            <a:r>
              <a:rPr lang="en-GB" b="0" i="0" u="none" dirty="0" err="1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b="0" i="0" u="none" dirty="0"/>
              <a:t>(</a:t>
            </a:r>
            <a:r>
              <a:rPr lang="en-GB" b="0" i="0" u="none" dirty="0">
                <a:solidFill>
                  <a:schemeClr val="accent5">
                    <a:lumMod val="75000"/>
                  </a:schemeClr>
                </a:solidFill>
              </a:rPr>
              <a:t>"Old Heater: Heating Up."</a:t>
            </a:r>
            <a:r>
              <a:rPr lang="en-GB" b="0" i="0" u="none" dirty="0"/>
              <a:t>);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dirty="0"/>
              <a:t>}</a:t>
            </a:r>
            <a:endParaRPr lang="en-GB" b="0" i="0" u="none" dirty="0"/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public void 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StopHeating</a:t>
            </a:r>
            <a:r>
              <a:rPr lang="en-GB" b="0" i="0" u="none" dirty="0"/>
              <a:t>() {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n-GB" b="0" i="0" u="non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Console</a:t>
            </a:r>
            <a:r>
              <a:rPr lang="en-GB" b="0" i="0" u="none" dirty="0" err="1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b="0" i="0" u="none" dirty="0"/>
              <a:t>(</a:t>
            </a:r>
            <a:r>
              <a:rPr lang="en-GB" b="0" i="0" u="none" dirty="0">
                <a:solidFill>
                  <a:schemeClr val="accent5">
                    <a:lumMod val="75000"/>
                  </a:schemeClr>
                </a:solidFill>
              </a:rPr>
              <a:t>"Old Heater: Cooling Down."</a:t>
            </a:r>
            <a:r>
              <a:rPr lang="en-GB" b="0" i="0" u="none" dirty="0"/>
              <a:t>);</a:t>
            </a:r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GB" dirty="0"/>
              <a:t> }</a:t>
            </a:r>
            <a:endParaRPr lang="en-GB" b="0" i="0" u="none" dirty="0"/>
          </a:p>
          <a:p>
            <a:pPr marL="0" lvl="0" indent="0" rtl="0">
              <a:lnSpc>
                <a:spcPct val="150000"/>
              </a:lnSpc>
              <a:buNone/>
            </a:pPr>
            <a:r>
              <a:rPr lang="en-GB" b="0" i="0" u="none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33981021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78F758-8EA1-1071-F0AD-7A17BA975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3D210-8F82-5055-7A4A-1CE57A049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15</a:t>
            </a:fld>
            <a:endParaRPr lang="en-GB" noProof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0CE7602-06DA-01CA-71E8-C671D499C3FC}"/>
              </a:ext>
            </a:extLst>
          </p:cNvPr>
          <p:cNvSpPr txBox="1">
            <a:spLocks/>
          </p:cNvSpPr>
          <p:nvPr/>
        </p:nvSpPr>
        <p:spPr>
          <a:xfrm>
            <a:off x="380199" y="190914"/>
            <a:ext cx="1413268" cy="44721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i="1" dirty="0"/>
              <a:t>Example</a:t>
            </a:r>
            <a:r>
              <a:rPr lang="en-GB" sz="2200" b="1" dirty="0"/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D0FC1C-9DD5-8238-C64B-33A54538347F}"/>
              </a:ext>
            </a:extLst>
          </p:cNvPr>
          <p:cNvCxnSpPr>
            <a:cxnSpLocks/>
          </p:cNvCxnSpPr>
          <p:nvPr/>
        </p:nvCxnSpPr>
        <p:spPr>
          <a:xfrm flipH="1">
            <a:off x="264908" y="829049"/>
            <a:ext cx="1562847" cy="0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60657B-CAED-8203-6C3D-D13A126D8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 dirty="0"/>
              <a:t>Sara Al</a:t>
            </a:r>
            <a:r>
              <a:rPr lang="sk-SK" sz="1200" dirty="0"/>
              <a:t>ić-Ekinović</a:t>
            </a:r>
            <a:endParaRPr lang="en-GB" sz="1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3B4AA1-398E-BC5F-76F3-ADCFC82A9A3B}"/>
              </a:ext>
            </a:extLst>
          </p:cNvPr>
          <p:cNvCxnSpPr>
            <a:cxnSpLocks/>
          </p:cNvCxnSpPr>
          <p:nvPr/>
        </p:nvCxnSpPr>
        <p:spPr>
          <a:xfrm>
            <a:off x="1827755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7B5D35E-557D-147C-2C6D-67ACF75D200B}"/>
              </a:ext>
            </a:extLst>
          </p:cNvPr>
          <p:cNvSpPr/>
          <p:nvPr/>
        </p:nvSpPr>
        <p:spPr>
          <a:xfrm>
            <a:off x="1780516" y="219841"/>
            <a:ext cx="94478" cy="3893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1AEC7A-D245-3F80-6145-7D3000E01DBC}"/>
              </a:ext>
            </a:extLst>
          </p:cNvPr>
          <p:cNvCxnSpPr>
            <a:cxnSpLocks/>
          </p:cNvCxnSpPr>
          <p:nvPr/>
        </p:nvCxnSpPr>
        <p:spPr>
          <a:xfrm>
            <a:off x="264908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364E62-4702-2E63-7B7E-45676CE32262}"/>
              </a:ext>
            </a:extLst>
          </p:cNvPr>
          <p:cNvSpPr txBox="1"/>
          <p:nvPr/>
        </p:nvSpPr>
        <p:spPr>
          <a:xfrm>
            <a:off x="380199" y="794672"/>
            <a:ext cx="8400287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Generic Adapter that can work with any </a:t>
            </a:r>
            <a:r>
              <a:rPr lang="en-GB" sz="1400" dirty="0" err="1">
                <a:solidFill>
                  <a:schemeClr val="accent3">
                    <a:lumMod val="50000"/>
                  </a:schemeClr>
                </a:solidFill>
              </a:rPr>
              <a:t>adaptee</a:t>
            </a:r>
            <a:endParaRPr lang="en-GB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PluggableAdapter</a:t>
            </a:r>
            <a:r>
              <a:rPr lang="en-GB" dirty="0"/>
              <a:t> : </a:t>
            </a:r>
            <a:r>
              <a:rPr lang="en-GB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dirty="0"/>
              <a:t> {</a:t>
            </a: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private </a:t>
            </a:r>
            <a:r>
              <a:rPr lang="en-GB" dirty="0" err="1">
                <a:solidFill>
                  <a:srgbClr val="0070C0"/>
                </a:solidFill>
              </a:rPr>
              <a:t>readonly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Action</a:t>
            </a:r>
            <a:r>
              <a:rPr lang="en-GB" dirty="0"/>
              <a:t> </a:t>
            </a:r>
            <a:r>
              <a:rPr lang="en-GB" dirty="0" err="1"/>
              <a:t>turnOnFunc</a:t>
            </a:r>
            <a:r>
              <a:rPr lang="en-GB" dirty="0"/>
              <a:t>;  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Delegate for </a:t>
            </a:r>
            <a:r>
              <a:rPr lang="en-GB" sz="1400" dirty="0" err="1">
                <a:solidFill>
                  <a:schemeClr val="accent3">
                    <a:lumMod val="50000"/>
                  </a:schemeClr>
                </a:solidFill>
              </a:rPr>
              <a:t>TurnOn</a:t>
            </a:r>
            <a:endParaRPr lang="en-GB" sz="14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private </a:t>
            </a:r>
            <a:r>
              <a:rPr lang="en-GB" dirty="0" err="1">
                <a:solidFill>
                  <a:srgbClr val="0070C0"/>
                </a:solidFill>
              </a:rPr>
              <a:t>readonly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Action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turnOffFunc</a:t>
            </a:r>
            <a:r>
              <a:rPr lang="en-GB" dirty="0"/>
              <a:t>; 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Delegate for </a:t>
            </a:r>
            <a:r>
              <a:rPr lang="en-GB" sz="1400" dirty="0" err="1">
                <a:solidFill>
                  <a:schemeClr val="accent3">
                    <a:lumMod val="50000"/>
                  </a:schemeClr>
                </a:solidFill>
              </a:rPr>
              <a:t>TurnOff</a:t>
            </a:r>
            <a:endParaRPr lang="en-GB" sz="14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/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public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PluggableAdapter</a:t>
            </a:r>
            <a:r>
              <a:rPr lang="en-GB" dirty="0"/>
              <a:t>(</a:t>
            </a:r>
            <a:r>
              <a:rPr lang="en-GB" dirty="0">
                <a:solidFill>
                  <a:srgbClr val="00B050"/>
                </a:solidFill>
              </a:rPr>
              <a:t>Action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onFunc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Action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offFunc</a:t>
            </a:r>
            <a:r>
              <a:rPr lang="en-GB" dirty="0"/>
              <a:t>) {</a:t>
            </a:r>
          </a:p>
          <a:p>
            <a:r>
              <a:rPr lang="en-GB" dirty="0"/>
              <a:t>        </a:t>
            </a:r>
            <a:r>
              <a:rPr lang="en-GB" dirty="0" err="1"/>
              <a:t>turnOnFunc</a:t>
            </a:r>
            <a:r>
              <a:rPr lang="en-GB" dirty="0"/>
              <a:t> =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onFunc</a:t>
            </a:r>
            <a:r>
              <a:rPr lang="en-GB" dirty="0"/>
              <a:t>;</a:t>
            </a:r>
          </a:p>
          <a:p>
            <a:r>
              <a:rPr lang="en-GB" dirty="0"/>
              <a:t>        </a:t>
            </a:r>
            <a:r>
              <a:rPr lang="en-GB" dirty="0" err="1"/>
              <a:t>turnOffFunc</a:t>
            </a:r>
            <a:r>
              <a:rPr lang="en-GB" dirty="0"/>
              <a:t> =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offFunc</a:t>
            </a:r>
            <a:r>
              <a:rPr lang="en-GB" dirty="0"/>
              <a:t>;</a:t>
            </a:r>
          </a:p>
          <a:p>
            <a:r>
              <a:rPr lang="en-GB" dirty="0"/>
              <a:t>    }</a:t>
            </a:r>
          </a:p>
          <a:p>
            <a:endParaRPr lang="en-GB" dirty="0"/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public void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"[Adapter] Pluggable ON conversion..."</a:t>
            </a:r>
            <a:r>
              <a:rPr lang="en-GB" dirty="0"/>
              <a:t>);</a:t>
            </a:r>
          </a:p>
          <a:p>
            <a:r>
              <a:rPr lang="en-GB" dirty="0"/>
              <a:t>        </a:t>
            </a:r>
            <a:r>
              <a:rPr lang="en-GB" dirty="0" err="1"/>
              <a:t>turnOnFunc</a:t>
            </a:r>
            <a:r>
              <a:rPr lang="en-GB" dirty="0"/>
              <a:t>();</a:t>
            </a:r>
          </a:p>
          <a:p>
            <a:r>
              <a:rPr lang="en-GB" dirty="0"/>
              <a:t>    }</a:t>
            </a:r>
          </a:p>
          <a:p>
            <a:endParaRPr lang="en-GB" dirty="0"/>
          </a:p>
          <a:p>
            <a:r>
              <a:rPr lang="en-GB" dirty="0">
                <a:solidFill>
                  <a:srgbClr val="0070C0"/>
                </a:solidFill>
              </a:rPr>
              <a:t>    public void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"[Adapter] Pluggable OFF conversion..."</a:t>
            </a:r>
            <a:r>
              <a:rPr lang="en-GB" dirty="0"/>
              <a:t>);</a:t>
            </a:r>
          </a:p>
          <a:p>
            <a:r>
              <a:rPr lang="en-GB" dirty="0"/>
              <a:t>        </a:t>
            </a:r>
            <a:r>
              <a:rPr lang="en-GB" dirty="0" err="1"/>
              <a:t>turnOffFunc</a:t>
            </a:r>
            <a:r>
              <a:rPr lang="en-GB" dirty="0"/>
              <a:t>();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73307A-CB01-DB02-5E47-25F415247FE9}"/>
              </a:ext>
            </a:extLst>
          </p:cNvPr>
          <p:cNvSpPr txBox="1"/>
          <p:nvPr/>
        </p:nvSpPr>
        <p:spPr>
          <a:xfrm>
            <a:off x="8580120" y="829049"/>
            <a:ext cx="2715768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rtl="0">
              <a:buNone/>
            </a:pP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Target</a:t>
            </a:r>
          </a:p>
          <a:p>
            <a:pPr marL="0" indent="0" rtl="0">
              <a:buNone/>
            </a:pPr>
            <a:r>
              <a:rPr lang="en-GB" sz="1800" dirty="0">
                <a:solidFill>
                  <a:srgbClr val="0070C0"/>
                </a:solidFill>
              </a:rPr>
              <a:t>interface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dirty="0"/>
              <a:t>{</a:t>
            </a:r>
          </a:p>
          <a:p>
            <a:pPr marL="0" indent="0" rtl="0"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void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sz="1800" dirty="0"/>
              <a:t>();</a:t>
            </a:r>
          </a:p>
          <a:p>
            <a:pPr marL="0" indent="0" rtl="0"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void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sz="1800" dirty="0"/>
              <a:t>();</a:t>
            </a:r>
          </a:p>
          <a:p>
            <a:pPr marL="0" indent="0" rtl="0">
              <a:buNone/>
            </a:pPr>
            <a:r>
              <a:rPr lang="en-GB" sz="18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72107085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64AB8-9984-683A-FFAD-F20824411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374FE-B351-19BE-AF80-CD8CDECFE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16</a:t>
            </a:fld>
            <a:endParaRPr lang="en-GB" noProof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DF9D4F6-D4CD-DAA7-7CBC-B2402781628A}"/>
              </a:ext>
            </a:extLst>
          </p:cNvPr>
          <p:cNvSpPr txBox="1">
            <a:spLocks/>
          </p:cNvSpPr>
          <p:nvPr/>
        </p:nvSpPr>
        <p:spPr>
          <a:xfrm>
            <a:off x="380199" y="190914"/>
            <a:ext cx="1413268" cy="44721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i="1" dirty="0"/>
              <a:t>Example</a:t>
            </a:r>
            <a:r>
              <a:rPr lang="en-GB" sz="2200" b="1" dirty="0"/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BA9BFDD-9228-BDF7-7DD9-54451C86386D}"/>
              </a:ext>
            </a:extLst>
          </p:cNvPr>
          <p:cNvCxnSpPr>
            <a:cxnSpLocks/>
          </p:cNvCxnSpPr>
          <p:nvPr/>
        </p:nvCxnSpPr>
        <p:spPr>
          <a:xfrm flipH="1">
            <a:off x="264908" y="829049"/>
            <a:ext cx="1562847" cy="0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BE92E2-B32D-3281-82E1-C24BB2B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 dirty="0"/>
              <a:t>Sara Al</a:t>
            </a:r>
            <a:r>
              <a:rPr lang="sk-SK" sz="1200" dirty="0"/>
              <a:t>ić-Ekinović</a:t>
            </a:r>
            <a:endParaRPr lang="en-GB" sz="1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60EC86-C6B7-CFDB-B633-35DF3F82ACB4}"/>
              </a:ext>
            </a:extLst>
          </p:cNvPr>
          <p:cNvCxnSpPr>
            <a:cxnSpLocks/>
          </p:cNvCxnSpPr>
          <p:nvPr/>
        </p:nvCxnSpPr>
        <p:spPr>
          <a:xfrm>
            <a:off x="1827755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5928BE2-CD44-6F60-6295-39CFEBBBF71C}"/>
              </a:ext>
            </a:extLst>
          </p:cNvPr>
          <p:cNvSpPr/>
          <p:nvPr/>
        </p:nvSpPr>
        <p:spPr>
          <a:xfrm>
            <a:off x="1780516" y="219841"/>
            <a:ext cx="94478" cy="3893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9258782-F176-FEEF-B7A0-DEC20EB61308}"/>
              </a:ext>
            </a:extLst>
          </p:cNvPr>
          <p:cNvCxnSpPr>
            <a:cxnSpLocks/>
          </p:cNvCxnSpPr>
          <p:nvPr/>
        </p:nvCxnSpPr>
        <p:spPr>
          <a:xfrm>
            <a:off x="264908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1F7657-97F9-C5A6-0F4E-0C726259E027}"/>
              </a:ext>
            </a:extLst>
          </p:cNvPr>
          <p:cNvSpPr txBox="1"/>
          <p:nvPr/>
        </p:nvSpPr>
        <p:spPr>
          <a:xfrm>
            <a:off x="380198" y="794672"/>
            <a:ext cx="1142165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class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Program</a:t>
            </a:r>
            <a:r>
              <a:rPr lang="en-GB" dirty="0"/>
              <a:t> {</a:t>
            </a:r>
          </a:p>
          <a:p>
            <a:r>
              <a:rPr lang="en-GB" dirty="0"/>
              <a:t>    </a:t>
            </a:r>
            <a:r>
              <a:rPr lang="en-GB" dirty="0">
                <a:solidFill>
                  <a:srgbClr val="0070C0"/>
                </a:solidFill>
              </a:rPr>
              <a:t>static void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Main</a:t>
            </a:r>
            <a:r>
              <a:rPr lang="en-GB" dirty="0"/>
              <a:t>() {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OldFan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oldFan</a:t>
            </a:r>
            <a:r>
              <a:rPr lang="en-GB" dirty="0"/>
              <a:t> = </a:t>
            </a:r>
            <a:r>
              <a:rPr lang="en-GB" dirty="0">
                <a:solidFill>
                  <a:srgbClr val="0070C0"/>
                </a:solidFill>
              </a:rPr>
              <a:t>new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OldFan</a:t>
            </a:r>
            <a:r>
              <a:rPr lang="en-GB" dirty="0"/>
              <a:t>();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OldHeater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oldHeater</a:t>
            </a:r>
            <a:r>
              <a:rPr lang="en-GB" dirty="0"/>
              <a:t> = </a:t>
            </a:r>
            <a:r>
              <a:rPr lang="en-GB" dirty="0">
                <a:solidFill>
                  <a:srgbClr val="0070C0"/>
                </a:solidFill>
              </a:rPr>
              <a:t>new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OldHeater</a:t>
            </a:r>
            <a:r>
              <a:rPr lang="en-GB" dirty="0"/>
              <a:t>();</a:t>
            </a:r>
          </a:p>
          <a:p>
            <a:endParaRPr lang="en-GB" dirty="0"/>
          </a:p>
          <a:p>
            <a:r>
              <a:rPr lang="en-GB" dirty="0"/>
              <a:t>        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Using adapter for a fan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dirty="0"/>
              <a:t> = </a:t>
            </a:r>
            <a:r>
              <a:rPr lang="en-GB" dirty="0">
                <a:solidFill>
                  <a:srgbClr val="0070C0"/>
                </a:solidFill>
              </a:rPr>
              <a:t>new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PluggableAdapter</a:t>
            </a:r>
            <a:r>
              <a:rPr lang="en-GB" dirty="0"/>
              <a:t>(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oldFan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PowerOn</a:t>
            </a:r>
            <a:r>
              <a:rPr lang="en-GB" dirty="0"/>
              <a:t>,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oldFan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PowerOff</a:t>
            </a:r>
            <a:r>
              <a:rPr lang="en-GB" dirty="0"/>
              <a:t>);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dirty="0"/>
              <a:t>();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dirty="0"/>
              <a:t>();</a:t>
            </a:r>
          </a:p>
          <a:p>
            <a:endParaRPr lang="en-GB" dirty="0"/>
          </a:p>
          <a:p>
            <a:r>
              <a:rPr lang="en-GB" dirty="0"/>
              <a:t>        </a:t>
            </a:r>
            <a:r>
              <a:rPr lang="en-GB" dirty="0" err="1">
                <a:solidFill>
                  <a:srgbClr val="00B050"/>
                </a:solidFill>
              </a:rPr>
              <a:t>Console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dirty="0"/>
              <a:t>(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"--------------------------------"</a:t>
            </a:r>
            <a:r>
              <a:rPr lang="en-GB" dirty="0"/>
              <a:t>);</a:t>
            </a:r>
          </a:p>
          <a:p>
            <a:endParaRPr lang="en-GB" dirty="0"/>
          </a:p>
          <a:p>
            <a:r>
              <a:rPr lang="en-GB" dirty="0"/>
              <a:t>        </a:t>
            </a: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Using adapter for a heater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dirty="0"/>
              <a:t>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smartHeater</a:t>
            </a:r>
            <a:r>
              <a:rPr lang="en-GB" dirty="0"/>
              <a:t> = </a:t>
            </a:r>
            <a:r>
              <a:rPr lang="en-GB" dirty="0">
                <a:solidFill>
                  <a:srgbClr val="0070C0"/>
                </a:solidFill>
              </a:rPr>
              <a:t>new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PluggableAdapter</a:t>
            </a:r>
            <a:r>
              <a:rPr lang="en-GB" dirty="0"/>
              <a:t>(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oldHeater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StartHeating</a:t>
            </a:r>
            <a:r>
              <a:rPr lang="en-GB" dirty="0"/>
              <a:t>,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oldHeater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StopHeating</a:t>
            </a:r>
            <a:r>
              <a:rPr lang="en-GB" dirty="0"/>
              <a:t>);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smartHeater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dirty="0"/>
              <a:t>();</a:t>
            </a:r>
          </a:p>
          <a:p>
            <a:r>
              <a:rPr lang="en-GB" dirty="0"/>
              <a:t>      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smartHeater</a:t>
            </a:r>
            <a:r>
              <a:rPr lang="en-GB" dirty="0" err="1"/>
              <a:t>.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dirty="0"/>
              <a:t>();</a:t>
            </a:r>
          </a:p>
          <a:p>
            <a:r>
              <a:rPr lang="en-GB" dirty="0"/>
              <a:t>    }</a:t>
            </a:r>
          </a:p>
          <a:p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79082938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8F070-6399-C44C-E807-C543A4E8F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DE48-DA10-1A95-89E7-078D9E3CD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Uses 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DE3988-0D22-8F47-D4D9-EA5D966F1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7" y="2316182"/>
            <a:ext cx="8727680" cy="3398818"/>
          </a:xfrm>
        </p:spPr>
        <p:txBody>
          <a:bodyPr>
            <a:noAutofit/>
          </a:bodyPr>
          <a:lstStyle/>
          <a:p>
            <a:r>
              <a:rPr lang="en-GB" dirty="0"/>
              <a:t> Android View Binding (Adapter pattern for UI elements)</a:t>
            </a:r>
          </a:p>
          <a:p>
            <a:r>
              <a:rPr lang="en-GB" dirty="0"/>
              <a:t> JDBC Drivers (Translate SQL to different database dialects)</a:t>
            </a:r>
          </a:p>
          <a:p>
            <a:r>
              <a:rPr lang="en-GB" dirty="0"/>
              <a:t> .NET Stream Adapters (Read/Write wrappers for streams)</a:t>
            </a:r>
          </a:p>
          <a:p>
            <a:r>
              <a:rPr lang="en-GB" dirty="0"/>
              <a:t> Game Controllers (Old DirectInput → New </a:t>
            </a:r>
            <a:r>
              <a:rPr lang="en-GB" dirty="0" err="1"/>
              <a:t>XInput</a:t>
            </a:r>
            <a:r>
              <a:rPr lang="en-GB" dirty="0"/>
              <a:t> adapters)</a:t>
            </a:r>
          </a:p>
          <a:p>
            <a:r>
              <a:rPr lang="en-GB" dirty="0"/>
              <a:t> Media Players (MP4, AVI, MKV adapters for different codecs)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188873-2A01-5321-27AB-613E85F0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17</a:t>
            </a:fld>
            <a:endParaRPr lang="en-GB" noProof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05F4013-CEBE-7848-900E-AC2EF509911D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515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7F07A-A7EA-531A-8D3F-7C6691E4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Adapter vs. Related Patterns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4C633-2616-A1F2-5DF5-E61CF9617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Bridge -&gt; separates abstraction from implementation</a:t>
            </a:r>
          </a:p>
          <a:p>
            <a:r>
              <a:rPr lang="en-GB" dirty="0"/>
              <a:t>Decorator -&gt; functionality without changing interface</a:t>
            </a:r>
          </a:p>
          <a:p>
            <a:r>
              <a:rPr lang="en-GB" dirty="0"/>
              <a:t>Proxy -&gt; controls access to an object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42698-E96D-19A8-FFF8-6CC6A2121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18</a:t>
            </a:fld>
            <a:endParaRPr lang="en-GB" noProof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842FFD87-4D77-AF00-5655-C8F8548BDEB3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227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14F01-63D5-0A03-0A5B-994EFCB47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0" y="2637775"/>
            <a:ext cx="8616337" cy="791225"/>
          </a:xfrm>
        </p:spPr>
        <p:txBody>
          <a:bodyPr>
            <a:normAutofit/>
          </a:bodyPr>
          <a:lstStyle/>
          <a:p>
            <a:r>
              <a:rPr lang="en-GB" sz="1800" dirty="0"/>
              <a:t>Sources</a:t>
            </a:r>
            <a:br>
              <a:rPr lang="en-GB" sz="1800" dirty="0"/>
            </a:b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EC9CC4-B97F-2A1A-1878-E0D2EAADD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 dirty="0"/>
              <a:t>Sara Al</a:t>
            </a:r>
            <a:r>
              <a:rPr lang="sk-SK" sz="1200" dirty="0"/>
              <a:t>ić-Ekinović</a:t>
            </a:r>
            <a:endParaRPr lang="en-GB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1902A2-8BFC-5D32-FD40-5C920B1DA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19</a:t>
            </a:fld>
            <a:endParaRPr lang="en-GB" noProof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6617F8-171A-CC0D-8F8A-1BC17C72C557}"/>
              </a:ext>
            </a:extLst>
          </p:cNvPr>
          <p:cNvSpPr txBox="1">
            <a:spLocks/>
          </p:cNvSpPr>
          <p:nvPr/>
        </p:nvSpPr>
        <p:spPr>
          <a:xfrm>
            <a:off x="1078991" y="3204431"/>
            <a:ext cx="8616337" cy="79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Design Patterns – Elements of Reusable Object-Oriented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Old 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1057814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01C14-7F4D-4D43-AB31-14E1B4AA1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/>
              <a:t>Why </a:t>
            </a:r>
            <a:r>
              <a:rPr lang="sk-SK" dirty="0"/>
              <a:t>d</a:t>
            </a:r>
            <a:r>
              <a:rPr lang="en-GB" dirty="0"/>
              <a:t>o </a:t>
            </a:r>
            <a:r>
              <a:rPr lang="sk-SK" dirty="0"/>
              <a:t>w</a:t>
            </a:r>
            <a:r>
              <a:rPr lang="en-GB" dirty="0"/>
              <a:t>e </a:t>
            </a:r>
            <a:r>
              <a:rPr lang="sk-SK" dirty="0"/>
              <a:t>n</a:t>
            </a:r>
            <a:r>
              <a:rPr lang="en-GB" dirty="0" err="1"/>
              <a:t>eed</a:t>
            </a:r>
            <a:r>
              <a:rPr lang="en-GB" dirty="0"/>
              <a:t> </a:t>
            </a:r>
            <a:r>
              <a:rPr lang="sk-SK" dirty="0"/>
              <a:t>a</a:t>
            </a:r>
            <a:r>
              <a:rPr lang="en-GB" dirty="0" err="1"/>
              <a:t>dapters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41C1E-7FB9-4FD0-9195-B9ADFD18A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295652"/>
            <a:ext cx="6272784" cy="649496"/>
          </a:xfrm>
        </p:spPr>
        <p:txBody>
          <a:bodyPr rtlCol="0">
            <a:noAutofit/>
          </a:bodyPr>
          <a:lstStyle/>
          <a:p>
            <a:pPr rtl="0"/>
            <a:r>
              <a:rPr lang="en-GB" dirty="0"/>
              <a:t>Reusing existing code (has an incompatible interface)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59246-61F9-4344-994B-CAC75B954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08121" y="6508750"/>
            <a:ext cx="1541978" cy="365125"/>
          </a:xfrm>
        </p:spPr>
        <p:txBody>
          <a:bodyPr rtlCol="0"/>
          <a:lstStyle/>
          <a:p>
            <a:pPr rtl="0"/>
            <a:r>
              <a:rPr lang="en-GB" dirty="0">
                <a:solidFill>
                  <a:srgbClr val="9F9F9F"/>
                </a:solidFill>
              </a:rPr>
              <a:t>Sara Al</a:t>
            </a:r>
            <a:r>
              <a:rPr lang="sk-SK" dirty="0">
                <a:solidFill>
                  <a:srgbClr val="9F9F9F"/>
                </a:solidFill>
              </a:rPr>
              <a:t>ić-Ekinović</a:t>
            </a:r>
            <a:endParaRPr lang="en-GB" dirty="0">
              <a:solidFill>
                <a:srgbClr val="9F9F9F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53E767B-E546-2899-27E3-7007B95AEA1A}"/>
              </a:ext>
            </a:extLst>
          </p:cNvPr>
          <p:cNvSpPr txBox="1">
            <a:spLocks/>
          </p:cNvSpPr>
          <p:nvPr/>
        </p:nvSpPr>
        <p:spPr>
          <a:xfrm>
            <a:off x="5757672" y="6508750"/>
            <a:ext cx="1280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rtl="0">
              <a:defRPr lang="en-gb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5A5C87-DF58-40C8-B092-1DE63DB4547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461DC-7F41-8F5C-5330-55F6EBF8AD9F}"/>
              </a:ext>
            </a:extLst>
          </p:cNvPr>
          <p:cNvSpPr txBox="1"/>
          <p:nvPr/>
        </p:nvSpPr>
        <p:spPr>
          <a:xfrm>
            <a:off x="408121" y="3415004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endParaRPr lang="en-GB" dirty="0"/>
          </a:p>
          <a:p>
            <a:pPr rtl="0"/>
            <a:r>
              <a:rPr lang="en-GB" dirty="0"/>
              <a:t>Rewriting everything?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4F0A6-6DEE-CFA6-18FF-D81CB2984C79}"/>
              </a:ext>
            </a:extLst>
          </p:cNvPr>
          <p:cNvSpPr txBox="1"/>
          <p:nvPr/>
        </p:nvSpPr>
        <p:spPr>
          <a:xfrm>
            <a:off x="700263" y="4105208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/>
              <a:t>Legacy systems, third-party libraries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DF19BB-B837-E618-CEC3-499A6819A017}"/>
              </a:ext>
            </a:extLst>
          </p:cNvPr>
          <p:cNvSpPr txBox="1"/>
          <p:nvPr/>
        </p:nvSpPr>
        <p:spPr>
          <a:xfrm>
            <a:off x="612648" y="4813000"/>
            <a:ext cx="60975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GB" dirty="0"/>
              <a:t>Intuitive examples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new laptop with only USB-C ports, you have old HDMI monitors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GB" dirty="0"/>
              <a:t>modern database driver - supports newer query APIs, the app expects legacy queries</a:t>
            </a:r>
          </a:p>
        </p:txBody>
      </p:sp>
      <p:pic>
        <p:nvPicPr>
          <p:cNvPr id="12" name="Picture Placeholder 11" descr="Adapter design pattern">
            <a:extLst>
              <a:ext uri="{FF2B5EF4-FFF2-40B4-BE49-F238E27FC236}">
                <a16:creationId xmlns:a16="http://schemas.microsoft.com/office/drawing/2014/main" id="{3E5B15BA-3FFF-6F9A-FB59-35F1EBBDEC9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5839" r="15839"/>
          <a:stretch>
            <a:fillRect/>
          </a:stretch>
        </p:blipFill>
        <p:spPr>
          <a:xfrm>
            <a:off x="7680325" y="0"/>
            <a:ext cx="4508500" cy="4124325"/>
          </a:xfrm>
          <a:prstGeom prst="rect">
            <a:avLst/>
          </a:prstGeom>
        </p:spPr>
      </p:pic>
      <p:pic>
        <p:nvPicPr>
          <p:cNvPr id="15" name="Picture Placeholder 14" descr="A bunch of black electrical cords&#10;&#10;Description automatically generated">
            <a:extLst>
              <a:ext uri="{FF2B5EF4-FFF2-40B4-BE49-F238E27FC236}">
                <a16:creationId xmlns:a16="http://schemas.microsoft.com/office/drawing/2014/main" id="{B4C41B31-69C5-B084-8466-E183ECB39E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22218" b="22218"/>
          <a:stretch>
            <a:fillRect/>
          </a:stretch>
        </p:blipFill>
        <p:spPr>
          <a:xfrm>
            <a:off x="7680960" y="3945148"/>
            <a:ext cx="4507992" cy="291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3846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209E4-B947-4446-AD42-C1B3A0C1F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What is the adapter pattern?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3D88E8B5-C20C-47A1-9C22-B545284DA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7" y="2378145"/>
            <a:ext cx="10348846" cy="365125"/>
          </a:xfrm>
        </p:spPr>
        <p:txBody>
          <a:bodyPr rtlCol="0">
            <a:noAutofit/>
          </a:bodyPr>
          <a:lstStyle/>
          <a:p>
            <a:pPr rtl="0"/>
            <a:r>
              <a:rPr lang="en-GB" b="1" dirty="0"/>
              <a:t>C</a:t>
            </a:r>
            <a:r>
              <a:rPr lang="en-GB" b="1"/>
              <a:t>onverts </a:t>
            </a:r>
            <a:r>
              <a:rPr lang="en-GB" b="1" dirty="0"/>
              <a:t>one interface into another that a client expects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205B217-8183-4076-A009-A93B01FC37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158239" y="3387839"/>
            <a:ext cx="8290561" cy="1439799"/>
          </a:xfrm>
        </p:spPr>
        <p:txBody>
          <a:bodyPr rtlCol="0">
            <a:noAutofit/>
          </a:bodyPr>
          <a:lstStyle/>
          <a:p>
            <a:pPr rtl="0"/>
            <a:r>
              <a:rPr lang="cs-CZ" altLang="en-US" dirty="0"/>
              <a:t>Wrapper</a:t>
            </a:r>
            <a:endParaRPr lang="en-GB" altLang="en-US" dirty="0"/>
          </a:p>
          <a:p>
            <a:r>
              <a:rPr lang="en-GB" altLang="en-US" dirty="0"/>
              <a:t>Links existing classes with an incompatible interface</a:t>
            </a:r>
            <a:endParaRPr lang="cs-CZ" altLang="en-US" dirty="0"/>
          </a:p>
          <a:p>
            <a:r>
              <a:rPr lang="en-GB" altLang="en-US" dirty="0"/>
              <a:t>Asymmetric - one class "connects to the other"</a:t>
            </a:r>
            <a:endParaRPr lang="cs-CZ" alt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03AF1-C09B-4905-8AEE-15B680F6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4891" y="6339892"/>
            <a:ext cx="1807464" cy="365125"/>
          </a:xfrm>
        </p:spPr>
        <p:txBody>
          <a:bodyPr rtlCol="0"/>
          <a:lstStyle/>
          <a:p>
            <a:pPr rtl="0"/>
            <a:r>
              <a:rPr lang="en-GB" dirty="0">
                <a:solidFill>
                  <a:srgbClr val="9F9F9F"/>
                </a:solidFill>
              </a:rPr>
              <a:t>Sara Al</a:t>
            </a:r>
            <a:r>
              <a:rPr lang="sk-SK" dirty="0">
                <a:solidFill>
                  <a:srgbClr val="9F9F9F"/>
                </a:solidFill>
              </a:rPr>
              <a:t>ić-Ekinović</a:t>
            </a:r>
            <a:endParaRPr lang="en-GB" dirty="0">
              <a:solidFill>
                <a:srgbClr val="9F9F9F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A06BCBE-7F1D-4794-A964-0B03C617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pPr rtl="0"/>
              <a:t>3</a:t>
            </a:fld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49CD43F0-23ED-9301-C1D9-7800DA978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21" y="4676222"/>
            <a:ext cx="5102975" cy="133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6653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F6EA5-1EEF-4F8D-A202-227127F37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 Smart Home Automation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3E06A-806F-4CD1-9674-3E9124298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9130" y="1728216"/>
            <a:ext cx="3291840" cy="823912"/>
          </a:xfrm>
        </p:spPr>
        <p:txBody>
          <a:bodyPr rtlCol="0"/>
          <a:lstStyle/>
          <a:p>
            <a:r>
              <a:rPr lang="en-GB" sz="2400" b="0" i="0" u="none" dirty="0"/>
              <a:t>Old Fan (</a:t>
            </a:r>
            <a:r>
              <a:rPr lang="en-GB" sz="2200" i="0" u="none" dirty="0" err="1"/>
              <a:t>Adaptee</a:t>
            </a:r>
            <a:r>
              <a:rPr lang="en-GB" sz="2400" b="0" i="0" u="none" dirty="0"/>
              <a:t>)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B54FB5-947C-443A-A471-5A92DDDE7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47046" y="1728216"/>
            <a:ext cx="4468057" cy="823912"/>
          </a:xfrm>
        </p:spPr>
        <p:txBody>
          <a:bodyPr rtlCol="0">
            <a:normAutofit/>
          </a:bodyPr>
          <a:lstStyle/>
          <a:p>
            <a:pPr rtl="0"/>
            <a:r>
              <a:rPr lang="en-GB" sz="2400" b="0" dirty="0" err="1"/>
              <a:t>SmartDevice</a:t>
            </a:r>
            <a:r>
              <a:rPr lang="en-GB" sz="2400" b="0" dirty="0"/>
              <a:t> Interface (</a:t>
            </a:r>
            <a:r>
              <a:rPr lang="en-GB" sz="2200" dirty="0"/>
              <a:t>Target</a:t>
            </a:r>
            <a:r>
              <a:rPr lang="en-GB" sz="2400" b="0" dirty="0"/>
              <a:t>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2AD97-6712-4E23-9D09-2FCFC43DE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9130" y="2909139"/>
            <a:ext cx="6102682" cy="3479469"/>
          </a:xfrm>
        </p:spPr>
        <p:txBody>
          <a:bodyPr rtlCol="0">
            <a:noAutofit/>
          </a:bodyPr>
          <a:lstStyle/>
          <a:p>
            <a:pPr marL="0" lvl="0" indent="0" rtl="0">
              <a:buNone/>
            </a:pPr>
            <a:r>
              <a:rPr lang="en-GB" sz="1400" b="0" i="0" u="none" dirty="0">
                <a:solidFill>
                  <a:schemeClr val="accent3">
                    <a:lumMod val="50000"/>
                  </a:schemeClr>
                </a:solidFill>
              </a:rPr>
              <a:t>// Legacy fan only supports a manual power switch</a:t>
            </a:r>
          </a:p>
          <a:p>
            <a:pPr marL="0" lvl="0" indent="0" rtl="0"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class</a:t>
            </a:r>
            <a:r>
              <a:rPr lang="en-GB" b="0" i="0" u="none" dirty="0"/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OldElectricFan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0" i="0" u="none" dirty="0"/>
              <a:t>{</a:t>
            </a:r>
          </a:p>
          <a:p>
            <a:pPr marL="0" lvl="0" indent="0" rtl="0">
              <a:buNone/>
            </a:pPr>
            <a:r>
              <a:rPr lang="en-GB" b="0" i="0" u="none" dirty="0"/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public void 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TogglePower</a:t>
            </a:r>
            <a:r>
              <a:rPr lang="en-GB" b="0" i="0" u="none" dirty="0"/>
              <a:t>() {</a:t>
            </a:r>
          </a:p>
          <a:p>
            <a:pPr marL="0" lvl="0" indent="0" rtl="0">
              <a:buNone/>
            </a:pPr>
            <a:r>
              <a:rPr lang="en-GB" b="0" i="0" u="none" dirty="0"/>
              <a:t>        </a:t>
            </a:r>
            <a:r>
              <a:rPr lang="en-GB" b="0" i="0" u="none" dirty="0" err="1">
                <a:solidFill>
                  <a:srgbClr val="00B050"/>
                </a:solidFill>
              </a:rPr>
              <a:t>Console</a:t>
            </a:r>
            <a:r>
              <a:rPr lang="en-GB" b="0" i="0" u="none" dirty="0" err="1"/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b="0" i="0" u="none" dirty="0"/>
              <a:t>(</a:t>
            </a:r>
            <a:r>
              <a:rPr lang="en-GB" b="0" i="0" u="none" dirty="0">
                <a:solidFill>
                  <a:schemeClr val="accent5">
                    <a:lumMod val="75000"/>
                  </a:schemeClr>
                </a:solidFill>
              </a:rPr>
              <a:t>"Fan power toggled manually."</a:t>
            </a:r>
            <a:r>
              <a:rPr lang="en-GB" b="0" i="0" u="none" dirty="0"/>
              <a:t>);</a:t>
            </a:r>
          </a:p>
          <a:p>
            <a:pPr marL="0" lvl="0" indent="0" rtl="0">
              <a:buNone/>
            </a:pPr>
            <a:r>
              <a:rPr lang="en-GB" b="0" i="0" u="none" dirty="0"/>
              <a:t>    }</a:t>
            </a:r>
          </a:p>
          <a:p>
            <a:pPr marL="0" lvl="0" indent="0" rtl="0">
              <a:buNone/>
            </a:pPr>
            <a:r>
              <a:rPr lang="en-GB" b="0" i="0" u="none" dirty="0"/>
              <a:t>}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86909A-6871-4C18-9DB4-D10F772A4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147046" y="2907792"/>
            <a:ext cx="4666234" cy="2323325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sz="1400" dirty="0">
                <a:solidFill>
                  <a:schemeClr val="accent3">
                    <a:lumMod val="50000"/>
                  </a:schemeClr>
                </a:solidFill>
              </a:rPr>
              <a:t>// New smart devices must implement this interface</a:t>
            </a:r>
          </a:p>
          <a:p>
            <a:pPr marL="0" indent="0" rtl="0">
              <a:buNone/>
            </a:pPr>
            <a:r>
              <a:rPr lang="en-GB" sz="1800" dirty="0">
                <a:solidFill>
                  <a:srgbClr val="0070C0"/>
                </a:solidFill>
              </a:rPr>
              <a:t>interface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GB" sz="1800" dirty="0"/>
              <a:t>{</a:t>
            </a:r>
          </a:p>
          <a:p>
            <a:pPr marL="0" indent="0" rtl="0"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void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sz="1800" dirty="0"/>
              <a:t>();</a:t>
            </a:r>
          </a:p>
          <a:p>
            <a:pPr marL="0" indent="0" rtl="0"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void</a:t>
            </a:r>
            <a:r>
              <a:rPr lang="en-GB" sz="1800" dirty="0"/>
              <a:t> 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sz="1800" dirty="0"/>
              <a:t>();</a:t>
            </a:r>
          </a:p>
          <a:p>
            <a:pPr marL="0" indent="0" rtl="0">
              <a:buNone/>
            </a:pPr>
            <a:r>
              <a:rPr lang="en-GB" sz="1800" dirty="0"/>
              <a:t>}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08890F-0304-4336-8A5F-BCCA24EAD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t>4</a:t>
            </a:fld>
            <a:endParaRPr lang="en-GB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92ACCF0-79B2-4ADE-0D46-7311D2024F5A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8345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44C8E2-AF68-95BF-8DD6-A694EE5D7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5</a:t>
            </a:fld>
            <a:endParaRPr lang="en-GB" noProof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8D003C7-2A4F-FDE4-076B-165A10BADED4}"/>
              </a:ext>
            </a:extLst>
          </p:cNvPr>
          <p:cNvSpPr txBox="1">
            <a:spLocks/>
          </p:cNvSpPr>
          <p:nvPr/>
        </p:nvSpPr>
        <p:spPr>
          <a:xfrm>
            <a:off x="380199" y="190914"/>
            <a:ext cx="1413268" cy="44721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b="1" dirty="0"/>
              <a:t>Adapter 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AFDB803-C13F-3F49-DAFF-6F62FDB415CE}"/>
              </a:ext>
            </a:extLst>
          </p:cNvPr>
          <p:cNvSpPr txBox="1">
            <a:spLocks/>
          </p:cNvSpPr>
          <p:nvPr/>
        </p:nvSpPr>
        <p:spPr>
          <a:xfrm>
            <a:off x="2067861" y="231675"/>
            <a:ext cx="8694103" cy="598824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70C0"/>
                </a:solidFill>
              </a:rPr>
              <a:t>class</a:t>
            </a:r>
            <a:r>
              <a:rPr lang="en-GB" sz="1800" dirty="0"/>
              <a:t> </a:t>
            </a:r>
            <a:r>
              <a:rPr lang="en-GB" sz="1800" dirty="0" err="1">
                <a:solidFill>
                  <a:srgbClr val="00B050"/>
                </a:solidFill>
              </a:rPr>
              <a:t>SmartFanAdapter</a:t>
            </a:r>
            <a:r>
              <a:rPr lang="en-GB" sz="1800" dirty="0"/>
              <a:t> : </a:t>
            </a:r>
            <a:r>
              <a:rPr lang="en-GB" sz="1800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sz="1800" dirty="0"/>
              <a:t>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private</a:t>
            </a:r>
            <a:r>
              <a:rPr lang="en-GB" sz="1800" dirty="0"/>
              <a:t> </a:t>
            </a:r>
            <a:r>
              <a:rPr lang="en-GB" sz="1800" dirty="0" err="1">
                <a:solidFill>
                  <a:srgbClr val="00B050"/>
                </a:solidFill>
              </a:rPr>
              <a:t>OldElectricFan</a:t>
            </a:r>
            <a:r>
              <a:rPr lang="en-GB" sz="1800" dirty="0"/>
              <a:t> _fan;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    </a:t>
            </a:r>
            <a:r>
              <a:rPr lang="en-GB" sz="1800" dirty="0">
                <a:solidFill>
                  <a:srgbClr val="0070C0"/>
                </a:solidFill>
              </a:rPr>
              <a:t>public</a:t>
            </a:r>
            <a:r>
              <a:rPr lang="en-GB" sz="1800" dirty="0"/>
              <a:t> </a:t>
            </a:r>
            <a:r>
              <a:rPr lang="en-GB" sz="1800" dirty="0" err="1">
                <a:solidFill>
                  <a:srgbClr val="00B050"/>
                </a:solidFill>
              </a:rPr>
              <a:t>SmartFanAdapter</a:t>
            </a:r>
            <a:r>
              <a:rPr lang="en-GB" sz="1800" dirty="0"/>
              <a:t>(</a:t>
            </a:r>
            <a:r>
              <a:rPr lang="en-GB" sz="1800" dirty="0" err="1">
                <a:solidFill>
                  <a:srgbClr val="00B050"/>
                </a:solidFill>
              </a:rPr>
              <a:t>OldElectricFan</a:t>
            </a:r>
            <a:r>
              <a:rPr lang="en-GB" sz="1800" dirty="0"/>
              <a:t> </a:t>
            </a:r>
            <a:r>
              <a:rPr lang="en-GB" sz="1800" dirty="0">
                <a:solidFill>
                  <a:schemeClr val="accent2">
                    <a:lumMod val="75000"/>
                  </a:schemeClr>
                </a:solidFill>
              </a:rPr>
              <a:t>fan</a:t>
            </a:r>
            <a:r>
              <a:rPr lang="en-GB" sz="1800" dirty="0"/>
              <a:t>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        _fan = </a:t>
            </a:r>
            <a:r>
              <a:rPr lang="en-GB" sz="1800" dirty="0">
                <a:solidFill>
                  <a:schemeClr val="accent2">
                    <a:lumMod val="75000"/>
                  </a:schemeClr>
                </a:solidFill>
              </a:rPr>
              <a:t>fan</a:t>
            </a:r>
            <a:r>
              <a:rPr lang="en-GB" sz="1800" dirty="0"/>
              <a:t>;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   }</a:t>
            </a:r>
          </a:p>
          <a:p>
            <a:pPr marL="0" lvl="0" indent="0" rtl="0">
              <a:buNone/>
            </a:pPr>
            <a:r>
              <a:rPr lang="en-GB" sz="1800" b="0" i="0" u="none" dirty="0">
                <a:solidFill>
                  <a:srgbClr val="0070C0"/>
                </a:solidFill>
              </a:rPr>
              <a:t>    public</a:t>
            </a:r>
            <a:r>
              <a:rPr lang="en-GB" sz="1800" b="0" i="0" u="none" dirty="0"/>
              <a:t> </a:t>
            </a:r>
            <a:r>
              <a:rPr lang="en-GB" sz="1800" b="0" i="0" u="none" dirty="0">
                <a:solidFill>
                  <a:srgbClr val="0070C0"/>
                </a:solidFill>
              </a:rPr>
              <a:t>void</a:t>
            </a:r>
            <a:r>
              <a:rPr lang="en-GB" sz="1800" b="0" i="0" u="none" dirty="0"/>
              <a:t> 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sz="1800" b="0" i="0" u="none" dirty="0"/>
              <a:t>() {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    </a:t>
            </a:r>
            <a:r>
              <a:rPr lang="en-GB" sz="1800" b="0" i="0" u="none" dirty="0" err="1">
                <a:solidFill>
                  <a:srgbClr val="00B050"/>
                </a:solidFill>
              </a:rPr>
              <a:t>Console</a:t>
            </a:r>
            <a:r>
              <a:rPr lang="en-GB" sz="1800" b="0" i="0" u="none" dirty="0" err="1"/>
              <a:t>.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sz="1800" b="0" i="0" u="none" dirty="0"/>
              <a:t>(</a:t>
            </a:r>
            <a:r>
              <a:rPr lang="en-GB" sz="1800" b="0" i="0" u="none" dirty="0">
                <a:solidFill>
                  <a:schemeClr val="accent5">
                    <a:lumMod val="75000"/>
                  </a:schemeClr>
                </a:solidFill>
              </a:rPr>
              <a:t>"[Adapter] Converting Smart ON to Toggle..."</a:t>
            </a:r>
            <a:r>
              <a:rPr lang="en-GB" sz="1800" b="0" i="0" u="none" dirty="0"/>
              <a:t>);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    _</a:t>
            </a:r>
            <a:r>
              <a:rPr lang="en-GB" sz="1800" b="0" i="0" u="none" dirty="0" err="1"/>
              <a:t>fan.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TogglePower</a:t>
            </a:r>
            <a:r>
              <a:rPr lang="en-GB" sz="1800" b="0" i="0" u="none" dirty="0"/>
              <a:t>();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}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</a:t>
            </a:r>
            <a:r>
              <a:rPr lang="en-GB" sz="1800" b="0" i="0" u="none" dirty="0">
                <a:solidFill>
                  <a:srgbClr val="0070C0"/>
                </a:solidFill>
              </a:rPr>
              <a:t>public void 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sz="1800" b="0" i="0" u="none" dirty="0"/>
              <a:t>() {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    </a:t>
            </a:r>
            <a:r>
              <a:rPr lang="en-GB" sz="1800" b="0" i="0" u="none" dirty="0" err="1">
                <a:solidFill>
                  <a:srgbClr val="00B050"/>
                </a:solidFill>
              </a:rPr>
              <a:t>Console</a:t>
            </a:r>
            <a:r>
              <a:rPr lang="en-GB" sz="1800" b="0" i="0" u="none" dirty="0" err="1"/>
              <a:t>.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WriteLine</a:t>
            </a:r>
            <a:r>
              <a:rPr lang="en-GB" sz="1800" b="0" i="0" u="none" dirty="0"/>
              <a:t>(</a:t>
            </a:r>
            <a:r>
              <a:rPr lang="en-GB" sz="1800" b="0" i="0" u="none" dirty="0">
                <a:solidFill>
                  <a:schemeClr val="accent5">
                    <a:lumMod val="75000"/>
                  </a:schemeClr>
                </a:solidFill>
              </a:rPr>
              <a:t>"[Adapter] Converting Smart OFF to Toggle..."</a:t>
            </a:r>
            <a:r>
              <a:rPr lang="en-GB" sz="1800" b="0" i="0" u="none" dirty="0"/>
              <a:t>);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    _</a:t>
            </a:r>
            <a:r>
              <a:rPr lang="en-GB" sz="1800" b="0" i="0" u="none" dirty="0" err="1"/>
              <a:t>fan.</a:t>
            </a:r>
            <a:r>
              <a:rPr lang="en-GB" sz="1800" b="0" i="0" u="none" dirty="0" err="1">
                <a:solidFill>
                  <a:schemeClr val="accent1">
                    <a:lumMod val="75000"/>
                  </a:schemeClr>
                </a:solidFill>
              </a:rPr>
              <a:t>TogglePower</a:t>
            </a:r>
            <a:r>
              <a:rPr lang="en-GB" sz="1800" b="0" i="0" u="none" dirty="0"/>
              <a:t>();</a:t>
            </a:r>
          </a:p>
          <a:p>
            <a:pPr marL="0" lvl="0" indent="0" rtl="0">
              <a:buNone/>
            </a:pPr>
            <a:r>
              <a:rPr lang="en-GB" sz="1800" b="0" i="0" u="none" dirty="0"/>
              <a:t>    }</a:t>
            </a:r>
          </a:p>
          <a:p>
            <a:pPr marL="0" lvl="0" indent="0" rtl="0">
              <a:buNone/>
            </a:pPr>
            <a:r>
              <a:rPr lang="en-GB" sz="1800" b="0" i="0" u="none" dirty="0"/>
              <a:t>}</a:t>
            </a:r>
            <a:endParaRPr lang="en-GB" sz="1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58EAFEC-8F6A-7E0F-E43A-C81BA7080CE1}"/>
              </a:ext>
            </a:extLst>
          </p:cNvPr>
          <p:cNvCxnSpPr>
            <a:cxnSpLocks/>
          </p:cNvCxnSpPr>
          <p:nvPr/>
        </p:nvCxnSpPr>
        <p:spPr>
          <a:xfrm flipH="1">
            <a:off x="264908" y="829049"/>
            <a:ext cx="1562847" cy="0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413D1-2159-7002-2683-249C9316A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1200" dirty="0"/>
              <a:t>Sara Al</a:t>
            </a:r>
            <a:r>
              <a:rPr lang="sk-SK" sz="1200" dirty="0"/>
              <a:t>ić-Ekinović</a:t>
            </a:r>
            <a:endParaRPr lang="en-GB" sz="1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9F78EC-F728-91E6-A59A-8E5F810AF6BF}"/>
              </a:ext>
            </a:extLst>
          </p:cNvPr>
          <p:cNvCxnSpPr>
            <a:cxnSpLocks/>
          </p:cNvCxnSpPr>
          <p:nvPr/>
        </p:nvCxnSpPr>
        <p:spPr>
          <a:xfrm>
            <a:off x="1827755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79FDDE1-B59E-88AB-5ABB-E44DD7205A0B}"/>
              </a:ext>
            </a:extLst>
          </p:cNvPr>
          <p:cNvSpPr/>
          <p:nvPr/>
        </p:nvSpPr>
        <p:spPr>
          <a:xfrm>
            <a:off x="1780516" y="219841"/>
            <a:ext cx="94478" cy="3893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D9D540-08AD-FEBD-E93A-E99D7D405DDD}"/>
              </a:ext>
            </a:extLst>
          </p:cNvPr>
          <p:cNvCxnSpPr>
            <a:cxnSpLocks/>
          </p:cNvCxnSpPr>
          <p:nvPr/>
        </p:nvCxnSpPr>
        <p:spPr>
          <a:xfrm>
            <a:off x="264908" y="0"/>
            <a:ext cx="0" cy="829049"/>
          </a:xfrm>
          <a:prstGeom prst="line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629650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C92DA-AAFB-6C15-C13D-AA74542C5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2000F-846C-53A1-C24B-D3A870405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marL="0" lvl="0" indent="0" rtl="0">
              <a:buNone/>
            </a:pPr>
            <a:r>
              <a:rPr lang="en-GB" sz="4000" b="0" i="1" u="none" dirty="0"/>
              <a:t>Using the </a:t>
            </a:r>
            <a:r>
              <a:rPr lang="en-GB" b="0" i="1" dirty="0"/>
              <a:t>a</a:t>
            </a:r>
            <a:r>
              <a:rPr lang="en-GB" sz="4000" b="0" i="1" u="none" dirty="0"/>
              <a:t>dapter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B012CE-0830-6787-36E3-E2B32C573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897" y="2251824"/>
            <a:ext cx="6934246" cy="3606365"/>
          </a:xfrm>
        </p:spPr>
        <p:txBody>
          <a:bodyPr rtlCol="0">
            <a:noAutofit/>
          </a:bodyPr>
          <a:lstStyle/>
          <a:p>
            <a:pPr marL="0" lvl="0" indent="0" rtl="0"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class</a:t>
            </a:r>
            <a:r>
              <a:rPr lang="en-GB" b="0" i="0" u="none" dirty="0"/>
              <a:t> </a:t>
            </a:r>
            <a:r>
              <a:rPr lang="en-GB" b="0" i="0" u="none" dirty="0">
                <a:solidFill>
                  <a:srgbClr val="00B050"/>
                </a:solidFill>
              </a:rPr>
              <a:t>Program</a:t>
            </a:r>
            <a:r>
              <a:rPr lang="en-GB" b="0" i="0" u="none" dirty="0"/>
              <a:t> {</a:t>
            </a:r>
          </a:p>
          <a:p>
            <a:pPr marL="0" lvl="0" indent="0" rtl="0">
              <a:buNone/>
            </a:pPr>
            <a:r>
              <a:rPr lang="en-GB" b="0" i="0" u="none" dirty="0"/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static void </a:t>
            </a:r>
            <a:r>
              <a:rPr lang="en-GB" b="0" i="0" u="none" dirty="0">
                <a:solidFill>
                  <a:schemeClr val="accent1">
                    <a:lumMod val="75000"/>
                  </a:schemeClr>
                </a:solidFill>
              </a:rPr>
              <a:t>Main</a:t>
            </a:r>
            <a:r>
              <a:rPr lang="en-GB" b="0" i="0" u="none" dirty="0"/>
              <a:t>() {</a:t>
            </a:r>
          </a:p>
          <a:p>
            <a:pPr marL="0" lvl="0" indent="0" rtl="0">
              <a:buNone/>
            </a:pPr>
            <a:r>
              <a:rPr lang="en-GB" b="0" i="0" u="none" dirty="0"/>
              <a:t>        </a:t>
            </a:r>
            <a:r>
              <a:rPr lang="en-GB" b="0" i="0" u="none" dirty="0" err="1">
                <a:solidFill>
                  <a:srgbClr val="00B050"/>
                </a:solidFill>
              </a:rPr>
              <a:t>OldElectricFan</a:t>
            </a:r>
            <a:r>
              <a:rPr lang="en-GB" b="0" i="0" u="none" dirty="0"/>
              <a:t> </a:t>
            </a:r>
            <a:r>
              <a:rPr lang="en-GB" b="0" i="0" u="none" dirty="0" err="1">
                <a:solidFill>
                  <a:schemeClr val="accent2">
                    <a:lumMod val="75000"/>
                  </a:schemeClr>
                </a:solidFill>
              </a:rPr>
              <a:t>oldFan</a:t>
            </a:r>
            <a:r>
              <a:rPr lang="en-GB" b="0" i="0" u="none" dirty="0"/>
              <a:t> = </a:t>
            </a:r>
            <a:r>
              <a:rPr lang="en-GB" b="0" i="0" u="none" dirty="0">
                <a:solidFill>
                  <a:srgbClr val="0070C0"/>
                </a:solidFill>
              </a:rPr>
              <a:t>new</a:t>
            </a:r>
            <a:r>
              <a:rPr lang="en-GB" b="0" i="0" u="none" dirty="0"/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OldElectricFan</a:t>
            </a:r>
            <a:r>
              <a:rPr lang="en-GB" b="0" i="0" u="none" dirty="0"/>
              <a:t>();</a:t>
            </a:r>
          </a:p>
          <a:p>
            <a:pPr marL="0" lvl="0" indent="0" rtl="0">
              <a:buNone/>
            </a:pPr>
            <a:r>
              <a:rPr lang="en-GB" b="0" i="0" u="none" dirty="0"/>
              <a:t>        </a:t>
            </a:r>
            <a:r>
              <a:rPr lang="en-GB" b="0" i="0" u="none" dirty="0" err="1">
                <a:solidFill>
                  <a:schemeClr val="accent3">
                    <a:lumMod val="75000"/>
                  </a:schemeClr>
                </a:solidFill>
              </a:rPr>
              <a:t>ISmartDevice</a:t>
            </a:r>
            <a:r>
              <a:rPr lang="en-GB" b="0" i="0" u="none" dirty="0"/>
              <a:t> </a:t>
            </a:r>
            <a:r>
              <a:rPr lang="en-GB" b="0" i="0" u="none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b="0" i="0" u="none" dirty="0"/>
              <a:t> = </a:t>
            </a:r>
            <a:r>
              <a:rPr lang="en-GB" b="0" i="0" u="none" dirty="0">
                <a:solidFill>
                  <a:srgbClr val="0070C0"/>
                </a:solidFill>
              </a:rPr>
              <a:t>new</a:t>
            </a:r>
            <a:r>
              <a:rPr lang="en-GB" b="0" i="0" u="none" dirty="0"/>
              <a:t> </a:t>
            </a:r>
            <a:r>
              <a:rPr lang="en-GB" b="0" i="0" u="none" dirty="0" err="1">
                <a:solidFill>
                  <a:srgbClr val="00B050"/>
                </a:solidFill>
              </a:rPr>
              <a:t>SmartFanAdapter</a:t>
            </a:r>
            <a:r>
              <a:rPr lang="en-GB" b="0" i="0" u="none" dirty="0"/>
              <a:t>(</a:t>
            </a:r>
            <a:r>
              <a:rPr lang="en-GB" b="0" i="0" u="none" dirty="0" err="1">
                <a:solidFill>
                  <a:schemeClr val="accent2">
                    <a:lumMod val="75000"/>
                  </a:schemeClr>
                </a:solidFill>
              </a:rPr>
              <a:t>oldFan</a:t>
            </a:r>
            <a:r>
              <a:rPr lang="en-GB" b="0" i="0" u="none" dirty="0"/>
              <a:t>);</a:t>
            </a:r>
          </a:p>
          <a:p>
            <a:pPr marL="0" lvl="0" indent="0" rtl="0">
              <a:buNone/>
            </a:pPr>
            <a:r>
              <a:rPr lang="en-GB" b="0" i="0" u="none" dirty="0"/>
              <a:t>        </a:t>
            </a:r>
            <a:r>
              <a:rPr lang="en-GB" b="0" i="0" u="none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b="0" i="0" u="none" dirty="0" err="1"/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TurnOn</a:t>
            </a:r>
            <a:r>
              <a:rPr lang="en-GB" b="0" i="0" u="none" dirty="0"/>
              <a:t>();  </a:t>
            </a:r>
          </a:p>
          <a:p>
            <a:pPr marL="0" lvl="0" indent="0" rtl="0">
              <a:buNone/>
            </a:pPr>
            <a:r>
              <a:rPr lang="en-GB" b="0" i="0" u="none" dirty="0"/>
              <a:t>        </a:t>
            </a:r>
            <a:r>
              <a:rPr lang="en-GB" b="0" i="0" u="none" dirty="0" err="1">
                <a:solidFill>
                  <a:schemeClr val="accent2">
                    <a:lumMod val="75000"/>
                  </a:schemeClr>
                </a:solidFill>
              </a:rPr>
              <a:t>smartFan</a:t>
            </a:r>
            <a:r>
              <a:rPr lang="en-GB" b="0" i="0" u="none" dirty="0" err="1"/>
              <a:t>.</a:t>
            </a:r>
            <a:r>
              <a:rPr lang="en-GB" b="0" i="0" u="none" dirty="0" err="1">
                <a:solidFill>
                  <a:schemeClr val="accent1">
                    <a:lumMod val="75000"/>
                  </a:schemeClr>
                </a:solidFill>
              </a:rPr>
              <a:t>TurnOff</a:t>
            </a:r>
            <a:r>
              <a:rPr lang="en-GB" b="0" i="0" u="none" dirty="0"/>
              <a:t>();</a:t>
            </a:r>
          </a:p>
          <a:p>
            <a:pPr marL="0" lvl="0" indent="0" rtl="0">
              <a:buNone/>
            </a:pPr>
            <a:r>
              <a:rPr lang="en-GB" b="0" i="0" u="none" dirty="0"/>
              <a:t>    }</a:t>
            </a:r>
          </a:p>
          <a:p>
            <a:pPr marL="0" lvl="0" indent="0" rtl="0">
              <a:buNone/>
            </a:pPr>
            <a:r>
              <a:rPr lang="en-GB" b="0" i="0" u="none" dirty="0"/>
              <a:t>}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9BC336-19D6-4BA4-C863-40F8B656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t>6</a:t>
            </a:fld>
            <a:endParaRPr lang="en-GB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98FC63C-E6E8-0059-E19C-79A684AB8AE4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58355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95189-CE1F-38BE-C6AB-F27FC7FFE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DADD-6F4C-53BA-C73E-C7D9BB92A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marL="0" lvl="0" indent="0" rtl="0">
              <a:buNone/>
            </a:pPr>
            <a:r>
              <a:rPr lang="en-GB" b="0" i="1" u="none" dirty="0"/>
              <a:t> </a:t>
            </a:r>
            <a:r>
              <a:rPr lang="en-GB" b="0" u="none" dirty="0"/>
              <a:t>C++ </a:t>
            </a:r>
            <a:r>
              <a:rPr lang="en-GB" b="0" i="1" u="none" dirty="0"/>
              <a:t>Class adapter (</a:t>
            </a:r>
            <a:r>
              <a:rPr lang="en-GB" b="0" i="1" dirty="0"/>
              <a:t>m</a:t>
            </a:r>
            <a:r>
              <a:rPr lang="en-GB" b="0" i="1" u="none" dirty="0"/>
              <a:t>ultiple inheritance)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E37AB-2FAA-AA92-FDCA-0464DE408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897" y="2337682"/>
            <a:ext cx="7963599" cy="2983434"/>
          </a:xfrm>
        </p:spPr>
        <p:txBody>
          <a:bodyPr rtlCol="0">
            <a:noAutofit/>
          </a:bodyPr>
          <a:lstStyle/>
          <a:p>
            <a:pPr marL="0" lvl="0" indent="0" rtl="0"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class</a:t>
            </a:r>
            <a:r>
              <a:rPr lang="en-GB" b="0" i="0" u="none" dirty="0"/>
              <a:t> </a:t>
            </a:r>
            <a:r>
              <a:rPr lang="en-GB" b="0" i="0" u="none" dirty="0" err="1"/>
              <a:t>SmartFanAdapter</a:t>
            </a:r>
            <a:r>
              <a:rPr lang="en-GB" b="0" i="0" u="none" dirty="0"/>
              <a:t> : </a:t>
            </a:r>
            <a:r>
              <a:rPr lang="en-GB" b="0" i="0" u="none" dirty="0">
                <a:solidFill>
                  <a:srgbClr val="0070C0"/>
                </a:solidFill>
              </a:rPr>
              <a:t>public</a:t>
            </a:r>
            <a:r>
              <a:rPr lang="en-GB" b="0" i="0" u="none" dirty="0"/>
              <a:t> </a:t>
            </a:r>
            <a:r>
              <a:rPr lang="en-GB" b="0" i="0" u="none" dirty="0" err="1"/>
              <a:t>SmartDevice</a:t>
            </a:r>
            <a:r>
              <a:rPr lang="en-GB" b="0" i="0" u="none" dirty="0"/>
              <a:t>, </a:t>
            </a:r>
            <a:r>
              <a:rPr lang="en-GB" b="0" i="0" u="none" dirty="0">
                <a:solidFill>
                  <a:srgbClr val="0070C0"/>
                </a:solidFill>
              </a:rPr>
              <a:t>private</a:t>
            </a:r>
            <a:r>
              <a:rPr lang="en-GB" b="0" i="0" u="none" dirty="0"/>
              <a:t> </a:t>
            </a:r>
            <a:r>
              <a:rPr lang="en-GB" b="0" i="0" u="none" dirty="0" err="1"/>
              <a:t>OldElectricFan</a:t>
            </a:r>
            <a:r>
              <a:rPr lang="en-GB" dirty="0"/>
              <a:t> </a:t>
            </a:r>
            <a:r>
              <a:rPr lang="en-GB" b="0" i="0" u="none" dirty="0"/>
              <a:t>{</a:t>
            </a:r>
          </a:p>
          <a:p>
            <a:pPr marL="0" lvl="0" indent="0" rtl="0">
              <a:buNone/>
            </a:pPr>
            <a:r>
              <a:rPr lang="en-GB" b="0" i="0" u="none" dirty="0">
                <a:solidFill>
                  <a:srgbClr val="0070C0"/>
                </a:solidFill>
              </a:rPr>
              <a:t>public</a:t>
            </a:r>
            <a:r>
              <a:rPr lang="en-GB" b="0" i="0" u="none" dirty="0"/>
              <a:t>:</a:t>
            </a:r>
          </a:p>
          <a:p>
            <a:pPr marL="0" lvl="0" indent="0" rtl="0">
              <a:buNone/>
            </a:pPr>
            <a:r>
              <a:rPr lang="en-GB" b="0" i="0" u="none" dirty="0"/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void</a:t>
            </a:r>
            <a:r>
              <a:rPr lang="en-GB" b="0" i="0" u="none" dirty="0"/>
              <a:t> </a:t>
            </a:r>
            <a:r>
              <a:rPr lang="en-GB" b="0" i="0" u="none" dirty="0" err="1"/>
              <a:t>TurnOn</a:t>
            </a:r>
            <a:r>
              <a:rPr lang="en-GB" b="0" i="0" u="none" dirty="0"/>
              <a:t>() </a:t>
            </a:r>
            <a:r>
              <a:rPr lang="en-GB" b="0" i="0" u="none" dirty="0">
                <a:solidFill>
                  <a:srgbClr val="0070C0"/>
                </a:solidFill>
              </a:rPr>
              <a:t>override</a:t>
            </a:r>
            <a:r>
              <a:rPr lang="en-GB" b="0" i="0" u="none" dirty="0"/>
              <a:t> { </a:t>
            </a:r>
            <a:r>
              <a:rPr lang="en-GB" b="0" i="0" u="none" dirty="0" err="1"/>
              <a:t>TogglePower</a:t>
            </a:r>
            <a:r>
              <a:rPr lang="en-GB" b="0" i="0" u="none" dirty="0"/>
              <a:t>(); }</a:t>
            </a:r>
          </a:p>
          <a:p>
            <a:pPr marL="0" lvl="0" indent="0" rtl="0">
              <a:buNone/>
            </a:pPr>
            <a:r>
              <a:rPr lang="en-GB" b="0" i="0" u="none" dirty="0"/>
              <a:t>    </a:t>
            </a:r>
            <a:r>
              <a:rPr lang="en-GB" b="0" i="0" u="none" dirty="0">
                <a:solidFill>
                  <a:srgbClr val="0070C0"/>
                </a:solidFill>
              </a:rPr>
              <a:t>void</a:t>
            </a:r>
            <a:r>
              <a:rPr lang="en-GB" b="0" i="0" u="none" dirty="0"/>
              <a:t> </a:t>
            </a:r>
            <a:r>
              <a:rPr lang="en-GB" b="0" i="0" u="none" dirty="0" err="1"/>
              <a:t>TurnOff</a:t>
            </a:r>
            <a:r>
              <a:rPr lang="en-GB" b="0" i="0" u="none" dirty="0"/>
              <a:t>() </a:t>
            </a:r>
            <a:r>
              <a:rPr lang="en-GB" b="0" i="0" u="none" dirty="0">
                <a:solidFill>
                  <a:srgbClr val="0070C0"/>
                </a:solidFill>
              </a:rPr>
              <a:t>override</a:t>
            </a:r>
            <a:r>
              <a:rPr lang="en-GB" b="0" i="0" u="none" dirty="0"/>
              <a:t> { </a:t>
            </a:r>
            <a:r>
              <a:rPr lang="en-GB" b="0" i="0" u="none" dirty="0" err="1"/>
              <a:t>TogglePower</a:t>
            </a:r>
            <a:r>
              <a:rPr lang="en-GB" b="0" i="0" u="none" dirty="0"/>
              <a:t>(); }</a:t>
            </a:r>
          </a:p>
          <a:p>
            <a:pPr marL="0" lvl="0" indent="0" rtl="0">
              <a:buNone/>
            </a:pPr>
            <a:r>
              <a:rPr lang="en-GB" b="0" i="0" u="none" dirty="0"/>
              <a:t>};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D5C965-AD99-2EEB-E1A0-C2010CE3B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65A5C87-DF58-40C8-B092-1DE63DB4547E}" type="slidenum">
              <a:rPr lang="en-GB" smtClean="0"/>
              <a:t>7</a:t>
            </a:fld>
            <a:endParaRPr lang="en-GB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74F790E7-052F-8E5D-0330-321A7E048171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9864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35193-ADF2-FB94-7381-F738339AB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51FD5-E893-BED7-675B-17A9EB94E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Class Adapter vs. Object Adapter 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0BDD2F-28DF-AC77-F8CB-1CC07334A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8</a:t>
            </a:fld>
            <a:endParaRPr lang="en-GB" noProof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C9CC6BE3-A450-B849-BD65-973F63E6B37B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  <p:grpSp>
        <p:nvGrpSpPr>
          <p:cNvPr id="12" name="Group 3">
            <a:extLst>
              <a:ext uri="{FF2B5EF4-FFF2-40B4-BE49-F238E27FC236}">
                <a16:creationId xmlns:a16="http://schemas.microsoft.com/office/drawing/2014/main" id="{5BE62810-ADEF-DBBD-7930-3A37BA2A9448}"/>
              </a:ext>
            </a:extLst>
          </p:cNvPr>
          <p:cNvGrpSpPr>
            <a:grpSpLocks/>
          </p:cNvGrpSpPr>
          <p:nvPr/>
        </p:nvGrpSpPr>
        <p:grpSpPr bwMode="auto">
          <a:xfrm>
            <a:off x="981635" y="2380128"/>
            <a:ext cx="10642894" cy="3536577"/>
            <a:chOff x="285" y="878"/>
            <a:chExt cx="5138" cy="1401"/>
          </a:xfrm>
        </p:grpSpPr>
        <p:grpSp>
          <p:nvGrpSpPr>
            <p:cNvPr id="13" name="Group 4">
              <a:extLst>
                <a:ext uri="{FF2B5EF4-FFF2-40B4-BE49-F238E27FC236}">
                  <a16:creationId xmlns:a16="http://schemas.microsoft.com/office/drawing/2014/main" id="{17D91021-D2A7-BF48-891C-FDBE9856A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878"/>
              <a:ext cx="5138" cy="1401"/>
              <a:chOff x="285" y="878"/>
              <a:chExt cx="5138" cy="1401"/>
            </a:xfrm>
          </p:grpSpPr>
          <p:sp>
            <p:nvSpPr>
              <p:cNvPr id="15" name="Text Box 5">
                <a:extLst>
                  <a:ext uri="{FF2B5EF4-FFF2-40B4-BE49-F238E27FC236}">
                    <a16:creationId xmlns:a16="http://schemas.microsoft.com/office/drawing/2014/main" id="{0BA799F7-10E7-B15E-671F-33D9383603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48" y="1667"/>
                <a:ext cx="562" cy="240"/>
              </a:xfrm>
              <a:prstGeom prst="rect">
                <a:avLst/>
              </a:prstGeom>
              <a:noFill/>
              <a:ln w="9360" cap="sq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54000" tIns="36000" rIns="54000" bIns="36000">
                <a:spAutoFit/>
              </a:bodyPr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000"/>
                  <a:t>C</a:t>
                </a:r>
                <a:r>
                  <a:rPr lang="cs-CZ" altLang="en-US" sz="1000"/>
                  <a:t>omposition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GB" altLang="en-US" sz="1000" b="0">
                    <a:solidFill>
                      <a:srgbClr val="7F7F7F"/>
                    </a:solidFill>
                  </a:rPr>
                  <a:t>“</a:t>
                </a:r>
                <a:r>
                  <a:rPr lang="cs-CZ" altLang="en-US" sz="1000" b="0">
                    <a:solidFill>
                      <a:srgbClr val="7F7F7F"/>
                    </a:solidFill>
                  </a:rPr>
                  <a:t>has</a:t>
                </a:r>
                <a:r>
                  <a:rPr lang="en-US" altLang="en-US" sz="1000" b="0">
                    <a:solidFill>
                      <a:srgbClr val="7F7F7F"/>
                    </a:solidFill>
                  </a:rPr>
                  <a:t> </a:t>
                </a:r>
                <a:r>
                  <a:rPr lang="cs-CZ" altLang="en-US" sz="1000" b="0">
                    <a:solidFill>
                      <a:srgbClr val="7F7F7F"/>
                    </a:solidFill>
                  </a:rPr>
                  <a:t>a“</a:t>
                </a:r>
              </a:p>
            </p:txBody>
          </p:sp>
          <p:sp>
            <p:nvSpPr>
              <p:cNvPr id="16" name="Rectangle 6">
                <a:extLst>
                  <a:ext uri="{FF2B5EF4-FFF2-40B4-BE49-F238E27FC236}">
                    <a16:creationId xmlns:a16="http://schemas.microsoft.com/office/drawing/2014/main" id="{47B5C779-10B8-986C-5629-C294C1DCD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878"/>
                <a:ext cx="906" cy="228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en-US">
                    <a:latin typeface="Consolas" panose="020B0609020204030204" pitchFamily="49" charset="0"/>
                  </a:rPr>
                  <a:t>Client</a:t>
                </a:r>
              </a:p>
            </p:txBody>
          </p:sp>
          <p:cxnSp>
            <p:nvCxnSpPr>
              <p:cNvPr id="17" name="AutoShape 7">
                <a:extLst>
                  <a:ext uri="{FF2B5EF4-FFF2-40B4-BE49-F238E27FC236}">
                    <a16:creationId xmlns:a16="http://schemas.microsoft.com/office/drawing/2014/main" id="{26656502-37EE-BF10-681A-9F0B73305140}"/>
                  </a:ext>
                </a:extLst>
              </p:cNvPr>
              <p:cNvCxnSpPr>
                <a:cxnSpLocks noChangeShapeType="1"/>
                <a:stCxn id="16" idx="3"/>
                <a:endCxn id="18" idx="1"/>
              </p:cNvCxnSpPr>
              <p:nvPr/>
            </p:nvCxnSpPr>
            <p:spPr bwMode="auto">
              <a:xfrm>
                <a:off x="1192" y="992"/>
                <a:ext cx="317" cy="0"/>
              </a:xfrm>
              <a:prstGeom prst="straightConnector1">
                <a:avLst/>
              </a:prstGeom>
              <a:noFill/>
              <a:ln w="936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18" name="Rectangle 8">
                <a:extLst>
                  <a:ext uri="{FF2B5EF4-FFF2-40B4-BE49-F238E27FC236}">
                    <a16:creationId xmlns:a16="http://schemas.microsoft.com/office/drawing/2014/main" id="{BF664941-6EF5-B85D-9C77-C0A5978E6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879"/>
                <a:ext cx="906" cy="228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en-US">
                    <a:latin typeface="Consolas" panose="020B0609020204030204" pitchFamily="49" charset="0"/>
                  </a:rPr>
                  <a:t>Target</a:t>
                </a:r>
              </a:p>
            </p:txBody>
          </p:sp>
          <p:sp>
            <p:nvSpPr>
              <p:cNvPr id="19" name="Rectangle 9">
                <a:extLst>
                  <a:ext uri="{FF2B5EF4-FFF2-40B4-BE49-F238E27FC236}">
                    <a16:creationId xmlns:a16="http://schemas.microsoft.com/office/drawing/2014/main" id="{6C2EC853-0429-76A6-1B86-4DB1FED85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1112"/>
                <a:ext cx="906" cy="195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en-US" sz="1200" b="0">
                    <a:latin typeface="Consolas" panose="020B0609020204030204" pitchFamily="49" charset="0"/>
                  </a:rPr>
                  <a:t>Request()</a:t>
                </a:r>
              </a:p>
            </p:txBody>
          </p:sp>
          <p:cxnSp>
            <p:nvCxnSpPr>
              <p:cNvPr id="20" name="AutoShape 10">
                <a:extLst>
                  <a:ext uri="{FF2B5EF4-FFF2-40B4-BE49-F238E27FC236}">
                    <a16:creationId xmlns:a16="http://schemas.microsoft.com/office/drawing/2014/main" id="{94338DDB-9319-2BD5-A85D-6B60A7D184D3}"/>
                  </a:ext>
                </a:extLst>
              </p:cNvPr>
              <p:cNvCxnSpPr>
                <a:cxnSpLocks noChangeShapeType="1"/>
                <a:stCxn id="19" idx="2"/>
              </p:cNvCxnSpPr>
              <p:nvPr/>
            </p:nvCxnSpPr>
            <p:spPr bwMode="auto">
              <a:xfrm rot="16200000" flipH="1">
                <a:off x="1932" y="1339"/>
                <a:ext cx="543" cy="481"/>
              </a:xfrm>
              <a:prstGeom prst="bentConnector3">
                <a:avLst>
                  <a:gd name="adj1" fmla="val 63537"/>
                </a:avLst>
              </a:prstGeom>
              <a:noFill/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AutoShape 11">
                <a:extLst>
                  <a:ext uri="{FF2B5EF4-FFF2-40B4-BE49-F238E27FC236}">
                    <a16:creationId xmlns:a16="http://schemas.microsoft.com/office/drawing/2014/main" id="{773438FA-E280-C343-F215-26D6471F3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3" y="1504"/>
                <a:ext cx="99" cy="75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US" altLang="en-US"/>
              </a:p>
            </p:txBody>
          </p:sp>
          <p:sp>
            <p:nvSpPr>
              <p:cNvPr id="22" name="Rectangle 12">
                <a:extLst>
                  <a:ext uri="{FF2B5EF4-FFF2-40B4-BE49-F238E27FC236}">
                    <a16:creationId xmlns:a16="http://schemas.microsoft.com/office/drawing/2014/main" id="{E9337235-46ED-91F4-D30E-634C14E67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1851"/>
                <a:ext cx="906" cy="228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>
                    <a:latin typeface="Consolas" panose="020B0609020204030204" pitchFamily="49" charset="0"/>
                  </a:rPr>
                  <a:t>Adapter</a:t>
                </a:r>
              </a:p>
            </p:txBody>
          </p:sp>
          <p:sp>
            <p:nvSpPr>
              <p:cNvPr id="23" name="Rectangle 13">
                <a:extLst>
                  <a:ext uri="{FF2B5EF4-FFF2-40B4-BE49-F238E27FC236}">
                    <a16:creationId xmlns:a16="http://schemas.microsoft.com/office/drawing/2014/main" id="{EA4B71D7-0A83-2372-FFC4-D67C3C84F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0" y="2084"/>
                <a:ext cx="906" cy="195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cs-CZ" altLang="en-US" sz="1200" b="0">
                    <a:latin typeface="Consolas" panose="020B0609020204030204" pitchFamily="49" charset="0"/>
                  </a:rPr>
                  <a:t>Request()</a:t>
                </a:r>
              </a:p>
            </p:txBody>
          </p:sp>
          <p:sp>
            <p:nvSpPr>
              <p:cNvPr id="24" name="Line 14">
                <a:extLst>
                  <a:ext uri="{FF2B5EF4-FFF2-40B4-BE49-F238E27FC236}">
                    <a16:creationId xmlns:a16="http://schemas.microsoft.com/office/drawing/2014/main" id="{CA53E72C-9D02-EAC5-C8FC-4D9DAEB5C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6" y="2182"/>
                <a:ext cx="566" cy="0"/>
              </a:xfrm>
              <a:prstGeom prst="line">
                <a:avLst/>
              </a:prstGeom>
              <a:noFill/>
              <a:ln w="9360" cap="rnd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Oval 15">
                <a:extLst>
                  <a:ext uri="{FF2B5EF4-FFF2-40B4-BE49-F238E27FC236}">
                    <a16:creationId xmlns:a16="http://schemas.microsoft.com/office/drawing/2014/main" id="{C93E5F86-765B-6328-2581-5E6B3ABEE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5" y="2159"/>
                <a:ext cx="50" cy="45"/>
              </a:xfrm>
              <a:prstGeom prst="ellipse">
                <a:avLst/>
              </a:prstGeom>
              <a:solidFill>
                <a:srgbClr val="FFFFFF"/>
              </a:solidFill>
              <a:ln w="936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US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320B5988-4F79-12AD-EA55-DF499378B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9" y="2090"/>
                <a:ext cx="1874" cy="163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prstDash val="lgDash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200" b="0">
                    <a:latin typeface="Consolas" panose="020B0609020204030204" pitchFamily="49" charset="0"/>
                  </a:rPr>
                  <a:t>Adaptee-&gt;SpecificRequest()</a:t>
                </a:r>
              </a:p>
            </p:txBody>
          </p:sp>
          <p:sp>
            <p:nvSpPr>
              <p:cNvPr id="27" name="Rectangle 17">
                <a:extLst>
                  <a:ext uri="{FF2B5EF4-FFF2-40B4-BE49-F238E27FC236}">
                    <a16:creationId xmlns:a16="http://schemas.microsoft.com/office/drawing/2014/main" id="{7BF8BFF1-3454-FD5E-9D51-C5BC8D612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8" y="891"/>
                <a:ext cx="1053" cy="228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dirty="0" err="1">
                    <a:latin typeface="Consolas" panose="020B0609020204030204" pitchFamily="49" charset="0"/>
                  </a:rPr>
                  <a:t>Adaptee</a:t>
                </a:r>
                <a:endParaRPr lang="en-US" altLang="en-US" dirty="0">
                  <a:latin typeface="Consolas" panose="020B0609020204030204" pitchFamily="49" charset="0"/>
                </a:endParaRPr>
              </a:p>
            </p:txBody>
          </p:sp>
          <p:sp>
            <p:nvSpPr>
              <p:cNvPr id="28" name="Rectangle 18">
                <a:extLst>
                  <a:ext uri="{FF2B5EF4-FFF2-40B4-BE49-F238E27FC236}">
                    <a16:creationId xmlns:a16="http://schemas.microsoft.com/office/drawing/2014/main" id="{57D3F05A-1D8B-86AB-E8AE-63083E097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8" y="1124"/>
                <a:ext cx="1053" cy="195"/>
              </a:xfrm>
              <a:prstGeom prst="rect">
                <a:avLst/>
              </a:prstGeom>
              <a:solidFill>
                <a:srgbClr val="FFFFFF"/>
              </a:solidFill>
              <a:ln w="1260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/>
              <a:lstStyle>
                <a:lvl1pPr>
                  <a:spcBef>
                    <a:spcPts val="4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b="1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1pPr>
                <a:lvl2pPr>
                  <a:spcBef>
                    <a:spcPts val="42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7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2pPr>
                <a:lvl3pPr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6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3pPr>
                <a:lvl4pPr>
                  <a:spcBef>
                    <a:spcPts val="375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5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4pPr>
                <a:lvl5pPr>
                  <a:spcBef>
                    <a:spcPts val="35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5pPr>
                <a:lvl6pPr marL="25146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6pPr>
                <a:lvl7pPr marL="29718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7pPr>
                <a:lvl8pPr marL="34290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8pPr>
                <a:lvl9pPr marL="3886200" indent="-228600" defTabSz="449263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1400">
                    <a:solidFill>
                      <a:srgbClr val="000000"/>
                    </a:solidFill>
                    <a:latin typeface="Arial" panose="020B0604020202020204" pitchFamily="34" charset="0"/>
                    <a:ea typeface="MS Gothic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1200" b="0">
                    <a:latin typeface="Consolas" panose="020B0609020204030204" pitchFamily="49" charset="0"/>
                  </a:rPr>
                  <a:t>Specific</a:t>
                </a:r>
                <a:r>
                  <a:rPr lang="cs-CZ" altLang="en-US" sz="1200" b="0">
                    <a:latin typeface="Consolas" panose="020B0609020204030204" pitchFamily="49" charset="0"/>
                  </a:rPr>
                  <a:t>Request()</a:t>
                </a:r>
              </a:p>
            </p:txBody>
          </p:sp>
          <p:cxnSp>
            <p:nvCxnSpPr>
              <p:cNvPr id="29" name="AutoShape 19">
                <a:extLst>
                  <a:ext uri="{FF2B5EF4-FFF2-40B4-BE49-F238E27FC236}">
                    <a16:creationId xmlns:a16="http://schemas.microsoft.com/office/drawing/2014/main" id="{C38C2943-20EA-08F5-3CDD-0CB6EF76E89D}"/>
                  </a:ext>
                </a:extLst>
              </p:cNvPr>
              <p:cNvCxnSpPr>
                <a:cxnSpLocks noChangeShapeType="1"/>
                <a:stCxn id="28" idx="2"/>
              </p:cNvCxnSpPr>
              <p:nvPr/>
            </p:nvCxnSpPr>
            <p:spPr bwMode="auto">
              <a:xfrm rot="5400000">
                <a:off x="2768" y="1355"/>
                <a:ext cx="531" cy="462"/>
              </a:xfrm>
              <a:prstGeom prst="bentConnector3">
                <a:avLst>
                  <a:gd name="adj1" fmla="val 64417"/>
                </a:avLst>
              </a:prstGeom>
              <a:noFill/>
              <a:ln w="9360" cap="sq">
                <a:solidFill>
                  <a:srgbClr val="000000"/>
                </a:solidFill>
                <a:round/>
                <a:headEnd type="triangle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" name="Text Box 20">
              <a:extLst>
                <a:ext uri="{FF2B5EF4-FFF2-40B4-BE49-F238E27FC236}">
                  <a16:creationId xmlns:a16="http://schemas.microsoft.com/office/drawing/2014/main" id="{B8CFAF9C-C0D4-395B-DF8C-7E03C462E5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1" y="1643"/>
              <a:ext cx="761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4000" tIns="36000" rIns="54000" bIns="36000">
              <a:spAutoFit/>
            </a:bodyPr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000"/>
                <a:t>Public inheritance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b="0">
                  <a:solidFill>
                    <a:srgbClr val="7F7F7F"/>
                  </a:solidFill>
                </a:rPr>
                <a:t>“</a:t>
              </a:r>
              <a:r>
                <a:rPr lang="en-US" altLang="en-US" sz="1000" b="0">
                  <a:solidFill>
                    <a:srgbClr val="7F7F7F"/>
                  </a:solidFill>
                </a:rPr>
                <a:t>is a</a:t>
              </a:r>
              <a:r>
                <a:rPr lang="cs-CZ" altLang="en-US" sz="1000" b="0">
                  <a:solidFill>
                    <a:srgbClr val="7F7F7F"/>
                  </a:solidFill>
                </a:rPr>
                <a:t>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7380061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D5382-7FC4-2815-54C7-B1E2662AD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46706-4DA3-5E90-AF99-CC69CC3FC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Class Adapter vs. Object Adapter 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DCDC73-8F07-9011-B509-B10A400F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65A5C87-DF58-40C8-B092-1DE63DB4547E}" type="slidenum">
              <a:rPr lang="en-GB" noProof="0" smtClean="0"/>
              <a:t>9</a:t>
            </a:fld>
            <a:endParaRPr lang="en-GB" noProof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D41834A-4B4E-87C7-4556-3801A93BD485}"/>
              </a:ext>
            </a:extLst>
          </p:cNvPr>
          <p:cNvSpPr txBox="1">
            <a:spLocks/>
          </p:cNvSpPr>
          <p:nvPr/>
        </p:nvSpPr>
        <p:spPr>
          <a:xfrm>
            <a:off x="717753" y="6356350"/>
            <a:ext cx="1477297" cy="365125"/>
          </a:xfrm>
          <a:prstGeom prst="rect">
            <a:avLst/>
          </a:prstGeom>
        </p:spPr>
        <p:txBody>
          <a:bodyPr rtlCol="0"/>
          <a:lstStyle>
            <a:defPPr rtl="0"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rgbClr val="9F9F9F"/>
                </a:solidFill>
              </a:rPr>
              <a:t>Sara Al</a:t>
            </a:r>
            <a:r>
              <a:rPr lang="sk-SK" sz="1200" dirty="0">
                <a:solidFill>
                  <a:srgbClr val="9F9F9F"/>
                </a:solidFill>
              </a:rPr>
              <a:t>ić-Ekinović</a:t>
            </a:r>
            <a:endParaRPr lang="en-GB" sz="1200" dirty="0">
              <a:solidFill>
                <a:srgbClr val="9F9F9F"/>
              </a:solidFill>
            </a:endParaRPr>
          </a:p>
        </p:txBody>
      </p:sp>
      <p:grpSp>
        <p:nvGrpSpPr>
          <p:cNvPr id="3" name="Group 21">
            <a:extLst>
              <a:ext uri="{FF2B5EF4-FFF2-40B4-BE49-F238E27FC236}">
                <a16:creationId xmlns:a16="http://schemas.microsoft.com/office/drawing/2014/main" id="{6FAA4E0C-5B93-D0FD-1ADB-425773A5E00D}"/>
              </a:ext>
            </a:extLst>
          </p:cNvPr>
          <p:cNvGrpSpPr>
            <a:grpSpLocks/>
          </p:cNvGrpSpPr>
          <p:nvPr/>
        </p:nvGrpSpPr>
        <p:grpSpPr bwMode="auto">
          <a:xfrm>
            <a:off x="968189" y="2382278"/>
            <a:ext cx="10572376" cy="3522475"/>
            <a:chOff x="287" y="2695"/>
            <a:chExt cx="5137" cy="1401"/>
          </a:xfrm>
        </p:grpSpPr>
        <p:sp>
          <p:nvSpPr>
            <p:cNvPr id="4" name="Text Box 22">
              <a:extLst>
                <a:ext uri="{FF2B5EF4-FFF2-40B4-BE49-F238E27FC236}">
                  <a16:creationId xmlns:a16="http://schemas.microsoft.com/office/drawing/2014/main" id="{569387B2-CC0D-F679-6779-9F7BA13A22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36" y="3398"/>
              <a:ext cx="1063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4000" tIns="36000" rIns="54000" bIns="36000">
              <a:spAutoFit/>
            </a:bodyPr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000"/>
                <a:t>Private inheritance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b="0">
                  <a:solidFill>
                    <a:srgbClr val="7F7F7F"/>
                  </a:solidFill>
                </a:rPr>
                <a:t>“</a:t>
              </a:r>
              <a:r>
                <a:rPr lang="en-US" altLang="en-US" sz="1000" b="0">
                  <a:solidFill>
                    <a:srgbClr val="7F7F7F"/>
                  </a:solidFill>
                </a:rPr>
                <a:t>is implemented in terms of</a:t>
              </a:r>
              <a:r>
                <a:rPr lang="cs-CZ" altLang="en-US" sz="1000" b="0">
                  <a:solidFill>
                    <a:srgbClr val="7F7F7F"/>
                  </a:solidFill>
                </a:rPr>
                <a:t>“</a:t>
              </a:r>
            </a:p>
          </p:txBody>
        </p:sp>
        <p:sp>
          <p:nvSpPr>
            <p:cNvPr id="5" name="Rectangle 23">
              <a:extLst>
                <a:ext uri="{FF2B5EF4-FFF2-40B4-BE49-F238E27FC236}">
                  <a16:creationId xmlns:a16="http://schemas.microsoft.com/office/drawing/2014/main" id="{05DCFD5B-FB66-2E75-BA77-926F829B7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" y="2695"/>
              <a:ext cx="906" cy="228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>
                  <a:latin typeface="Consolas" panose="020B0609020204030204" pitchFamily="49" charset="0"/>
                </a:rPr>
                <a:t>Client</a:t>
              </a:r>
            </a:p>
          </p:txBody>
        </p:sp>
        <p:cxnSp>
          <p:nvCxnSpPr>
            <p:cNvPr id="6" name="AutoShape 24">
              <a:extLst>
                <a:ext uri="{FF2B5EF4-FFF2-40B4-BE49-F238E27FC236}">
                  <a16:creationId xmlns:a16="http://schemas.microsoft.com/office/drawing/2014/main" id="{70C7B937-E526-9472-2FF1-AE97C816D8C3}"/>
                </a:ext>
              </a:extLst>
            </p:cNvPr>
            <p:cNvCxnSpPr>
              <a:cxnSpLocks noChangeShapeType="1"/>
              <a:stCxn id="5" idx="3"/>
              <a:endCxn id="7" idx="1"/>
            </p:cNvCxnSpPr>
            <p:nvPr/>
          </p:nvCxnSpPr>
          <p:spPr bwMode="auto">
            <a:xfrm>
              <a:off x="1194" y="2809"/>
              <a:ext cx="317" cy="0"/>
            </a:xfrm>
            <a:prstGeom prst="straightConnector1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7" name="Rectangle 25">
              <a:extLst>
                <a:ext uri="{FF2B5EF4-FFF2-40B4-BE49-F238E27FC236}">
                  <a16:creationId xmlns:a16="http://schemas.microsoft.com/office/drawing/2014/main" id="{980777BA-51DE-0CEF-4D39-D00BF69B3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" y="2696"/>
              <a:ext cx="906" cy="228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>
                  <a:latin typeface="Consolas" panose="020B0609020204030204" pitchFamily="49" charset="0"/>
                </a:rPr>
                <a:t>Target</a:t>
              </a:r>
            </a:p>
          </p:txBody>
        </p:sp>
        <p:sp>
          <p:nvSpPr>
            <p:cNvPr id="8" name="Rectangle 26">
              <a:extLst>
                <a:ext uri="{FF2B5EF4-FFF2-40B4-BE49-F238E27FC236}">
                  <a16:creationId xmlns:a16="http://schemas.microsoft.com/office/drawing/2014/main" id="{0C6ADE92-2ACD-8048-AD20-B5FBB275B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" y="2929"/>
              <a:ext cx="906" cy="195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7F7F7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200" b="0">
                  <a:latin typeface="Consolas" panose="020B0609020204030204" pitchFamily="49" charset="0"/>
                </a:rPr>
                <a:t>Request()</a:t>
              </a:r>
            </a:p>
          </p:txBody>
        </p:sp>
        <p:cxnSp>
          <p:nvCxnSpPr>
            <p:cNvPr id="11" name="AutoShape 27">
              <a:extLst>
                <a:ext uri="{FF2B5EF4-FFF2-40B4-BE49-F238E27FC236}">
                  <a16:creationId xmlns:a16="http://schemas.microsoft.com/office/drawing/2014/main" id="{D25ABE73-0CEC-F9C5-271F-C8749A7E2A82}"/>
                </a:ext>
              </a:extLst>
            </p:cNvPr>
            <p:cNvCxnSpPr>
              <a:cxnSpLocks noChangeShapeType="1"/>
              <a:stCxn id="8" idx="2"/>
            </p:cNvCxnSpPr>
            <p:nvPr/>
          </p:nvCxnSpPr>
          <p:spPr bwMode="auto">
            <a:xfrm rot="16200000" flipH="1">
              <a:off x="1934" y="3156"/>
              <a:ext cx="542" cy="480"/>
            </a:xfrm>
            <a:prstGeom prst="bentConnector3">
              <a:avLst>
                <a:gd name="adj1" fmla="val 63546"/>
              </a:avLst>
            </a:prstGeom>
            <a:noFill/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0" name="AutoShape 28">
              <a:extLst>
                <a:ext uri="{FF2B5EF4-FFF2-40B4-BE49-F238E27FC236}">
                  <a16:creationId xmlns:a16="http://schemas.microsoft.com/office/drawing/2014/main" id="{60E6F73F-8F06-ED11-B595-F05EF98FB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5" y="3321"/>
              <a:ext cx="99" cy="7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/>
            </a:p>
          </p:txBody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0E7C6492-50C6-3658-5D1F-5C0278B06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" y="3668"/>
              <a:ext cx="906" cy="228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>
                  <a:latin typeface="Consolas" panose="020B0609020204030204" pitchFamily="49" charset="0"/>
                </a:rPr>
                <a:t>Adapter</a:t>
              </a:r>
            </a:p>
          </p:txBody>
        </p:sp>
        <p:sp>
          <p:nvSpPr>
            <p:cNvPr id="32" name="Rectangle 30">
              <a:extLst>
                <a:ext uri="{FF2B5EF4-FFF2-40B4-BE49-F238E27FC236}">
                  <a16:creationId xmlns:a16="http://schemas.microsoft.com/office/drawing/2014/main" id="{D87769A6-C907-1F38-F0E4-B9621604A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" y="3901"/>
              <a:ext cx="906" cy="195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7F7F7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cs-CZ" altLang="en-US" sz="1200" b="0">
                  <a:latin typeface="Consolas" panose="020B0609020204030204" pitchFamily="49" charset="0"/>
                </a:rPr>
                <a:t>Request()</a:t>
              </a:r>
            </a:p>
          </p:txBody>
        </p:sp>
        <p:sp>
          <p:nvSpPr>
            <p:cNvPr id="33" name="Line 31">
              <a:extLst>
                <a:ext uri="{FF2B5EF4-FFF2-40B4-BE49-F238E27FC236}">
                  <a16:creationId xmlns:a16="http://schemas.microsoft.com/office/drawing/2014/main" id="{FD921642-18FA-B0EC-4DA2-34DC3FEE1F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07" y="3999"/>
              <a:ext cx="566" cy="0"/>
            </a:xfrm>
            <a:prstGeom prst="line">
              <a:avLst/>
            </a:prstGeom>
            <a:noFill/>
            <a:ln w="9360" cap="rnd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Oval 32">
              <a:extLst>
                <a:ext uri="{FF2B5EF4-FFF2-40B4-BE49-F238E27FC236}">
                  <a16:creationId xmlns:a16="http://schemas.microsoft.com/office/drawing/2014/main" id="{D1ECC33E-6E07-FA44-56FD-CF414353B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" y="3976"/>
              <a:ext cx="50" cy="45"/>
            </a:xfrm>
            <a:prstGeom prst="ellipse">
              <a:avLst/>
            </a:prstGeom>
            <a:solidFill>
              <a:srgbClr val="FFFF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/>
            </a:p>
          </p:txBody>
        </p:sp>
        <p:sp>
          <p:nvSpPr>
            <p:cNvPr id="35" name="Rectangle 33">
              <a:extLst>
                <a:ext uri="{FF2B5EF4-FFF2-40B4-BE49-F238E27FC236}">
                  <a16:creationId xmlns:a16="http://schemas.microsoft.com/office/drawing/2014/main" id="{F92AAC49-CE7F-E24A-79DB-A53F5AF14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" y="3907"/>
              <a:ext cx="1873" cy="163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prstDash val="lgDash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0">
                  <a:latin typeface="Consolas" panose="020B0609020204030204" pitchFamily="49" charset="0"/>
                </a:rPr>
                <a:t>SpecificRequest()</a:t>
              </a:r>
            </a:p>
          </p:txBody>
        </p:sp>
        <p:sp>
          <p:nvSpPr>
            <p:cNvPr id="36" name="Rectangle 34">
              <a:extLst>
                <a:ext uri="{FF2B5EF4-FFF2-40B4-BE49-F238E27FC236}">
                  <a16:creationId xmlns:a16="http://schemas.microsoft.com/office/drawing/2014/main" id="{E0806DB4-7E0E-6238-AA9F-916A9E21A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2708"/>
              <a:ext cx="1053" cy="228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>
                  <a:latin typeface="Consolas" panose="020B0609020204030204" pitchFamily="49" charset="0"/>
                </a:rPr>
                <a:t>Adaptee</a:t>
              </a:r>
            </a:p>
          </p:txBody>
        </p:sp>
        <p:sp>
          <p:nvSpPr>
            <p:cNvPr id="37" name="Rectangle 35">
              <a:extLst>
                <a:ext uri="{FF2B5EF4-FFF2-40B4-BE49-F238E27FC236}">
                  <a16:creationId xmlns:a16="http://schemas.microsoft.com/office/drawing/2014/main" id="{AB42D5C8-36B1-0AB1-0411-CFAD3EF18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" y="2941"/>
              <a:ext cx="1053" cy="195"/>
            </a:xfrm>
            <a:prstGeom prst="rect">
              <a:avLst/>
            </a:prstGeom>
            <a:solidFill>
              <a:srgbClr val="FFFFFF"/>
            </a:solidFill>
            <a:ln w="12600" cap="sq">
              <a:solidFill>
                <a:srgbClr val="7F7F7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b="0">
                  <a:latin typeface="Consolas" panose="020B0609020204030204" pitchFamily="49" charset="0"/>
                </a:rPr>
                <a:t>Specific</a:t>
              </a:r>
              <a:r>
                <a:rPr lang="cs-CZ" altLang="en-US" sz="1200" b="0">
                  <a:latin typeface="Consolas" panose="020B0609020204030204" pitchFamily="49" charset="0"/>
                </a:rPr>
                <a:t>Request()</a:t>
              </a:r>
            </a:p>
          </p:txBody>
        </p:sp>
        <p:cxnSp>
          <p:nvCxnSpPr>
            <p:cNvPr id="38" name="AutoShape 36">
              <a:extLst>
                <a:ext uri="{FF2B5EF4-FFF2-40B4-BE49-F238E27FC236}">
                  <a16:creationId xmlns:a16="http://schemas.microsoft.com/office/drawing/2014/main" id="{254FF9CD-964B-E070-14F3-3444AD0BF984}"/>
                </a:ext>
              </a:extLst>
            </p:cNvPr>
            <p:cNvCxnSpPr>
              <a:cxnSpLocks noChangeShapeType="1"/>
              <a:stCxn id="37" idx="2"/>
            </p:cNvCxnSpPr>
            <p:nvPr/>
          </p:nvCxnSpPr>
          <p:spPr bwMode="auto">
            <a:xfrm rot="5400000">
              <a:off x="2769" y="3172"/>
              <a:ext cx="531" cy="462"/>
            </a:xfrm>
            <a:prstGeom prst="bentConnector3">
              <a:avLst>
                <a:gd name="adj1" fmla="val 64403"/>
              </a:avLst>
            </a:prstGeom>
            <a:noFill/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9" name="Text Box 37">
              <a:extLst>
                <a:ext uri="{FF2B5EF4-FFF2-40B4-BE49-F238E27FC236}">
                  <a16:creationId xmlns:a16="http://schemas.microsoft.com/office/drawing/2014/main" id="{8F68F37A-70B1-A5AA-FB6F-62779BCB2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1" y="3472"/>
              <a:ext cx="761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4000" tIns="36000" rIns="54000" bIns="36000">
              <a:spAutoFit/>
            </a:bodyPr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000"/>
                <a:t>Public inheritance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000" b="0">
                  <a:solidFill>
                    <a:srgbClr val="7F7F7F"/>
                  </a:solidFill>
                </a:rPr>
                <a:t>“</a:t>
              </a:r>
              <a:r>
                <a:rPr lang="en-US" altLang="en-US" sz="1000" b="0">
                  <a:solidFill>
                    <a:srgbClr val="7F7F7F"/>
                  </a:solidFill>
                </a:rPr>
                <a:t>is a</a:t>
              </a:r>
              <a:r>
                <a:rPr lang="cs-CZ" altLang="en-US" sz="1000" b="0">
                  <a:solidFill>
                    <a:srgbClr val="7F7F7F"/>
                  </a:solidFill>
                </a:rPr>
                <a:t>“</a:t>
              </a:r>
            </a:p>
          </p:txBody>
        </p:sp>
        <p:sp>
          <p:nvSpPr>
            <p:cNvPr id="40" name="Text Box 38">
              <a:extLst>
                <a:ext uri="{FF2B5EF4-FFF2-40B4-BE49-F238E27FC236}">
                  <a16:creationId xmlns:a16="http://schemas.microsoft.com/office/drawing/2014/main" id="{4010995F-62E7-0324-2C2B-1CE8C2F5AA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79" y="3741"/>
              <a:ext cx="1017" cy="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54000" tIns="36000" rIns="54000" bIns="36000">
              <a:spAutoFit/>
            </a:bodyPr>
            <a:lstStyle>
              <a:lvl1pPr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b="1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spcBef>
                  <a:spcPts val="42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7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6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spcBef>
                  <a:spcPts val="375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5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spcBef>
                  <a:spcPts val="35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1400">
                  <a:solidFill>
                    <a:srgbClr val="000000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000"/>
                <a:t>Inherited implementation</a:t>
              </a:r>
            </a:p>
          </p:txBody>
        </p:sp>
        <p:sp>
          <p:nvSpPr>
            <p:cNvPr id="41" name="AutoShape 39">
              <a:extLst>
                <a:ext uri="{FF2B5EF4-FFF2-40B4-BE49-F238E27FC236}">
                  <a16:creationId xmlns:a16="http://schemas.microsoft.com/office/drawing/2014/main" id="{1A2BF05B-DE54-A09B-1BDD-3531971D5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9" y="3325"/>
              <a:ext cx="99" cy="75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 cap="sq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1650326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400019_TF89213316_Win32" id="{45F241BC-223D-4F5F-AC9A-E0655C72715D}" vid="{EC004725-127C-4437-BBCB-7A248926F7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DF0A252-5923-47A2-A53A-F9BF729089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27DC71-2909-427C-BDB0-3E47E21015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0D7697-8E53-4EA8-8CBB-9C19575257B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AccentBox presentation</Template>
  <TotalTime>180</TotalTime>
  <Words>1184</Words>
  <Application>Microsoft Office PowerPoint</Application>
  <PresentationFormat>Widescreen</PresentationFormat>
  <Paragraphs>267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Avenir Next LT Pro</vt:lpstr>
      <vt:lpstr>Calibri</vt:lpstr>
      <vt:lpstr>Consolas</vt:lpstr>
      <vt:lpstr>Segoe UI</vt:lpstr>
      <vt:lpstr>Times New Roman</vt:lpstr>
      <vt:lpstr>AccentBoxVTI</vt:lpstr>
      <vt:lpstr>Adapter</vt:lpstr>
      <vt:lpstr>Why do we need adapters?</vt:lpstr>
      <vt:lpstr>What is the adapter pattern?</vt:lpstr>
      <vt:lpstr> Smart Home Automation </vt:lpstr>
      <vt:lpstr>PowerPoint Presentation</vt:lpstr>
      <vt:lpstr>Using the adapter</vt:lpstr>
      <vt:lpstr> C++ Class adapter (multiple inheritance) </vt:lpstr>
      <vt:lpstr>Class Adapter vs. Object Adapter </vt:lpstr>
      <vt:lpstr>Class Adapter vs. Object Adapter </vt:lpstr>
      <vt:lpstr>Class Adapter vs. Object Adapter </vt:lpstr>
      <vt:lpstr>Two-way adapter </vt:lpstr>
      <vt:lpstr>PowerPoint Presentation</vt:lpstr>
      <vt:lpstr>Many adapters for many adjusted classes</vt:lpstr>
      <vt:lpstr> Smart Home Automation v.2</vt:lpstr>
      <vt:lpstr>PowerPoint Presentation</vt:lpstr>
      <vt:lpstr>PowerPoint Presentation</vt:lpstr>
      <vt:lpstr>Uses </vt:lpstr>
      <vt:lpstr>Adapter vs. Related Patterns </vt:lpstr>
      <vt:lpstr>Sources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Samuel Lipovsky</dc:creator>
  <cp:lastModifiedBy>Timotej Kotlín</cp:lastModifiedBy>
  <cp:revision>22</cp:revision>
  <dcterms:created xsi:type="dcterms:W3CDTF">2025-03-15T22:41:10Z</dcterms:created>
  <dcterms:modified xsi:type="dcterms:W3CDTF">2025-03-17T16:45:49Z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