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71" r:id="rId7"/>
    <p:sldId id="260" r:id="rId8"/>
    <p:sldId id="27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3" r:id="rId19"/>
    <p:sldId id="274" r:id="rId20"/>
    <p:sldId id="275" r:id="rId21"/>
    <p:sldId id="276" r:id="rId22"/>
    <p:sldId id="277" r:id="rId23"/>
    <p:sldId id="281" r:id="rId24"/>
    <p:sldId id="282" r:id="rId25"/>
    <p:sldId id="278" r:id="rId26"/>
    <p:sldId id="279" r:id="rId27"/>
    <p:sldId id="283" r:id="rId28"/>
    <p:sldId id="284" r:id="rId29"/>
    <p:sldId id="28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C285"/>
    <a:srgbClr val="E7F0F9"/>
    <a:srgbClr val="EFF4FF"/>
    <a:srgbClr val="D5E3FF"/>
    <a:srgbClr val="DDFFE5"/>
    <a:srgbClr val="FFDDDD"/>
    <a:srgbClr val="FAEAEA"/>
    <a:srgbClr val="C979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25B457-A611-42F5-8227-2E68AC96ED89}" v="285" dt="2025-03-24T22:33:23.1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 Lipovsky" userId="164f08fef6b5828e" providerId="LiveId" clId="{B425B457-A611-42F5-8227-2E68AC96ED89}"/>
    <pc:docChg chg="undo redo custSel addSld delSld modSld">
      <pc:chgData name="Samuel Lipovsky" userId="164f08fef6b5828e" providerId="LiveId" clId="{B425B457-A611-42F5-8227-2E68AC96ED89}" dt="2025-03-24T22:33:23.142" v="4387"/>
      <pc:docMkLst>
        <pc:docMk/>
      </pc:docMkLst>
      <pc:sldChg chg="addSp delSp modSp mod modTransition">
        <pc:chgData name="Samuel Lipovsky" userId="164f08fef6b5828e" providerId="LiveId" clId="{B425B457-A611-42F5-8227-2E68AC96ED89}" dt="2025-03-24T22:16:59.676" v="4033" actId="1076"/>
        <pc:sldMkLst>
          <pc:docMk/>
          <pc:sldMk cId="2221668837" sldId="257"/>
        </pc:sldMkLst>
        <pc:spChg chg="mod">
          <ac:chgData name="Samuel Lipovsky" userId="164f08fef6b5828e" providerId="LiveId" clId="{B425B457-A611-42F5-8227-2E68AC96ED89}" dt="2025-03-24T18:56:57.314" v="265" actId="1076"/>
          <ac:spMkLst>
            <pc:docMk/>
            <pc:sldMk cId="2221668837" sldId="257"/>
            <ac:spMk id="2" creationId="{76BD7741-7473-685F-A955-3FAEBFD80A7E}"/>
          </ac:spMkLst>
        </pc:spChg>
        <pc:spChg chg="mod">
          <ac:chgData name="Samuel Lipovsky" userId="164f08fef6b5828e" providerId="LiveId" clId="{B425B457-A611-42F5-8227-2E68AC96ED89}" dt="2025-03-24T18:55:48.905" v="243" actId="14100"/>
          <ac:spMkLst>
            <pc:docMk/>
            <pc:sldMk cId="2221668837" sldId="257"/>
            <ac:spMk id="5" creationId="{764B0DC5-B7B1-556C-7BFD-F08AC7D6F71A}"/>
          </ac:spMkLst>
        </pc:spChg>
        <pc:spChg chg="mod">
          <ac:chgData name="Samuel Lipovsky" userId="164f08fef6b5828e" providerId="LiveId" clId="{B425B457-A611-42F5-8227-2E68AC96ED89}" dt="2025-03-24T18:55:52.183" v="244" actId="14100"/>
          <ac:spMkLst>
            <pc:docMk/>
            <pc:sldMk cId="2221668837" sldId="257"/>
            <ac:spMk id="8" creationId="{451118B1-00F9-8326-089E-A2A8052728DB}"/>
          </ac:spMkLst>
        </pc:spChg>
        <pc:spChg chg="mod">
          <ac:chgData name="Samuel Lipovsky" userId="164f08fef6b5828e" providerId="LiveId" clId="{B425B457-A611-42F5-8227-2E68AC96ED89}" dt="2025-03-24T18:56:13.154" v="247" actId="14100"/>
          <ac:spMkLst>
            <pc:docMk/>
            <pc:sldMk cId="2221668837" sldId="257"/>
            <ac:spMk id="11" creationId="{693F34D7-94C3-0BBB-BB8B-2C51E2073DE0}"/>
          </ac:spMkLst>
        </pc:spChg>
        <pc:spChg chg="mod">
          <ac:chgData name="Samuel Lipovsky" userId="164f08fef6b5828e" providerId="LiveId" clId="{B425B457-A611-42F5-8227-2E68AC96ED89}" dt="2025-03-24T22:16:59.676" v="4033" actId="1076"/>
          <ac:spMkLst>
            <pc:docMk/>
            <pc:sldMk cId="2221668837" sldId="257"/>
            <ac:spMk id="27" creationId="{9794A30B-A896-2DFB-6EE9-B8241A4741B9}"/>
          </ac:spMkLst>
        </pc:spChg>
        <pc:picChg chg="del">
          <ac:chgData name="Samuel Lipovsky" userId="164f08fef6b5828e" providerId="LiveId" clId="{B425B457-A611-42F5-8227-2E68AC96ED89}" dt="2025-03-24T21:50:02.319" v="3264" actId="478"/>
          <ac:picMkLst>
            <pc:docMk/>
            <pc:sldMk cId="2221668837" sldId="257"/>
            <ac:picMk id="32" creationId="{7BD6998B-612C-C139-F69D-5F32F69579C5}"/>
          </ac:picMkLst>
        </pc:picChg>
        <pc:picChg chg="add mod">
          <ac:chgData name="Samuel Lipovsky" userId="164f08fef6b5828e" providerId="LiveId" clId="{B425B457-A611-42F5-8227-2E68AC96ED89}" dt="2025-03-24T22:09:24.443" v="3886" actId="207"/>
          <ac:picMkLst>
            <pc:docMk/>
            <pc:sldMk cId="2221668837" sldId="257"/>
            <ac:picMk id="33" creationId="{978B0120-EDCF-8869-3AAC-0D50E9DC64DA}"/>
          </ac:picMkLst>
        </pc:picChg>
      </pc:sldChg>
      <pc:sldChg chg="addSp delSp modSp mod modTransition">
        <pc:chgData name="Samuel Lipovsky" userId="164f08fef6b5828e" providerId="LiveId" clId="{B425B457-A611-42F5-8227-2E68AC96ED89}" dt="2025-03-24T19:08:43.085" v="787"/>
        <pc:sldMkLst>
          <pc:docMk/>
          <pc:sldMk cId="1194059353" sldId="258"/>
        </pc:sldMkLst>
        <pc:spChg chg="del">
          <ac:chgData name="Samuel Lipovsky" userId="164f08fef6b5828e" providerId="LiveId" clId="{B425B457-A611-42F5-8227-2E68AC96ED89}" dt="2025-03-24T18:56:22.991" v="248" actId="478"/>
          <ac:spMkLst>
            <pc:docMk/>
            <pc:sldMk cId="1194059353" sldId="258"/>
            <ac:spMk id="2" creationId="{F06BFBC6-9320-46D2-E2E8-B5999955B470}"/>
          </ac:spMkLst>
        </pc:spChg>
        <pc:spChg chg="del">
          <ac:chgData name="Samuel Lipovsky" userId="164f08fef6b5828e" providerId="LiveId" clId="{B425B457-A611-42F5-8227-2E68AC96ED89}" dt="2025-03-24T18:56:22.991" v="248" actId="478"/>
          <ac:spMkLst>
            <pc:docMk/>
            <pc:sldMk cId="1194059353" sldId="258"/>
            <ac:spMk id="5" creationId="{1A01C5BA-A46B-A7F1-CAFA-50FA5E083253}"/>
          </ac:spMkLst>
        </pc:spChg>
        <pc:spChg chg="del">
          <ac:chgData name="Samuel Lipovsky" userId="164f08fef6b5828e" providerId="LiveId" clId="{B425B457-A611-42F5-8227-2E68AC96ED89}" dt="2025-03-24T18:56:22.991" v="248" actId="478"/>
          <ac:spMkLst>
            <pc:docMk/>
            <pc:sldMk cId="1194059353" sldId="258"/>
            <ac:spMk id="8" creationId="{6AA44934-81F9-9F33-677B-38208AD03584}"/>
          </ac:spMkLst>
        </pc:spChg>
        <pc:spChg chg="del">
          <ac:chgData name="Samuel Lipovsky" userId="164f08fef6b5828e" providerId="LiveId" clId="{B425B457-A611-42F5-8227-2E68AC96ED89}" dt="2025-03-24T18:56:22.991" v="248" actId="478"/>
          <ac:spMkLst>
            <pc:docMk/>
            <pc:sldMk cId="1194059353" sldId="258"/>
            <ac:spMk id="11" creationId="{279CFC47-E8A0-0BC8-98AA-DF56528B04B8}"/>
          </ac:spMkLst>
        </pc:spChg>
        <pc:spChg chg="add mod">
          <ac:chgData name="Samuel Lipovsky" userId="164f08fef6b5828e" providerId="LiveId" clId="{B425B457-A611-42F5-8227-2E68AC96ED89}" dt="2025-03-24T18:58:55.208" v="325" actId="403"/>
          <ac:spMkLst>
            <pc:docMk/>
            <pc:sldMk cId="1194059353" sldId="258"/>
            <ac:spMk id="41" creationId="{F9F626B2-F02F-6DAF-D2FB-52AC6FDC0861}"/>
          </ac:spMkLst>
        </pc:spChg>
        <pc:spChg chg="add mod">
          <ac:chgData name="Samuel Lipovsky" userId="164f08fef6b5828e" providerId="LiveId" clId="{B425B457-A611-42F5-8227-2E68AC96ED89}" dt="2025-03-24T18:58:52.715" v="324" actId="403"/>
          <ac:spMkLst>
            <pc:docMk/>
            <pc:sldMk cId="1194059353" sldId="258"/>
            <ac:spMk id="42" creationId="{9F37122B-E4B0-4ABC-BF2D-782D23EB96E9}"/>
          </ac:spMkLst>
        </pc:spChg>
        <pc:spChg chg="add mod">
          <ac:chgData name="Samuel Lipovsky" userId="164f08fef6b5828e" providerId="LiveId" clId="{B425B457-A611-42F5-8227-2E68AC96ED89}" dt="2025-03-24T18:58:58.513" v="327" actId="14100"/>
          <ac:spMkLst>
            <pc:docMk/>
            <pc:sldMk cId="1194059353" sldId="258"/>
            <ac:spMk id="43" creationId="{771755BC-1450-E555-8612-B68B5AB1B935}"/>
          </ac:spMkLst>
        </pc:spChg>
        <pc:spChg chg="add mod">
          <ac:chgData name="Samuel Lipovsky" userId="164f08fef6b5828e" providerId="LiveId" clId="{B425B457-A611-42F5-8227-2E68AC96ED89}" dt="2025-03-24T18:59:01.701" v="329" actId="14100"/>
          <ac:spMkLst>
            <pc:docMk/>
            <pc:sldMk cId="1194059353" sldId="258"/>
            <ac:spMk id="44" creationId="{193E4995-72DA-6824-1367-C896C7F25613}"/>
          </ac:spMkLst>
        </pc:spChg>
        <pc:spChg chg="add del mod">
          <ac:chgData name="Samuel Lipovsky" userId="164f08fef6b5828e" providerId="LiveId" clId="{B425B457-A611-42F5-8227-2E68AC96ED89}" dt="2025-03-24T18:56:35.020" v="250" actId="478"/>
          <ac:spMkLst>
            <pc:docMk/>
            <pc:sldMk cId="1194059353" sldId="258"/>
            <ac:spMk id="46" creationId="{6F942499-823B-031E-D5A5-A8CB8E493BD7}"/>
          </ac:spMkLst>
        </pc:spChg>
        <pc:spChg chg="add del mod">
          <ac:chgData name="Samuel Lipovsky" userId="164f08fef6b5828e" providerId="LiveId" clId="{B425B457-A611-42F5-8227-2E68AC96ED89}" dt="2025-03-24T18:57:02.688" v="266" actId="478"/>
          <ac:spMkLst>
            <pc:docMk/>
            <pc:sldMk cId="1194059353" sldId="258"/>
            <ac:spMk id="47" creationId="{2B304A76-66D1-7460-4FC0-639739C5AD48}"/>
          </ac:spMkLst>
        </pc:spChg>
        <pc:spChg chg="add del mod">
          <ac:chgData name="Samuel Lipovsky" userId="164f08fef6b5828e" providerId="LiveId" clId="{B425B457-A611-42F5-8227-2E68AC96ED89}" dt="2025-03-24T18:57:02.688" v="266" actId="478"/>
          <ac:spMkLst>
            <pc:docMk/>
            <pc:sldMk cId="1194059353" sldId="258"/>
            <ac:spMk id="48" creationId="{B8942FB9-DCCD-60D7-D8ED-CAD570781017}"/>
          </ac:spMkLst>
        </pc:spChg>
        <pc:spChg chg="add del mod">
          <ac:chgData name="Samuel Lipovsky" userId="164f08fef6b5828e" providerId="LiveId" clId="{B425B457-A611-42F5-8227-2E68AC96ED89}" dt="2025-03-24T18:57:02.688" v="266" actId="478"/>
          <ac:spMkLst>
            <pc:docMk/>
            <pc:sldMk cId="1194059353" sldId="258"/>
            <ac:spMk id="49" creationId="{B964BC7F-6C63-D604-D3AF-557BBE447230}"/>
          </ac:spMkLst>
        </pc:spChg>
        <pc:spChg chg="add del mod">
          <ac:chgData name="Samuel Lipovsky" userId="164f08fef6b5828e" providerId="LiveId" clId="{B425B457-A611-42F5-8227-2E68AC96ED89}" dt="2025-03-24T18:57:02.688" v="266" actId="478"/>
          <ac:spMkLst>
            <pc:docMk/>
            <pc:sldMk cId="1194059353" sldId="258"/>
            <ac:spMk id="50" creationId="{DE4240DE-4679-A5D5-0711-931EC2EDE1CB}"/>
          </ac:spMkLst>
        </pc:spChg>
        <pc:spChg chg="add mod">
          <ac:chgData name="Samuel Lipovsky" userId="164f08fef6b5828e" providerId="LiveId" clId="{B425B457-A611-42F5-8227-2E68AC96ED89}" dt="2025-03-24T18:57:03.053" v="267"/>
          <ac:spMkLst>
            <pc:docMk/>
            <pc:sldMk cId="1194059353" sldId="258"/>
            <ac:spMk id="51" creationId="{F9D91DAA-36F8-EC29-26CE-866EB1291665}"/>
          </ac:spMkLst>
        </pc:spChg>
        <pc:spChg chg="add mod">
          <ac:chgData name="Samuel Lipovsky" userId="164f08fef6b5828e" providerId="LiveId" clId="{B425B457-A611-42F5-8227-2E68AC96ED89}" dt="2025-03-24T18:57:07.842" v="280" actId="20577"/>
          <ac:spMkLst>
            <pc:docMk/>
            <pc:sldMk cId="1194059353" sldId="258"/>
            <ac:spMk id="52" creationId="{54F746BA-ED58-4CD6-31A3-1D5EBD646C46}"/>
          </ac:spMkLst>
        </pc:spChg>
        <pc:spChg chg="add mod">
          <ac:chgData name="Samuel Lipovsky" userId="164f08fef6b5828e" providerId="LiveId" clId="{B425B457-A611-42F5-8227-2E68AC96ED89}" dt="2025-03-24T18:57:03.053" v="267"/>
          <ac:spMkLst>
            <pc:docMk/>
            <pc:sldMk cId="1194059353" sldId="258"/>
            <ac:spMk id="53" creationId="{B2D9B4CB-5DE2-051D-EFFF-17ED4E676A9D}"/>
          </ac:spMkLst>
        </pc:spChg>
        <pc:spChg chg="add mod">
          <ac:chgData name="Samuel Lipovsky" userId="164f08fef6b5828e" providerId="LiveId" clId="{B425B457-A611-42F5-8227-2E68AC96ED89}" dt="2025-03-24T18:57:03.053" v="267"/>
          <ac:spMkLst>
            <pc:docMk/>
            <pc:sldMk cId="1194059353" sldId="258"/>
            <ac:spMk id="54" creationId="{4ABA4647-0B8D-9A0D-7B77-9C7D97C1AB57}"/>
          </ac:spMkLst>
        </pc:spChg>
        <pc:picChg chg="mod">
          <ac:chgData name="Samuel Lipovsky" userId="164f08fef6b5828e" providerId="LiveId" clId="{B425B457-A611-42F5-8227-2E68AC96ED89}" dt="2025-03-24T18:54:12.895" v="196" actId="1038"/>
          <ac:picMkLst>
            <pc:docMk/>
            <pc:sldMk cId="1194059353" sldId="258"/>
            <ac:picMk id="1026" creationId="{AA6DEB88-880B-7448-530E-43E5C957940F}"/>
          </ac:picMkLst>
        </pc:picChg>
        <pc:picChg chg="mod">
          <ac:chgData name="Samuel Lipovsky" userId="164f08fef6b5828e" providerId="LiveId" clId="{B425B457-A611-42F5-8227-2E68AC96ED89}" dt="2025-03-24T18:54:12.895" v="196" actId="1038"/>
          <ac:picMkLst>
            <pc:docMk/>
            <pc:sldMk cId="1194059353" sldId="258"/>
            <ac:picMk id="1028" creationId="{E5ABEA90-AA96-CCCA-4A0B-B9CC27B5E174}"/>
          </ac:picMkLst>
        </pc:picChg>
        <pc:picChg chg="add mod">
          <ac:chgData name="Samuel Lipovsky" userId="164f08fef6b5828e" providerId="LiveId" clId="{B425B457-A611-42F5-8227-2E68AC96ED89}" dt="2025-03-24T18:54:12.895" v="196" actId="1038"/>
          <ac:picMkLst>
            <pc:docMk/>
            <pc:sldMk cId="1194059353" sldId="258"/>
            <ac:picMk id="1030" creationId="{021D3E56-D459-BDA6-AF53-AAEE8C7CD955}"/>
          </ac:picMkLst>
        </pc:picChg>
        <pc:picChg chg="add mod">
          <ac:chgData name="Samuel Lipovsky" userId="164f08fef6b5828e" providerId="LiveId" clId="{B425B457-A611-42F5-8227-2E68AC96ED89}" dt="2025-03-24T18:54:12.895" v="196" actId="1038"/>
          <ac:picMkLst>
            <pc:docMk/>
            <pc:sldMk cId="1194059353" sldId="258"/>
            <ac:picMk id="1032" creationId="{34D6BB78-189F-01DF-6A68-F412BA2CB9B3}"/>
          </ac:picMkLst>
        </pc:picChg>
        <pc:cxnChg chg="add del mod">
          <ac:chgData name="Samuel Lipovsky" userId="164f08fef6b5828e" providerId="LiveId" clId="{B425B457-A611-42F5-8227-2E68AC96ED89}" dt="2025-03-24T18:49:12.372" v="49" actId="478"/>
          <ac:cxnSpMkLst>
            <pc:docMk/>
            <pc:sldMk cId="1194059353" sldId="258"/>
            <ac:cxnSpMk id="6" creationId="{2721B02F-73BA-B60A-11B7-DDD198099F9D}"/>
          </ac:cxnSpMkLst>
        </pc:cxnChg>
        <pc:cxnChg chg="add mod">
          <ac:chgData name="Samuel Lipovsky" userId="164f08fef6b5828e" providerId="LiveId" clId="{B425B457-A611-42F5-8227-2E68AC96ED89}" dt="2025-03-24T18:54:12.895" v="196" actId="1038"/>
          <ac:cxnSpMkLst>
            <pc:docMk/>
            <pc:sldMk cId="1194059353" sldId="258"/>
            <ac:cxnSpMk id="12" creationId="{5C142A63-D436-03F4-A8C2-D45273201874}"/>
          </ac:cxnSpMkLst>
        </pc:cxnChg>
        <pc:cxnChg chg="add del mod">
          <ac:chgData name="Samuel Lipovsky" userId="164f08fef6b5828e" providerId="LiveId" clId="{B425B457-A611-42F5-8227-2E68AC96ED89}" dt="2025-03-24T18:51:17.797" v="82" actId="478"/>
          <ac:cxnSpMkLst>
            <pc:docMk/>
            <pc:sldMk cId="1194059353" sldId="258"/>
            <ac:cxnSpMk id="22" creationId="{BD6A2FD4-264A-DA5F-3046-DFAFFC5FBE69}"/>
          </ac:cxnSpMkLst>
        </pc:cxnChg>
        <pc:cxnChg chg="add del mod">
          <ac:chgData name="Samuel Lipovsky" userId="164f08fef6b5828e" providerId="LiveId" clId="{B425B457-A611-42F5-8227-2E68AC96ED89}" dt="2025-03-24T18:51:00.332" v="78" actId="478"/>
          <ac:cxnSpMkLst>
            <pc:docMk/>
            <pc:sldMk cId="1194059353" sldId="258"/>
            <ac:cxnSpMk id="26" creationId="{30A15F8A-6BC5-02F0-07AD-4A393A7A4EEB}"/>
          </ac:cxnSpMkLst>
        </pc:cxnChg>
        <pc:cxnChg chg="add mod">
          <ac:chgData name="Samuel Lipovsky" userId="164f08fef6b5828e" providerId="LiveId" clId="{B425B457-A611-42F5-8227-2E68AC96ED89}" dt="2025-03-24T18:54:12.895" v="196" actId="1038"/>
          <ac:cxnSpMkLst>
            <pc:docMk/>
            <pc:sldMk cId="1194059353" sldId="258"/>
            <ac:cxnSpMk id="31" creationId="{7CD33B18-B5AC-7028-3420-D392DE8A2EC2}"/>
          </ac:cxnSpMkLst>
        </pc:cxnChg>
        <pc:cxnChg chg="add mod">
          <ac:chgData name="Samuel Lipovsky" userId="164f08fef6b5828e" providerId="LiveId" clId="{B425B457-A611-42F5-8227-2E68AC96ED89}" dt="2025-03-24T18:54:05.900" v="162" actId="1037"/>
          <ac:cxnSpMkLst>
            <pc:docMk/>
            <pc:sldMk cId="1194059353" sldId="258"/>
            <ac:cxnSpMk id="36" creationId="{7255EC5B-2FBD-BE83-6441-634725BF8045}"/>
          </ac:cxnSpMkLst>
        </pc:cxnChg>
        <pc:cxnChg chg="add mod">
          <ac:chgData name="Samuel Lipovsky" userId="164f08fef6b5828e" providerId="LiveId" clId="{B425B457-A611-42F5-8227-2E68AC96ED89}" dt="2025-03-24T18:54:09.051" v="171" actId="1037"/>
          <ac:cxnSpMkLst>
            <pc:docMk/>
            <pc:sldMk cId="1194059353" sldId="258"/>
            <ac:cxnSpMk id="37" creationId="{64B7B75C-C18F-7C2C-EA10-A738B93A654E}"/>
          </ac:cxnSpMkLst>
        </pc:cxnChg>
      </pc:sldChg>
      <pc:sldChg chg="addSp delSp modSp add mod modTransition">
        <pc:chgData name="Samuel Lipovsky" userId="164f08fef6b5828e" providerId="LiveId" clId="{B425B457-A611-42F5-8227-2E68AC96ED89}" dt="2025-03-24T19:48:49.458" v="1576" actId="207"/>
        <pc:sldMkLst>
          <pc:docMk/>
          <pc:sldMk cId="3977680686" sldId="259"/>
        </pc:sldMkLst>
        <pc:spChg chg="del mod">
          <ac:chgData name="Samuel Lipovsky" userId="164f08fef6b5828e" providerId="LiveId" clId="{B425B457-A611-42F5-8227-2E68AC96ED89}" dt="2025-03-24T18:57:11.953" v="281" actId="478"/>
          <ac:spMkLst>
            <pc:docMk/>
            <pc:sldMk cId="3977680686" sldId="259"/>
            <ac:spMk id="2" creationId="{93861192-A0E8-EC3D-AB2A-B1517FD7DC08}"/>
          </ac:spMkLst>
        </pc:spChg>
        <pc:spChg chg="mod">
          <ac:chgData name="Samuel Lipovsky" userId="164f08fef6b5828e" providerId="LiveId" clId="{B425B457-A611-42F5-8227-2E68AC96ED89}" dt="2025-03-24T18:54:58.923" v="209" actId="20577"/>
          <ac:spMkLst>
            <pc:docMk/>
            <pc:sldMk cId="3977680686" sldId="259"/>
            <ac:spMk id="3" creationId="{C5B42206-61B5-06AB-938C-316423F4A8D6}"/>
          </ac:spMkLst>
        </pc:spChg>
        <pc:spChg chg="del">
          <ac:chgData name="Samuel Lipovsky" userId="164f08fef6b5828e" providerId="LiveId" clId="{B425B457-A611-42F5-8227-2E68AC96ED89}" dt="2025-03-24T18:57:11.953" v="281" actId="478"/>
          <ac:spMkLst>
            <pc:docMk/>
            <pc:sldMk cId="3977680686" sldId="259"/>
            <ac:spMk id="5" creationId="{47C8C635-FD4E-A7E2-A735-F0A1C257BDD9}"/>
          </ac:spMkLst>
        </pc:spChg>
        <pc:spChg chg="add del mod">
          <ac:chgData name="Samuel Lipovsky" userId="164f08fef6b5828e" providerId="LiveId" clId="{B425B457-A611-42F5-8227-2E68AC96ED89}" dt="2025-03-24T18:57:15.100" v="283" actId="478"/>
          <ac:spMkLst>
            <pc:docMk/>
            <pc:sldMk cId="3977680686" sldId="259"/>
            <ac:spMk id="6" creationId="{F1CE9E26-E942-F884-85DA-A17CE34C7952}"/>
          </ac:spMkLst>
        </pc:spChg>
        <pc:spChg chg="add mod">
          <ac:chgData name="Samuel Lipovsky" userId="164f08fef6b5828e" providerId="LiveId" clId="{B425B457-A611-42F5-8227-2E68AC96ED89}" dt="2025-03-24T18:57:12.469" v="282"/>
          <ac:spMkLst>
            <pc:docMk/>
            <pc:sldMk cId="3977680686" sldId="259"/>
            <ac:spMk id="7" creationId="{1D833A00-F706-DB3C-D3E8-BF0F348EC447}"/>
          </ac:spMkLst>
        </pc:spChg>
        <pc:spChg chg="del">
          <ac:chgData name="Samuel Lipovsky" userId="164f08fef6b5828e" providerId="LiveId" clId="{B425B457-A611-42F5-8227-2E68AC96ED89}" dt="2025-03-24T18:57:11.953" v="281" actId="478"/>
          <ac:spMkLst>
            <pc:docMk/>
            <pc:sldMk cId="3977680686" sldId="259"/>
            <ac:spMk id="8" creationId="{180E01D4-3A25-0DB6-E773-21D85101CB5A}"/>
          </ac:spMkLst>
        </pc:spChg>
        <pc:spChg chg="add mod">
          <ac:chgData name="Samuel Lipovsky" userId="164f08fef6b5828e" providerId="LiveId" clId="{B425B457-A611-42F5-8227-2E68AC96ED89}" dt="2025-03-24T19:14:20.215" v="909" actId="20577"/>
          <ac:spMkLst>
            <pc:docMk/>
            <pc:sldMk cId="3977680686" sldId="259"/>
            <ac:spMk id="9" creationId="{6552015F-F059-62A4-B110-1D298963C3B5}"/>
          </ac:spMkLst>
        </pc:spChg>
        <pc:spChg chg="add mod">
          <ac:chgData name="Samuel Lipovsky" userId="164f08fef6b5828e" providerId="LiveId" clId="{B425B457-A611-42F5-8227-2E68AC96ED89}" dt="2025-03-24T18:57:12.469" v="282"/>
          <ac:spMkLst>
            <pc:docMk/>
            <pc:sldMk cId="3977680686" sldId="259"/>
            <ac:spMk id="10" creationId="{DDF2F4F1-B1D5-A2DD-7DC6-894F905FFEFB}"/>
          </ac:spMkLst>
        </pc:spChg>
        <pc:spChg chg="del">
          <ac:chgData name="Samuel Lipovsky" userId="164f08fef6b5828e" providerId="LiveId" clId="{B425B457-A611-42F5-8227-2E68AC96ED89}" dt="2025-03-24T18:57:11.953" v="281" actId="478"/>
          <ac:spMkLst>
            <pc:docMk/>
            <pc:sldMk cId="3977680686" sldId="259"/>
            <ac:spMk id="11" creationId="{86FBCFCE-4276-7E84-F48A-44D1E7ECB9A2}"/>
          </ac:spMkLst>
        </pc:spChg>
        <pc:spChg chg="add mod">
          <ac:chgData name="Samuel Lipovsky" userId="164f08fef6b5828e" providerId="LiveId" clId="{B425B457-A611-42F5-8227-2E68AC96ED89}" dt="2025-03-24T18:57:12.469" v="282"/>
          <ac:spMkLst>
            <pc:docMk/>
            <pc:sldMk cId="3977680686" sldId="259"/>
            <ac:spMk id="12" creationId="{6D23B969-9715-1397-4B73-7266B59DDD09}"/>
          </ac:spMkLst>
        </pc:spChg>
        <pc:spChg chg="add mod">
          <ac:chgData name="Samuel Lipovsky" userId="164f08fef6b5828e" providerId="LiveId" clId="{B425B457-A611-42F5-8227-2E68AC96ED89}" dt="2025-03-24T19:48:49.458" v="1576" actId="207"/>
          <ac:spMkLst>
            <pc:docMk/>
            <pc:sldMk cId="3977680686" sldId="259"/>
            <ac:spMk id="13" creationId="{012701B9-EDE2-628E-3AFE-ADB0CD668FA1}"/>
          </ac:spMkLst>
        </pc:spChg>
        <pc:spChg chg="add del mod">
          <ac:chgData name="Samuel Lipovsky" userId="164f08fef6b5828e" providerId="LiveId" clId="{B425B457-A611-42F5-8227-2E68AC96ED89}" dt="2025-03-24T19:10:58.662" v="857" actId="478"/>
          <ac:spMkLst>
            <pc:docMk/>
            <pc:sldMk cId="3977680686" sldId="259"/>
            <ac:spMk id="14" creationId="{38AE0F8D-A177-D256-4D76-8CA2EEDA23E5}"/>
          </ac:spMkLst>
        </pc:spChg>
        <pc:spChg chg="add del mod">
          <ac:chgData name="Samuel Lipovsky" userId="164f08fef6b5828e" providerId="LiveId" clId="{B425B457-A611-42F5-8227-2E68AC96ED89}" dt="2025-03-24T19:15:51.978" v="957" actId="478"/>
          <ac:spMkLst>
            <pc:docMk/>
            <pc:sldMk cId="3977680686" sldId="259"/>
            <ac:spMk id="15" creationId="{68A4664D-A65F-C48D-B5A0-FE9FB6945F0A}"/>
          </ac:spMkLst>
        </pc:spChg>
        <pc:spChg chg="del">
          <ac:chgData name="Samuel Lipovsky" userId="164f08fef6b5828e" providerId="LiveId" clId="{B425B457-A611-42F5-8227-2E68AC96ED89}" dt="2025-03-24T18:55:12.580" v="210" actId="478"/>
          <ac:spMkLst>
            <pc:docMk/>
            <pc:sldMk cId="3977680686" sldId="259"/>
            <ac:spMk id="27" creationId="{7957C7B2-6F2D-9E96-CA09-828732351DB4}"/>
          </ac:spMkLst>
        </pc:spChg>
        <pc:picChg chg="del">
          <ac:chgData name="Samuel Lipovsky" userId="164f08fef6b5828e" providerId="LiveId" clId="{B425B457-A611-42F5-8227-2E68AC96ED89}" dt="2025-03-24T18:57:27.636" v="302" actId="478"/>
          <ac:picMkLst>
            <pc:docMk/>
            <pc:sldMk cId="3977680686" sldId="259"/>
            <ac:picMk id="32" creationId="{308E5C88-14F8-226F-C4A7-A96C9D0D9F4B}"/>
          </ac:picMkLst>
        </pc:picChg>
      </pc:sldChg>
      <pc:sldChg chg="add del">
        <pc:chgData name="Samuel Lipovsky" userId="164f08fef6b5828e" providerId="LiveId" clId="{B425B457-A611-42F5-8227-2E68AC96ED89}" dt="2025-03-24T19:17:16.482" v="970" actId="47"/>
        <pc:sldMkLst>
          <pc:docMk/>
          <pc:sldMk cId="514465171" sldId="260"/>
        </pc:sldMkLst>
      </pc:sldChg>
      <pc:sldChg chg="addSp delSp modSp add mod modTransition">
        <pc:chgData name="Samuel Lipovsky" userId="164f08fef6b5828e" providerId="LiveId" clId="{B425B457-A611-42F5-8227-2E68AC96ED89}" dt="2025-03-24T22:32:38.003" v="4358"/>
        <pc:sldMkLst>
          <pc:docMk/>
          <pc:sldMk cId="1075792013" sldId="260"/>
        </pc:sldMkLst>
        <pc:spChg chg="mod">
          <ac:chgData name="Samuel Lipovsky" userId="164f08fef6b5828e" providerId="LiveId" clId="{B425B457-A611-42F5-8227-2E68AC96ED89}" dt="2025-03-24T19:17:36.311" v="993" actId="20577"/>
          <ac:spMkLst>
            <pc:docMk/>
            <pc:sldMk cId="1075792013" sldId="260"/>
            <ac:spMk id="2" creationId="{E4E05C69-0760-BC02-414E-CB3DB75DCA5F}"/>
          </ac:spMkLst>
        </pc:spChg>
        <pc:spChg chg="mod">
          <ac:chgData name="Samuel Lipovsky" userId="164f08fef6b5828e" providerId="LiveId" clId="{B425B457-A611-42F5-8227-2E68AC96ED89}" dt="2025-03-24T19:21:57.442" v="1111" actId="20577"/>
          <ac:spMkLst>
            <pc:docMk/>
            <pc:sldMk cId="1075792013" sldId="260"/>
            <ac:spMk id="3" creationId="{EFECB6C7-9CBE-1598-677B-C89EE1881719}"/>
          </ac:spMkLst>
        </pc:spChg>
        <pc:spChg chg="add del mod">
          <ac:chgData name="Samuel Lipovsky" userId="164f08fef6b5828e" providerId="LiveId" clId="{B425B457-A611-42F5-8227-2E68AC96ED89}" dt="2025-03-24T22:22:56.169" v="4228" actId="478"/>
          <ac:spMkLst>
            <pc:docMk/>
            <pc:sldMk cId="1075792013" sldId="260"/>
            <ac:spMk id="4" creationId="{DF4D33C0-6EBE-7609-A5BC-4F0AA30FF85B}"/>
          </ac:spMkLst>
        </pc:spChg>
        <pc:spChg chg="add mod">
          <ac:chgData name="Samuel Lipovsky" userId="164f08fef6b5828e" providerId="LiveId" clId="{B425B457-A611-42F5-8227-2E68AC96ED89}" dt="2025-03-24T22:22:59.069" v="4230" actId="20577"/>
          <ac:spMkLst>
            <pc:docMk/>
            <pc:sldMk cId="1075792013" sldId="260"/>
            <ac:spMk id="9" creationId="{FA764F4D-CA19-AF00-D8BA-236B96859010}"/>
          </ac:spMkLst>
        </pc:spChg>
        <pc:spChg chg="del mod">
          <ac:chgData name="Samuel Lipovsky" userId="164f08fef6b5828e" providerId="LiveId" clId="{B425B457-A611-42F5-8227-2E68AC96ED89}" dt="2025-03-24T19:20:30.641" v="1088" actId="478"/>
          <ac:spMkLst>
            <pc:docMk/>
            <pc:sldMk cId="1075792013" sldId="260"/>
            <ac:spMk id="27" creationId="{E61C9063-914E-DDE5-08F4-841B0A4D8CD1}"/>
          </ac:spMkLst>
        </pc:spChg>
        <pc:picChg chg="add mod">
          <ac:chgData name="Samuel Lipovsky" userId="164f08fef6b5828e" providerId="LiveId" clId="{B425B457-A611-42F5-8227-2E68AC96ED89}" dt="2025-03-24T22:32:38.003" v="4358"/>
          <ac:picMkLst>
            <pc:docMk/>
            <pc:sldMk cId="1075792013" sldId="260"/>
            <ac:picMk id="4" creationId="{D34B2ADC-AC27-79A2-C922-7EF5A4565D6A}"/>
          </ac:picMkLst>
        </pc:picChg>
        <pc:picChg chg="add del mod">
          <ac:chgData name="Samuel Lipovsky" userId="164f08fef6b5828e" providerId="LiveId" clId="{B425B457-A611-42F5-8227-2E68AC96ED89}" dt="2025-03-24T22:09:37.486" v="3891" actId="478"/>
          <ac:picMkLst>
            <pc:docMk/>
            <pc:sldMk cId="1075792013" sldId="260"/>
            <ac:picMk id="6" creationId="{B25EDD47-CF6C-6E19-FFB0-2E4736563610}"/>
          </ac:picMkLst>
        </pc:picChg>
        <pc:picChg chg="add del mod">
          <ac:chgData name="Samuel Lipovsky" userId="164f08fef6b5828e" providerId="LiveId" clId="{B425B457-A611-42F5-8227-2E68AC96ED89}" dt="2025-03-24T22:32:37.840" v="4357" actId="478"/>
          <ac:picMkLst>
            <pc:docMk/>
            <pc:sldMk cId="1075792013" sldId="260"/>
            <ac:picMk id="7" creationId="{C889C569-8CAD-EF99-DB2E-A54AF44FD1F8}"/>
          </ac:picMkLst>
        </pc:picChg>
        <pc:picChg chg="del">
          <ac:chgData name="Samuel Lipovsky" userId="164f08fef6b5828e" providerId="LiveId" clId="{B425B457-A611-42F5-8227-2E68AC96ED89}" dt="2025-03-24T21:50:13.774" v="3270" actId="478"/>
          <ac:picMkLst>
            <pc:docMk/>
            <pc:sldMk cId="1075792013" sldId="260"/>
            <ac:picMk id="32" creationId="{C6F76ECA-429D-EC18-21CD-6725AD952219}"/>
          </ac:picMkLst>
        </pc:picChg>
      </pc:sldChg>
      <pc:sldChg chg="add del">
        <pc:chgData name="Samuel Lipovsky" userId="164f08fef6b5828e" providerId="LiveId" clId="{B425B457-A611-42F5-8227-2E68AC96ED89}" dt="2025-03-24T19:17:17.367" v="971" actId="47"/>
        <pc:sldMkLst>
          <pc:docMk/>
          <pc:sldMk cId="2211186522" sldId="261"/>
        </pc:sldMkLst>
      </pc:sldChg>
      <pc:sldChg chg="addSp delSp modSp add mod">
        <pc:chgData name="Samuel Lipovsky" userId="164f08fef6b5828e" providerId="LiveId" clId="{B425B457-A611-42F5-8227-2E68AC96ED89}" dt="2025-03-24T20:09:38.103" v="2309" actId="20577"/>
        <pc:sldMkLst>
          <pc:docMk/>
          <pc:sldMk cId="4254856644" sldId="261"/>
        </pc:sldMkLst>
        <pc:spChg chg="mod">
          <ac:chgData name="Samuel Lipovsky" userId="164f08fef6b5828e" providerId="LiveId" clId="{B425B457-A611-42F5-8227-2E68AC96ED89}" dt="2025-03-24T19:39:48.568" v="1292" actId="1076"/>
          <ac:spMkLst>
            <pc:docMk/>
            <pc:sldMk cId="4254856644" sldId="261"/>
            <ac:spMk id="2" creationId="{90084A35-6AF3-300F-932B-904D5C5AC1CA}"/>
          </ac:spMkLst>
        </pc:spChg>
        <pc:spChg chg="mod">
          <ac:chgData name="Samuel Lipovsky" userId="164f08fef6b5828e" providerId="LiveId" clId="{B425B457-A611-42F5-8227-2E68AC96ED89}" dt="2025-03-24T20:09:38.103" v="2309" actId="20577"/>
          <ac:spMkLst>
            <pc:docMk/>
            <pc:sldMk cId="4254856644" sldId="261"/>
            <ac:spMk id="3" creationId="{71E67B5E-8DA0-2B36-6D0C-DC776957E7CE}"/>
          </ac:spMkLst>
        </pc:spChg>
        <pc:spChg chg="add mod">
          <ac:chgData name="Samuel Lipovsky" userId="164f08fef6b5828e" providerId="LiveId" clId="{B425B457-A611-42F5-8227-2E68AC96ED89}" dt="2025-03-24T19:47:07.191" v="1524" actId="207"/>
          <ac:spMkLst>
            <pc:docMk/>
            <pc:sldMk cId="4254856644" sldId="261"/>
            <ac:spMk id="4" creationId="{A596A984-AD82-2B51-A0D5-6C3D90D5CA3B}"/>
          </ac:spMkLst>
        </pc:spChg>
        <pc:spChg chg="add mod">
          <ac:chgData name="Samuel Lipovsky" userId="164f08fef6b5828e" providerId="LiveId" clId="{B425B457-A611-42F5-8227-2E68AC96ED89}" dt="2025-03-24T19:36:08.323" v="1193" actId="207"/>
          <ac:spMkLst>
            <pc:docMk/>
            <pc:sldMk cId="4254856644" sldId="261"/>
            <ac:spMk id="6" creationId="{DF41FE75-972F-9225-7591-5175181C112C}"/>
          </ac:spMkLst>
        </pc:spChg>
        <pc:spChg chg="add del mod">
          <ac:chgData name="Samuel Lipovsky" userId="164f08fef6b5828e" providerId="LiveId" clId="{B425B457-A611-42F5-8227-2E68AC96ED89}" dt="2025-03-24T19:34:30.251" v="1143" actId="478"/>
          <ac:spMkLst>
            <pc:docMk/>
            <pc:sldMk cId="4254856644" sldId="261"/>
            <ac:spMk id="7" creationId="{B9CBBC6E-A5C6-8C95-07EB-2F6A46369CFF}"/>
          </ac:spMkLst>
        </pc:spChg>
        <pc:spChg chg="mod">
          <ac:chgData name="Samuel Lipovsky" userId="164f08fef6b5828e" providerId="LiveId" clId="{B425B457-A611-42F5-8227-2E68AC96ED89}" dt="2025-03-24T19:48:39.851" v="1572" actId="207"/>
          <ac:spMkLst>
            <pc:docMk/>
            <pc:sldMk cId="4254856644" sldId="261"/>
            <ac:spMk id="12" creationId="{F8EF65BC-ED77-DCED-A9C7-2778916ED8D5}"/>
          </ac:spMkLst>
        </pc:spChg>
        <pc:spChg chg="mod">
          <ac:chgData name="Samuel Lipovsky" userId="164f08fef6b5828e" providerId="LiveId" clId="{B425B457-A611-42F5-8227-2E68AC96ED89}" dt="2025-03-24T19:36:39.089" v="1222" actId="14100"/>
          <ac:spMkLst>
            <pc:docMk/>
            <pc:sldMk cId="4254856644" sldId="261"/>
            <ac:spMk id="13" creationId="{2F8F9BC7-5610-37DB-AB6F-7A9DC8B477AC}"/>
          </ac:spMkLst>
        </pc:spChg>
        <pc:spChg chg="mod">
          <ac:chgData name="Samuel Lipovsky" userId="164f08fef6b5828e" providerId="LiveId" clId="{B425B457-A611-42F5-8227-2E68AC96ED89}" dt="2025-03-24T19:47:17.725" v="1527" actId="207"/>
          <ac:spMkLst>
            <pc:docMk/>
            <pc:sldMk cId="4254856644" sldId="261"/>
            <ac:spMk id="15" creationId="{F17FFBD1-9D0A-CD56-EBF1-A5E78F0EABCE}"/>
          </ac:spMkLst>
        </pc:spChg>
        <pc:spChg chg="mod">
          <ac:chgData name="Samuel Lipovsky" userId="164f08fef6b5828e" providerId="LiveId" clId="{B425B457-A611-42F5-8227-2E68AC96ED89}" dt="2025-03-24T19:36:48.214" v="1224"/>
          <ac:spMkLst>
            <pc:docMk/>
            <pc:sldMk cId="4254856644" sldId="261"/>
            <ac:spMk id="16" creationId="{F4D6AF72-1D88-EB2E-8B87-2C28183EBBBB}"/>
          </ac:spMkLst>
        </pc:spChg>
        <pc:spChg chg="mod">
          <ac:chgData name="Samuel Lipovsky" userId="164f08fef6b5828e" providerId="LiveId" clId="{B425B457-A611-42F5-8227-2E68AC96ED89}" dt="2025-03-24T19:47:15.685" v="1526" actId="207"/>
          <ac:spMkLst>
            <pc:docMk/>
            <pc:sldMk cId="4254856644" sldId="261"/>
            <ac:spMk id="23" creationId="{E15F0CE5-E3FC-3B7D-B17E-37F24DD27A25}"/>
          </ac:spMkLst>
        </pc:spChg>
        <pc:spChg chg="mod">
          <ac:chgData name="Samuel Lipovsky" userId="164f08fef6b5828e" providerId="LiveId" clId="{B425B457-A611-42F5-8227-2E68AC96ED89}" dt="2025-03-24T19:47:37.042" v="1570" actId="207"/>
          <ac:spMkLst>
            <pc:docMk/>
            <pc:sldMk cId="4254856644" sldId="261"/>
            <ac:spMk id="24" creationId="{EFEA7C44-DBFD-F56F-9D9A-2DBE66034267}"/>
          </ac:spMkLst>
        </pc:spChg>
        <pc:spChg chg="mod">
          <ac:chgData name="Samuel Lipovsky" userId="164f08fef6b5828e" providerId="LiveId" clId="{B425B457-A611-42F5-8227-2E68AC96ED89}" dt="2025-03-24T19:47:20.205" v="1528" actId="207"/>
          <ac:spMkLst>
            <pc:docMk/>
            <pc:sldMk cId="4254856644" sldId="261"/>
            <ac:spMk id="26" creationId="{0EA5B325-2158-1B2C-7A36-0CFA3636767A}"/>
          </ac:spMkLst>
        </pc:spChg>
        <pc:spChg chg="del">
          <ac:chgData name="Samuel Lipovsky" userId="164f08fef6b5828e" providerId="LiveId" clId="{B425B457-A611-42F5-8227-2E68AC96ED89}" dt="2025-03-24T19:33:44.284" v="1124" actId="478"/>
          <ac:spMkLst>
            <pc:docMk/>
            <pc:sldMk cId="4254856644" sldId="261"/>
            <ac:spMk id="27" creationId="{3FFC3CE6-5AEB-F1AF-8850-EC5F5DD40E4A}"/>
          </ac:spMkLst>
        </pc:spChg>
        <pc:spChg chg="mod">
          <ac:chgData name="Samuel Lipovsky" userId="164f08fef6b5828e" providerId="LiveId" clId="{B425B457-A611-42F5-8227-2E68AC96ED89}" dt="2025-03-24T19:37:05.818" v="1247"/>
          <ac:spMkLst>
            <pc:docMk/>
            <pc:sldMk cId="4254856644" sldId="261"/>
            <ac:spMk id="28" creationId="{B57BEF5E-05E1-6222-C512-B3DCC08B061D}"/>
          </ac:spMkLst>
        </pc:spChg>
        <pc:spChg chg="add mod">
          <ac:chgData name="Samuel Lipovsky" userId="164f08fef6b5828e" providerId="LiveId" clId="{B425B457-A611-42F5-8227-2E68AC96ED89}" dt="2025-03-24T19:48:58.643" v="1607" actId="1038"/>
          <ac:spMkLst>
            <pc:docMk/>
            <pc:sldMk cId="4254856644" sldId="261"/>
            <ac:spMk id="48" creationId="{FB20CD64-BAD4-4D84-64AA-2BAD85973E46}"/>
          </ac:spMkLst>
        </pc:spChg>
        <pc:spChg chg="add mod">
          <ac:chgData name="Samuel Lipovsky" userId="164f08fef6b5828e" providerId="LiveId" clId="{B425B457-A611-42F5-8227-2E68AC96ED89}" dt="2025-03-24T19:48:58.643" v="1607" actId="1038"/>
          <ac:spMkLst>
            <pc:docMk/>
            <pc:sldMk cId="4254856644" sldId="261"/>
            <ac:spMk id="49" creationId="{7FEA1B39-6AB1-27DC-421E-BE516955CCD2}"/>
          </ac:spMkLst>
        </pc:spChg>
        <pc:spChg chg="add mod">
          <ac:chgData name="Samuel Lipovsky" userId="164f08fef6b5828e" providerId="LiveId" clId="{B425B457-A611-42F5-8227-2E68AC96ED89}" dt="2025-03-24T19:48:58.643" v="1607" actId="1038"/>
          <ac:spMkLst>
            <pc:docMk/>
            <pc:sldMk cId="4254856644" sldId="261"/>
            <ac:spMk id="50" creationId="{62E45D3C-091F-599D-5670-96A50B46EDA4}"/>
          </ac:spMkLst>
        </pc:spChg>
        <pc:grpChg chg="add mod">
          <ac:chgData name="Samuel Lipovsky" userId="164f08fef6b5828e" providerId="LiveId" clId="{B425B457-A611-42F5-8227-2E68AC96ED89}" dt="2025-03-24T19:48:58.643" v="1607" actId="1038"/>
          <ac:grpSpMkLst>
            <pc:docMk/>
            <pc:sldMk cId="4254856644" sldId="261"/>
            <ac:grpSpMk id="9" creationId="{BD599E53-9A6B-5032-EEEC-70F6AAD90EE5}"/>
          </ac:grpSpMkLst>
        </pc:grpChg>
        <pc:grpChg chg="add mod">
          <ac:chgData name="Samuel Lipovsky" userId="164f08fef6b5828e" providerId="LiveId" clId="{B425B457-A611-42F5-8227-2E68AC96ED89}" dt="2025-03-24T19:48:58.643" v="1607" actId="1038"/>
          <ac:grpSpMkLst>
            <pc:docMk/>
            <pc:sldMk cId="4254856644" sldId="261"/>
            <ac:grpSpMk id="10" creationId="{6776F022-48E3-3B24-DA01-72B3C4752C80}"/>
          </ac:grpSpMkLst>
        </pc:grpChg>
        <pc:grpChg chg="add mod">
          <ac:chgData name="Samuel Lipovsky" userId="164f08fef6b5828e" providerId="LiveId" clId="{B425B457-A611-42F5-8227-2E68AC96ED89}" dt="2025-03-24T19:48:58.643" v="1607" actId="1038"/>
          <ac:grpSpMkLst>
            <pc:docMk/>
            <pc:sldMk cId="4254856644" sldId="261"/>
            <ac:grpSpMk id="14" creationId="{1CF0B646-F791-F135-D8F2-DFB7E7485D9B}"/>
          </ac:grpSpMkLst>
        </pc:grpChg>
        <pc:grpChg chg="add mod">
          <ac:chgData name="Samuel Lipovsky" userId="164f08fef6b5828e" providerId="LiveId" clId="{B425B457-A611-42F5-8227-2E68AC96ED89}" dt="2025-03-24T19:48:58.643" v="1607" actId="1038"/>
          <ac:grpSpMkLst>
            <pc:docMk/>
            <pc:sldMk cId="4254856644" sldId="261"/>
            <ac:grpSpMk id="22" creationId="{6B784C4C-3225-75AC-0704-19750D21A5A0}"/>
          </ac:grpSpMkLst>
        </pc:grpChg>
        <pc:grpChg chg="add mod">
          <ac:chgData name="Samuel Lipovsky" userId="164f08fef6b5828e" providerId="LiveId" clId="{B425B457-A611-42F5-8227-2E68AC96ED89}" dt="2025-03-24T19:48:58.643" v="1607" actId="1038"/>
          <ac:grpSpMkLst>
            <pc:docMk/>
            <pc:sldMk cId="4254856644" sldId="261"/>
            <ac:grpSpMk id="25" creationId="{97FBCA8B-225F-1A3D-826A-300194C2D529}"/>
          </ac:grpSpMkLst>
        </pc:grpChg>
        <pc:picChg chg="del mod">
          <ac:chgData name="Samuel Lipovsky" userId="164f08fef6b5828e" providerId="LiveId" clId="{B425B457-A611-42F5-8227-2E68AC96ED89}" dt="2025-03-24T19:44:54.825" v="1476" actId="478"/>
          <ac:picMkLst>
            <pc:docMk/>
            <pc:sldMk cId="4254856644" sldId="261"/>
            <ac:picMk id="32" creationId="{F4BCEFD1-9386-39B9-39B8-0B034FD18DCC}"/>
          </ac:picMkLst>
        </pc:picChg>
        <pc:cxnChg chg="add mod">
          <ac:chgData name="Samuel Lipovsky" userId="164f08fef6b5828e" providerId="LiveId" clId="{B425B457-A611-42F5-8227-2E68AC96ED89}" dt="2025-03-24T19:40:18.049" v="1301" actId="1076"/>
          <ac:cxnSpMkLst>
            <pc:docMk/>
            <pc:sldMk cId="4254856644" sldId="261"/>
            <ac:cxnSpMk id="30" creationId="{613B40E0-15C4-9A1B-9E00-24B47AEF0B68}"/>
          </ac:cxnSpMkLst>
        </pc:cxnChg>
        <pc:cxnChg chg="add mod">
          <ac:chgData name="Samuel Lipovsky" userId="164f08fef6b5828e" providerId="LiveId" clId="{B425B457-A611-42F5-8227-2E68AC96ED89}" dt="2025-03-24T19:39:51.680" v="1293" actId="1076"/>
          <ac:cxnSpMkLst>
            <pc:docMk/>
            <pc:sldMk cId="4254856644" sldId="261"/>
            <ac:cxnSpMk id="34" creationId="{45677251-2938-BF47-2FBC-6D73EF68560F}"/>
          </ac:cxnSpMkLst>
        </pc:cxnChg>
        <pc:cxnChg chg="add mod">
          <ac:chgData name="Samuel Lipovsky" userId="164f08fef6b5828e" providerId="LiveId" clId="{B425B457-A611-42F5-8227-2E68AC96ED89}" dt="2025-03-24T19:45:57.290" v="1490" actId="1036"/>
          <ac:cxnSpMkLst>
            <pc:docMk/>
            <pc:sldMk cId="4254856644" sldId="261"/>
            <ac:cxnSpMk id="35" creationId="{FBF57020-FD23-6C28-0B99-E5E86DD030DA}"/>
          </ac:cxnSpMkLst>
        </pc:cxnChg>
        <pc:cxnChg chg="add mod">
          <ac:chgData name="Samuel Lipovsky" userId="164f08fef6b5828e" providerId="LiveId" clId="{B425B457-A611-42F5-8227-2E68AC96ED89}" dt="2025-03-24T19:48:58.643" v="1607" actId="1038"/>
          <ac:cxnSpMkLst>
            <pc:docMk/>
            <pc:sldMk cId="4254856644" sldId="261"/>
            <ac:cxnSpMk id="38" creationId="{2A11A5A5-FD5B-AC32-F91A-5BF490ACE049}"/>
          </ac:cxnSpMkLst>
        </pc:cxnChg>
        <pc:cxnChg chg="add mod">
          <ac:chgData name="Samuel Lipovsky" userId="164f08fef6b5828e" providerId="LiveId" clId="{B425B457-A611-42F5-8227-2E68AC96ED89}" dt="2025-03-24T19:45:42.776" v="1480" actId="208"/>
          <ac:cxnSpMkLst>
            <pc:docMk/>
            <pc:sldMk cId="4254856644" sldId="261"/>
            <ac:cxnSpMk id="52" creationId="{3AFF108F-CC01-DF0F-34ED-253CDF51112A}"/>
          </ac:cxnSpMkLst>
        </pc:cxnChg>
        <pc:cxnChg chg="add mod">
          <ac:chgData name="Samuel Lipovsky" userId="164f08fef6b5828e" providerId="LiveId" clId="{B425B457-A611-42F5-8227-2E68AC96ED89}" dt="2025-03-24T19:45:42.776" v="1480" actId="208"/>
          <ac:cxnSpMkLst>
            <pc:docMk/>
            <pc:sldMk cId="4254856644" sldId="261"/>
            <ac:cxnSpMk id="55" creationId="{13C8847D-6C40-CDD3-418C-B5D3C2D9AF9F}"/>
          </ac:cxnSpMkLst>
        </pc:cxnChg>
        <pc:cxnChg chg="add mod">
          <ac:chgData name="Samuel Lipovsky" userId="164f08fef6b5828e" providerId="LiveId" clId="{B425B457-A611-42F5-8227-2E68AC96ED89}" dt="2025-03-24T19:45:42.776" v="1480" actId="208"/>
          <ac:cxnSpMkLst>
            <pc:docMk/>
            <pc:sldMk cId="4254856644" sldId="261"/>
            <ac:cxnSpMk id="56" creationId="{F4618228-6849-7E97-8350-7713EDBF3F84}"/>
          </ac:cxnSpMkLst>
        </pc:cxnChg>
        <pc:cxnChg chg="add mod">
          <ac:chgData name="Samuel Lipovsky" userId="164f08fef6b5828e" providerId="LiveId" clId="{B425B457-A611-42F5-8227-2E68AC96ED89}" dt="2025-03-24T19:45:42.776" v="1480" actId="208"/>
          <ac:cxnSpMkLst>
            <pc:docMk/>
            <pc:sldMk cId="4254856644" sldId="261"/>
            <ac:cxnSpMk id="57" creationId="{593D9547-08F5-00BA-9132-300E3CDE6BE0}"/>
          </ac:cxnSpMkLst>
        </pc:cxnChg>
        <pc:cxnChg chg="add mod">
          <ac:chgData name="Samuel Lipovsky" userId="164f08fef6b5828e" providerId="LiveId" clId="{B425B457-A611-42F5-8227-2E68AC96ED89}" dt="2025-03-24T19:45:42.776" v="1480" actId="208"/>
          <ac:cxnSpMkLst>
            <pc:docMk/>
            <pc:sldMk cId="4254856644" sldId="261"/>
            <ac:cxnSpMk id="60" creationId="{330EED67-64C0-ABBB-45C7-EB5D7B9F1DCD}"/>
          </ac:cxnSpMkLst>
        </pc:cxnChg>
        <pc:cxnChg chg="add mod">
          <ac:chgData name="Samuel Lipovsky" userId="164f08fef6b5828e" providerId="LiveId" clId="{B425B457-A611-42F5-8227-2E68AC96ED89}" dt="2025-03-24T19:48:58.643" v="1607" actId="1038"/>
          <ac:cxnSpMkLst>
            <pc:docMk/>
            <pc:sldMk cId="4254856644" sldId="261"/>
            <ac:cxnSpMk id="62" creationId="{0CA49C0F-B3C9-4F19-E126-ED4717139772}"/>
          </ac:cxnSpMkLst>
        </pc:cxnChg>
        <pc:cxnChg chg="add del mod">
          <ac:chgData name="Samuel Lipovsky" userId="164f08fef6b5828e" providerId="LiveId" clId="{B425B457-A611-42F5-8227-2E68AC96ED89}" dt="2025-03-24T19:44:22.040" v="1460" actId="478"/>
          <ac:cxnSpMkLst>
            <pc:docMk/>
            <pc:sldMk cId="4254856644" sldId="261"/>
            <ac:cxnSpMk id="66" creationId="{BE48E433-879E-AF9E-A00C-2A52A6B6988B}"/>
          </ac:cxnSpMkLst>
        </pc:cxnChg>
        <pc:cxnChg chg="add mod">
          <ac:chgData name="Samuel Lipovsky" userId="164f08fef6b5828e" providerId="LiveId" clId="{B425B457-A611-42F5-8227-2E68AC96ED89}" dt="2025-03-24T19:45:42.776" v="1480" actId="208"/>
          <ac:cxnSpMkLst>
            <pc:docMk/>
            <pc:sldMk cId="4254856644" sldId="261"/>
            <ac:cxnSpMk id="67" creationId="{DA78103B-9B1B-8489-232D-A824BF990A54}"/>
          </ac:cxnSpMkLst>
        </pc:cxnChg>
        <pc:cxnChg chg="add mod">
          <ac:chgData name="Samuel Lipovsky" userId="164f08fef6b5828e" providerId="LiveId" clId="{B425B457-A611-42F5-8227-2E68AC96ED89}" dt="2025-03-24T19:45:42.776" v="1480" actId="208"/>
          <ac:cxnSpMkLst>
            <pc:docMk/>
            <pc:sldMk cId="4254856644" sldId="261"/>
            <ac:cxnSpMk id="68" creationId="{CD56696F-6A56-C66A-CE0C-31826C579B12}"/>
          </ac:cxnSpMkLst>
        </pc:cxnChg>
      </pc:sldChg>
      <pc:sldChg chg="addSp delSp modSp add mod">
        <pc:chgData name="Samuel Lipovsky" userId="164f08fef6b5828e" providerId="LiveId" clId="{B425B457-A611-42F5-8227-2E68AC96ED89}" dt="2025-03-24T20:09:41.480" v="2311" actId="20577"/>
        <pc:sldMkLst>
          <pc:docMk/>
          <pc:sldMk cId="627432387" sldId="262"/>
        </pc:sldMkLst>
        <pc:spChg chg="mod">
          <ac:chgData name="Samuel Lipovsky" userId="164f08fef6b5828e" providerId="LiveId" clId="{B425B457-A611-42F5-8227-2E68AC96ED89}" dt="2025-03-24T19:50:51.491" v="1624" actId="20577"/>
          <ac:spMkLst>
            <pc:docMk/>
            <pc:sldMk cId="627432387" sldId="262"/>
            <ac:spMk id="2" creationId="{3ACAFFD1-BAB0-E2FF-7228-EAC2DC5B6248}"/>
          </ac:spMkLst>
        </pc:spChg>
        <pc:spChg chg="mod">
          <ac:chgData name="Samuel Lipovsky" userId="164f08fef6b5828e" providerId="LiveId" clId="{B425B457-A611-42F5-8227-2E68AC96ED89}" dt="2025-03-24T20:09:41.480" v="2311" actId="20577"/>
          <ac:spMkLst>
            <pc:docMk/>
            <pc:sldMk cId="627432387" sldId="262"/>
            <ac:spMk id="3" creationId="{17EFF4C6-BF33-8736-174F-D467393A94D9}"/>
          </ac:spMkLst>
        </pc:spChg>
        <pc:spChg chg="add mod">
          <ac:chgData name="Samuel Lipovsky" userId="164f08fef6b5828e" providerId="LiveId" clId="{B425B457-A611-42F5-8227-2E68AC96ED89}" dt="2025-03-24T20:03:10.322" v="2244" actId="207"/>
          <ac:spMkLst>
            <pc:docMk/>
            <pc:sldMk cId="627432387" sldId="262"/>
            <ac:spMk id="4" creationId="{A6D34C7B-933D-5C3B-7793-F936168AF944}"/>
          </ac:spMkLst>
        </pc:spChg>
        <pc:spChg chg="add mod">
          <ac:chgData name="Samuel Lipovsky" userId="164f08fef6b5828e" providerId="LiveId" clId="{B425B457-A611-42F5-8227-2E68AC96ED89}" dt="2025-03-24T20:03:12.046" v="2245" actId="207"/>
          <ac:spMkLst>
            <pc:docMk/>
            <pc:sldMk cId="627432387" sldId="262"/>
            <ac:spMk id="6" creationId="{F179C59B-0F09-5322-CE7E-5B6F1637138A}"/>
          </ac:spMkLst>
        </pc:spChg>
        <pc:spChg chg="add mod">
          <ac:chgData name="Samuel Lipovsky" userId="164f08fef6b5828e" providerId="LiveId" clId="{B425B457-A611-42F5-8227-2E68AC96ED89}" dt="2025-03-24T20:03:33.379" v="2258" actId="207"/>
          <ac:spMkLst>
            <pc:docMk/>
            <pc:sldMk cId="627432387" sldId="262"/>
            <ac:spMk id="7" creationId="{947BB50B-F0D6-009C-DE95-C9636E29E8CE}"/>
          </ac:spMkLst>
        </pc:spChg>
        <pc:spChg chg="del">
          <ac:chgData name="Samuel Lipovsky" userId="164f08fef6b5828e" providerId="LiveId" clId="{B425B457-A611-42F5-8227-2E68AC96ED89}" dt="2025-03-24T19:51:22.212" v="1625" actId="478"/>
          <ac:spMkLst>
            <pc:docMk/>
            <pc:sldMk cId="627432387" sldId="262"/>
            <ac:spMk id="27" creationId="{D4487106-4DAF-D26B-9AF9-FE62AEFD254C}"/>
          </ac:spMkLst>
        </pc:spChg>
        <pc:picChg chg="del">
          <ac:chgData name="Samuel Lipovsky" userId="164f08fef6b5828e" providerId="LiveId" clId="{B425B457-A611-42F5-8227-2E68AC96ED89}" dt="2025-03-24T19:51:23.961" v="1626" actId="478"/>
          <ac:picMkLst>
            <pc:docMk/>
            <pc:sldMk cId="627432387" sldId="262"/>
            <ac:picMk id="32" creationId="{83705DDF-CE7B-E981-B3EA-B14985EEEC75}"/>
          </ac:picMkLst>
        </pc:picChg>
        <pc:cxnChg chg="add mod">
          <ac:chgData name="Samuel Lipovsky" userId="164f08fef6b5828e" providerId="LiveId" clId="{B425B457-A611-42F5-8227-2E68AC96ED89}" dt="2025-03-24T20:00:08.901" v="2122" actId="14100"/>
          <ac:cxnSpMkLst>
            <pc:docMk/>
            <pc:sldMk cId="627432387" sldId="262"/>
            <ac:cxnSpMk id="10" creationId="{3F6618D5-5219-22B7-209C-CB2376DF770C}"/>
          </ac:cxnSpMkLst>
        </pc:cxnChg>
        <pc:cxnChg chg="add del mod">
          <ac:chgData name="Samuel Lipovsky" userId="164f08fef6b5828e" providerId="LiveId" clId="{B425B457-A611-42F5-8227-2E68AC96ED89}" dt="2025-03-24T20:00:02.332" v="2110" actId="478"/>
          <ac:cxnSpMkLst>
            <pc:docMk/>
            <pc:sldMk cId="627432387" sldId="262"/>
            <ac:cxnSpMk id="12" creationId="{481A13D6-6A32-301E-1E8D-EC7D795700E1}"/>
          </ac:cxnSpMkLst>
        </pc:cxnChg>
        <pc:cxnChg chg="add del mod">
          <ac:chgData name="Samuel Lipovsky" userId="164f08fef6b5828e" providerId="LiveId" clId="{B425B457-A611-42F5-8227-2E68AC96ED89}" dt="2025-03-24T20:00:02.693" v="2111" actId="478"/>
          <ac:cxnSpMkLst>
            <pc:docMk/>
            <pc:sldMk cId="627432387" sldId="262"/>
            <ac:cxnSpMk id="13" creationId="{DA3E3E7D-2917-3348-D4EE-3E95E422AD23}"/>
          </ac:cxnSpMkLst>
        </pc:cxnChg>
        <pc:cxnChg chg="add del mod">
          <ac:chgData name="Samuel Lipovsky" userId="164f08fef6b5828e" providerId="LiveId" clId="{B425B457-A611-42F5-8227-2E68AC96ED89}" dt="2025-03-24T20:00:03.061" v="2112" actId="478"/>
          <ac:cxnSpMkLst>
            <pc:docMk/>
            <pc:sldMk cId="627432387" sldId="262"/>
            <ac:cxnSpMk id="14" creationId="{55893DEF-031E-68E4-E1A7-17895D33D0A3}"/>
          </ac:cxnSpMkLst>
        </pc:cxnChg>
        <pc:cxnChg chg="add del mod">
          <ac:chgData name="Samuel Lipovsky" userId="164f08fef6b5828e" providerId="LiveId" clId="{B425B457-A611-42F5-8227-2E68AC96ED89}" dt="2025-03-24T20:00:04.167" v="2114" actId="478"/>
          <ac:cxnSpMkLst>
            <pc:docMk/>
            <pc:sldMk cId="627432387" sldId="262"/>
            <ac:cxnSpMk id="23" creationId="{4FFAC71F-2172-AEED-D2AA-6AEF25D04715}"/>
          </ac:cxnSpMkLst>
        </pc:cxnChg>
        <pc:cxnChg chg="add del mod">
          <ac:chgData name="Samuel Lipovsky" userId="164f08fef6b5828e" providerId="LiveId" clId="{B425B457-A611-42F5-8227-2E68AC96ED89}" dt="2025-03-24T19:58:36.291" v="1920" actId="478"/>
          <ac:cxnSpMkLst>
            <pc:docMk/>
            <pc:sldMk cId="627432387" sldId="262"/>
            <ac:cxnSpMk id="25" creationId="{1D28119E-CF82-6257-67F3-26E84C33A7DD}"/>
          </ac:cxnSpMkLst>
        </pc:cxnChg>
        <pc:cxnChg chg="add del mod">
          <ac:chgData name="Samuel Lipovsky" userId="164f08fef6b5828e" providerId="LiveId" clId="{B425B457-A611-42F5-8227-2E68AC96ED89}" dt="2025-03-24T20:00:03.808" v="2113" actId="478"/>
          <ac:cxnSpMkLst>
            <pc:docMk/>
            <pc:sldMk cId="627432387" sldId="262"/>
            <ac:cxnSpMk id="28" creationId="{27315B54-91C5-2A78-AFD3-F8B23591A924}"/>
          </ac:cxnSpMkLst>
        </pc:cxnChg>
        <pc:cxnChg chg="add del mod">
          <ac:chgData name="Samuel Lipovsky" userId="164f08fef6b5828e" providerId="LiveId" clId="{B425B457-A611-42F5-8227-2E68AC96ED89}" dt="2025-03-24T20:00:01.524" v="2109" actId="478"/>
          <ac:cxnSpMkLst>
            <pc:docMk/>
            <pc:sldMk cId="627432387" sldId="262"/>
            <ac:cxnSpMk id="30" creationId="{0725F65C-DFE1-A8E4-32D1-D0B0C46FD682}"/>
          </ac:cxnSpMkLst>
        </pc:cxnChg>
        <pc:cxnChg chg="add mod">
          <ac:chgData name="Samuel Lipovsky" userId="164f08fef6b5828e" providerId="LiveId" clId="{B425B457-A611-42F5-8227-2E68AC96ED89}" dt="2025-03-24T19:59:57.872" v="2101" actId="1076"/>
          <ac:cxnSpMkLst>
            <pc:docMk/>
            <pc:sldMk cId="627432387" sldId="262"/>
            <ac:cxnSpMk id="33" creationId="{008E56DF-98BB-0820-034C-3AFB740B0AC5}"/>
          </ac:cxnSpMkLst>
        </pc:cxnChg>
        <pc:cxnChg chg="add mod">
          <ac:chgData name="Samuel Lipovsky" userId="164f08fef6b5828e" providerId="LiveId" clId="{B425B457-A611-42F5-8227-2E68AC96ED89}" dt="2025-03-24T19:59:57.524" v="2100" actId="1076"/>
          <ac:cxnSpMkLst>
            <pc:docMk/>
            <pc:sldMk cId="627432387" sldId="262"/>
            <ac:cxnSpMk id="34" creationId="{75E9BCA8-6B35-52D0-6076-384ACB3E430E}"/>
          </ac:cxnSpMkLst>
        </pc:cxnChg>
        <pc:cxnChg chg="add mod">
          <ac:chgData name="Samuel Lipovsky" userId="164f08fef6b5828e" providerId="LiveId" clId="{B425B457-A611-42F5-8227-2E68AC96ED89}" dt="2025-03-24T19:59:57.175" v="2099" actId="1076"/>
          <ac:cxnSpMkLst>
            <pc:docMk/>
            <pc:sldMk cId="627432387" sldId="262"/>
            <ac:cxnSpMk id="35" creationId="{DE1C1B40-195F-C3D5-3E29-D91B9951587E}"/>
          </ac:cxnSpMkLst>
        </pc:cxnChg>
        <pc:cxnChg chg="add mod">
          <ac:chgData name="Samuel Lipovsky" userId="164f08fef6b5828e" providerId="LiveId" clId="{B425B457-A611-42F5-8227-2E68AC96ED89}" dt="2025-03-24T19:59:56.801" v="2098" actId="1076"/>
          <ac:cxnSpMkLst>
            <pc:docMk/>
            <pc:sldMk cId="627432387" sldId="262"/>
            <ac:cxnSpMk id="36" creationId="{4A066164-3966-A499-0368-DE9C18DE81D7}"/>
          </ac:cxnSpMkLst>
        </pc:cxnChg>
        <pc:cxnChg chg="add mod">
          <ac:chgData name="Samuel Lipovsky" userId="164f08fef6b5828e" providerId="LiveId" clId="{B425B457-A611-42F5-8227-2E68AC96ED89}" dt="2025-03-24T20:00:19.299" v="2128" actId="1038"/>
          <ac:cxnSpMkLst>
            <pc:docMk/>
            <pc:sldMk cId="627432387" sldId="262"/>
            <ac:cxnSpMk id="38" creationId="{C68CBCCA-76A8-5A7D-CF0C-078B8C7F58E4}"/>
          </ac:cxnSpMkLst>
        </pc:cxnChg>
      </pc:sldChg>
      <pc:sldChg chg="add del">
        <pc:chgData name="Samuel Lipovsky" userId="164f08fef6b5828e" providerId="LiveId" clId="{B425B457-A611-42F5-8227-2E68AC96ED89}" dt="2025-03-24T19:17:17.831" v="972" actId="47"/>
        <pc:sldMkLst>
          <pc:docMk/>
          <pc:sldMk cId="2161933962" sldId="262"/>
        </pc:sldMkLst>
      </pc:sldChg>
      <pc:sldChg chg="add del">
        <pc:chgData name="Samuel Lipovsky" userId="164f08fef6b5828e" providerId="LiveId" clId="{B425B457-A611-42F5-8227-2E68AC96ED89}" dt="2025-03-24T19:17:18.621" v="973" actId="47"/>
        <pc:sldMkLst>
          <pc:docMk/>
          <pc:sldMk cId="3569894224" sldId="263"/>
        </pc:sldMkLst>
      </pc:sldChg>
      <pc:sldChg chg="addSp delSp modSp add mod">
        <pc:chgData name="Samuel Lipovsky" userId="164f08fef6b5828e" providerId="LiveId" clId="{B425B457-A611-42F5-8227-2E68AC96ED89}" dt="2025-03-24T20:09:44.400" v="2313" actId="20577"/>
        <pc:sldMkLst>
          <pc:docMk/>
          <pc:sldMk cId="4003661744" sldId="263"/>
        </pc:sldMkLst>
        <pc:spChg chg="mod">
          <ac:chgData name="Samuel Lipovsky" userId="164f08fef6b5828e" providerId="LiveId" clId="{B425B457-A611-42F5-8227-2E68AC96ED89}" dt="2025-03-24T20:01:10.163" v="2144" actId="20577"/>
          <ac:spMkLst>
            <pc:docMk/>
            <pc:sldMk cId="4003661744" sldId="263"/>
            <ac:spMk id="2" creationId="{1E0D4209-0EE0-BE84-2EF2-47CF0C6EA732}"/>
          </ac:spMkLst>
        </pc:spChg>
        <pc:spChg chg="mod">
          <ac:chgData name="Samuel Lipovsky" userId="164f08fef6b5828e" providerId="LiveId" clId="{B425B457-A611-42F5-8227-2E68AC96ED89}" dt="2025-03-24T20:09:44.400" v="2313" actId="20577"/>
          <ac:spMkLst>
            <pc:docMk/>
            <pc:sldMk cId="4003661744" sldId="263"/>
            <ac:spMk id="3" creationId="{49A02734-4F95-55F2-0985-0B76AF25BA60}"/>
          </ac:spMkLst>
        </pc:spChg>
        <pc:spChg chg="add mod">
          <ac:chgData name="Samuel Lipovsky" userId="164f08fef6b5828e" providerId="LiveId" clId="{B425B457-A611-42F5-8227-2E68AC96ED89}" dt="2025-03-24T20:01:22.389" v="2146"/>
          <ac:spMkLst>
            <pc:docMk/>
            <pc:sldMk cId="4003661744" sldId="263"/>
            <ac:spMk id="4" creationId="{E2021B45-9A18-63E6-02AD-02C2C8FCA88F}"/>
          </ac:spMkLst>
        </pc:spChg>
        <pc:spChg chg="add mod">
          <ac:chgData name="Samuel Lipovsky" userId="164f08fef6b5828e" providerId="LiveId" clId="{B425B457-A611-42F5-8227-2E68AC96ED89}" dt="2025-03-24T20:01:22.389" v="2146"/>
          <ac:spMkLst>
            <pc:docMk/>
            <pc:sldMk cId="4003661744" sldId="263"/>
            <ac:spMk id="6" creationId="{E886271C-D0DB-CFAD-3115-1E1F0714A0A7}"/>
          </ac:spMkLst>
        </pc:spChg>
        <pc:spChg chg="add mod">
          <ac:chgData name="Samuel Lipovsky" userId="164f08fef6b5828e" providerId="LiveId" clId="{B425B457-A611-42F5-8227-2E68AC96ED89}" dt="2025-03-24T20:01:22.389" v="2146"/>
          <ac:spMkLst>
            <pc:docMk/>
            <pc:sldMk cId="4003661744" sldId="263"/>
            <ac:spMk id="7" creationId="{F690A009-7D94-9601-ED1D-A56C735229DA}"/>
          </ac:spMkLst>
        </pc:spChg>
        <pc:spChg chg="add mod">
          <ac:chgData name="Samuel Lipovsky" userId="164f08fef6b5828e" providerId="LiveId" clId="{B425B457-A611-42F5-8227-2E68AC96ED89}" dt="2025-03-24T20:05:15.334" v="2305" actId="1076"/>
          <ac:spMkLst>
            <pc:docMk/>
            <pc:sldMk cId="4003661744" sldId="263"/>
            <ac:spMk id="12" creationId="{469BE218-1C19-E430-88ED-4FB90E2764F6}"/>
          </ac:spMkLst>
        </pc:spChg>
        <pc:spChg chg="add mod">
          <ac:chgData name="Samuel Lipovsky" userId="164f08fef6b5828e" providerId="LiveId" clId="{B425B457-A611-42F5-8227-2E68AC96ED89}" dt="2025-03-24T20:03:58.210" v="2274" actId="14100"/>
          <ac:spMkLst>
            <pc:docMk/>
            <pc:sldMk cId="4003661744" sldId="263"/>
            <ac:spMk id="13" creationId="{8EF62B7B-FC84-F90F-A41A-20C2F26C442B}"/>
          </ac:spMkLst>
        </pc:spChg>
        <pc:spChg chg="add mod">
          <ac:chgData name="Samuel Lipovsky" userId="164f08fef6b5828e" providerId="LiveId" clId="{B425B457-A611-42F5-8227-2E68AC96ED89}" dt="2025-03-24T20:09:04.466" v="2307" actId="14838"/>
          <ac:spMkLst>
            <pc:docMk/>
            <pc:sldMk cId="4003661744" sldId="263"/>
            <ac:spMk id="14" creationId="{5702A01C-BCDB-EBD8-3AED-0F5929A9409F}"/>
          </ac:spMkLst>
        </pc:spChg>
        <pc:spChg chg="del">
          <ac:chgData name="Samuel Lipovsky" userId="164f08fef6b5828e" providerId="LiveId" clId="{B425B457-A611-42F5-8227-2E68AC96ED89}" dt="2025-03-24T20:01:22.018" v="2145" actId="478"/>
          <ac:spMkLst>
            <pc:docMk/>
            <pc:sldMk cId="4003661744" sldId="263"/>
            <ac:spMk id="27" creationId="{C31EA126-213E-A392-8175-F8290088B7ED}"/>
          </ac:spMkLst>
        </pc:spChg>
        <pc:picChg chg="del">
          <ac:chgData name="Samuel Lipovsky" userId="164f08fef6b5828e" providerId="LiveId" clId="{B425B457-A611-42F5-8227-2E68AC96ED89}" dt="2025-03-24T20:01:25.428" v="2147" actId="478"/>
          <ac:picMkLst>
            <pc:docMk/>
            <pc:sldMk cId="4003661744" sldId="263"/>
            <ac:picMk id="32" creationId="{F25533F2-408E-FD16-2711-9FF72ECE43BF}"/>
          </ac:picMkLst>
        </pc:picChg>
        <pc:cxnChg chg="add mod">
          <ac:chgData name="Samuel Lipovsky" userId="164f08fef6b5828e" providerId="LiveId" clId="{B425B457-A611-42F5-8227-2E68AC96ED89}" dt="2025-03-24T20:01:22.389" v="2146"/>
          <ac:cxnSpMkLst>
            <pc:docMk/>
            <pc:sldMk cId="4003661744" sldId="263"/>
            <ac:cxnSpMk id="9" creationId="{B68F6929-5CB6-C183-E58E-00680C204205}"/>
          </ac:cxnSpMkLst>
        </pc:cxnChg>
        <pc:cxnChg chg="add mod">
          <ac:chgData name="Samuel Lipovsky" userId="164f08fef6b5828e" providerId="LiveId" clId="{B425B457-A611-42F5-8227-2E68AC96ED89}" dt="2025-03-24T20:01:22.389" v="2146"/>
          <ac:cxnSpMkLst>
            <pc:docMk/>
            <pc:sldMk cId="4003661744" sldId="263"/>
            <ac:cxnSpMk id="10" creationId="{6EA28FE4-31F4-B3D6-8495-405410C8BE29}"/>
          </ac:cxnSpMkLst>
        </pc:cxnChg>
        <pc:cxnChg chg="add mod">
          <ac:chgData name="Samuel Lipovsky" userId="164f08fef6b5828e" providerId="LiveId" clId="{B425B457-A611-42F5-8227-2E68AC96ED89}" dt="2025-03-24T20:05:23.472" v="2306" actId="14100"/>
          <ac:cxnSpMkLst>
            <pc:docMk/>
            <pc:sldMk cId="4003661744" sldId="263"/>
            <ac:cxnSpMk id="15" creationId="{727AF7F8-568D-2385-9CA3-6D4EB8E8CBDE}"/>
          </ac:cxnSpMkLst>
        </pc:cxnChg>
        <pc:cxnChg chg="add mod">
          <ac:chgData name="Samuel Lipovsky" userId="164f08fef6b5828e" providerId="LiveId" clId="{B425B457-A611-42F5-8227-2E68AC96ED89}" dt="2025-03-24T20:05:10.720" v="2304" actId="1038"/>
          <ac:cxnSpMkLst>
            <pc:docMk/>
            <pc:sldMk cId="4003661744" sldId="263"/>
            <ac:cxnSpMk id="16" creationId="{2EC5C2EB-EAFF-62C2-B52B-D0C09649B4A2}"/>
          </ac:cxnSpMkLst>
        </pc:cxnChg>
      </pc:sldChg>
      <pc:sldChg chg="add del">
        <pc:chgData name="Samuel Lipovsky" userId="164f08fef6b5828e" providerId="LiveId" clId="{B425B457-A611-42F5-8227-2E68AC96ED89}" dt="2025-03-24T19:17:19.133" v="974" actId="47"/>
        <pc:sldMkLst>
          <pc:docMk/>
          <pc:sldMk cId="188853065" sldId="264"/>
        </pc:sldMkLst>
      </pc:sldChg>
      <pc:sldChg chg="addSp delSp modSp add mod">
        <pc:chgData name="Samuel Lipovsky" userId="164f08fef6b5828e" providerId="LiveId" clId="{B425B457-A611-42F5-8227-2E68AC96ED89}" dt="2025-03-24T22:32:44.535" v="4362"/>
        <pc:sldMkLst>
          <pc:docMk/>
          <pc:sldMk cId="212041149" sldId="264"/>
        </pc:sldMkLst>
        <pc:spChg chg="mod">
          <ac:chgData name="Samuel Lipovsky" userId="164f08fef6b5828e" providerId="LiveId" clId="{B425B457-A611-42F5-8227-2E68AC96ED89}" dt="2025-03-24T20:11:17.068" v="2332" actId="20577"/>
          <ac:spMkLst>
            <pc:docMk/>
            <pc:sldMk cId="212041149" sldId="264"/>
            <ac:spMk id="2" creationId="{D80EDCC2-74BF-302B-7090-61DB6A2B95F4}"/>
          </ac:spMkLst>
        </pc:spChg>
        <pc:spChg chg="mod">
          <ac:chgData name="Samuel Lipovsky" userId="164f08fef6b5828e" providerId="LiveId" clId="{B425B457-A611-42F5-8227-2E68AC96ED89}" dt="2025-03-24T20:12:17.949" v="2348" actId="20577"/>
          <ac:spMkLst>
            <pc:docMk/>
            <pc:sldMk cId="212041149" sldId="264"/>
            <ac:spMk id="3" creationId="{31C78031-D6FF-1AD6-8BD1-5AAB31D89897}"/>
          </ac:spMkLst>
        </pc:spChg>
        <pc:spChg chg="mod">
          <ac:chgData name="Samuel Lipovsky" userId="164f08fef6b5828e" providerId="LiveId" clId="{B425B457-A611-42F5-8227-2E68AC96ED89}" dt="2025-03-24T22:15:41.619" v="4009" actId="1076"/>
          <ac:spMkLst>
            <pc:docMk/>
            <pc:sldMk cId="212041149" sldId="264"/>
            <ac:spMk id="27" creationId="{ACDFA103-DEFA-E08E-5519-85F8DD44BAB4}"/>
          </ac:spMkLst>
        </pc:spChg>
        <pc:picChg chg="add del mod">
          <ac:chgData name="Samuel Lipovsky" userId="164f08fef6b5828e" providerId="LiveId" clId="{B425B457-A611-42F5-8227-2E68AC96ED89}" dt="2025-03-24T22:09:44.355" v="3895" actId="478"/>
          <ac:picMkLst>
            <pc:docMk/>
            <pc:sldMk cId="212041149" sldId="264"/>
            <ac:picMk id="4" creationId="{27C451B5-DD11-88E2-6B27-9980C2452529}"/>
          </ac:picMkLst>
        </pc:picChg>
        <pc:picChg chg="add mod">
          <ac:chgData name="Samuel Lipovsky" userId="164f08fef6b5828e" providerId="LiveId" clId="{B425B457-A611-42F5-8227-2E68AC96ED89}" dt="2025-03-24T22:32:44.535" v="4362"/>
          <ac:picMkLst>
            <pc:docMk/>
            <pc:sldMk cId="212041149" sldId="264"/>
            <ac:picMk id="4" creationId="{3DB00261-EBEE-B7CE-0AA9-057556601E94}"/>
          </ac:picMkLst>
        </pc:picChg>
        <pc:picChg chg="add del mod">
          <ac:chgData name="Samuel Lipovsky" userId="164f08fef6b5828e" providerId="LiveId" clId="{B425B457-A611-42F5-8227-2E68AC96ED89}" dt="2025-03-24T22:32:44.383" v="4361" actId="478"/>
          <ac:picMkLst>
            <pc:docMk/>
            <pc:sldMk cId="212041149" sldId="264"/>
            <ac:picMk id="6" creationId="{2D9E628C-D152-9B10-6000-000DC1A4A027}"/>
          </ac:picMkLst>
        </pc:picChg>
        <pc:picChg chg="del">
          <ac:chgData name="Samuel Lipovsky" userId="164f08fef6b5828e" providerId="LiveId" clId="{B425B457-A611-42F5-8227-2E68AC96ED89}" dt="2025-03-24T21:50:23.257" v="3274" actId="478"/>
          <ac:picMkLst>
            <pc:docMk/>
            <pc:sldMk cId="212041149" sldId="264"/>
            <ac:picMk id="32" creationId="{E8063190-F769-98C6-7190-ADE64813DD76}"/>
          </ac:picMkLst>
        </pc:picChg>
      </pc:sldChg>
      <pc:sldChg chg="addSp delSp modSp add mod">
        <pc:chgData name="Samuel Lipovsky" userId="164f08fef6b5828e" providerId="LiveId" clId="{B425B457-A611-42F5-8227-2E68AC96ED89}" dt="2025-03-24T22:32:46.731" v="4364"/>
        <pc:sldMkLst>
          <pc:docMk/>
          <pc:sldMk cId="2197708108" sldId="265"/>
        </pc:sldMkLst>
        <pc:spChg chg="mod">
          <ac:chgData name="Samuel Lipovsky" userId="164f08fef6b5828e" providerId="LiveId" clId="{B425B457-A611-42F5-8227-2E68AC96ED89}" dt="2025-03-24T20:15:02.104" v="2363" actId="20577"/>
          <ac:spMkLst>
            <pc:docMk/>
            <pc:sldMk cId="2197708108" sldId="265"/>
            <ac:spMk id="2" creationId="{69A04062-5842-A238-8F39-B50E177F1BD5}"/>
          </ac:spMkLst>
        </pc:spChg>
        <pc:spChg chg="mod">
          <ac:chgData name="Samuel Lipovsky" userId="164f08fef6b5828e" providerId="LiveId" clId="{B425B457-A611-42F5-8227-2E68AC96ED89}" dt="2025-03-24T20:17:44.151" v="2445" actId="20577"/>
          <ac:spMkLst>
            <pc:docMk/>
            <pc:sldMk cId="2197708108" sldId="265"/>
            <ac:spMk id="3" creationId="{E7916029-8163-F94D-9C3C-58E8E1FCBD07}"/>
          </ac:spMkLst>
        </pc:spChg>
        <pc:spChg chg="mod">
          <ac:chgData name="Samuel Lipovsky" userId="164f08fef6b5828e" providerId="LiveId" clId="{B425B457-A611-42F5-8227-2E68AC96ED89}" dt="2025-03-24T22:15:26.557" v="4006" actId="14838"/>
          <ac:spMkLst>
            <pc:docMk/>
            <pc:sldMk cId="2197708108" sldId="265"/>
            <ac:spMk id="27" creationId="{5218D50F-76A7-EB79-CDBE-684E848F14D9}"/>
          </ac:spMkLst>
        </pc:spChg>
        <pc:picChg chg="add mod">
          <ac:chgData name="Samuel Lipovsky" userId="164f08fef6b5828e" providerId="LiveId" clId="{B425B457-A611-42F5-8227-2E68AC96ED89}" dt="2025-03-24T22:32:46.731" v="4364"/>
          <ac:picMkLst>
            <pc:docMk/>
            <pc:sldMk cId="2197708108" sldId="265"/>
            <ac:picMk id="4" creationId="{31DF7023-95F6-0FF8-4D8E-AC652E8A78BB}"/>
          </ac:picMkLst>
        </pc:picChg>
        <pc:picChg chg="add del mod">
          <ac:chgData name="Samuel Lipovsky" userId="164f08fef6b5828e" providerId="LiveId" clId="{B425B457-A611-42F5-8227-2E68AC96ED89}" dt="2025-03-24T22:09:47.430" v="3897" actId="478"/>
          <ac:picMkLst>
            <pc:docMk/>
            <pc:sldMk cId="2197708108" sldId="265"/>
            <ac:picMk id="4" creationId="{8F1D5599-C370-454C-EF09-3A422FA2B219}"/>
          </ac:picMkLst>
        </pc:picChg>
        <pc:picChg chg="add del mod">
          <ac:chgData name="Samuel Lipovsky" userId="164f08fef6b5828e" providerId="LiveId" clId="{B425B457-A611-42F5-8227-2E68AC96ED89}" dt="2025-03-24T22:32:46.509" v="4363" actId="478"/>
          <ac:picMkLst>
            <pc:docMk/>
            <pc:sldMk cId="2197708108" sldId="265"/>
            <ac:picMk id="6" creationId="{1EB04830-C534-B6BD-8934-354C1D148A91}"/>
          </ac:picMkLst>
        </pc:picChg>
        <pc:picChg chg="del">
          <ac:chgData name="Samuel Lipovsky" userId="164f08fef6b5828e" providerId="LiveId" clId="{B425B457-A611-42F5-8227-2E68AC96ED89}" dt="2025-03-24T21:50:26.784" v="3276" actId="478"/>
          <ac:picMkLst>
            <pc:docMk/>
            <pc:sldMk cId="2197708108" sldId="265"/>
            <ac:picMk id="32" creationId="{94BA75C9-408F-BEEB-85B0-D20115E661FA}"/>
          </ac:picMkLst>
        </pc:picChg>
      </pc:sldChg>
      <pc:sldChg chg="addSp delSp modSp add mod">
        <pc:chgData name="Samuel Lipovsky" userId="164f08fef6b5828e" providerId="LiveId" clId="{B425B457-A611-42F5-8227-2E68AC96ED89}" dt="2025-03-24T22:32:50.839" v="4366"/>
        <pc:sldMkLst>
          <pc:docMk/>
          <pc:sldMk cId="58141354" sldId="266"/>
        </pc:sldMkLst>
        <pc:spChg chg="mod">
          <ac:chgData name="Samuel Lipovsky" userId="164f08fef6b5828e" providerId="LiveId" clId="{B425B457-A611-42F5-8227-2E68AC96ED89}" dt="2025-03-24T20:16:48.305" v="2429" actId="20577"/>
          <ac:spMkLst>
            <pc:docMk/>
            <pc:sldMk cId="58141354" sldId="266"/>
            <ac:spMk id="2" creationId="{0CB55D96-BE2D-9213-4583-D6DFD701CBC0}"/>
          </ac:spMkLst>
        </pc:spChg>
        <pc:spChg chg="mod">
          <ac:chgData name="Samuel Lipovsky" userId="164f08fef6b5828e" providerId="LiveId" clId="{B425B457-A611-42F5-8227-2E68AC96ED89}" dt="2025-03-24T20:17:49.598" v="2449" actId="27636"/>
          <ac:spMkLst>
            <pc:docMk/>
            <pc:sldMk cId="58141354" sldId="266"/>
            <ac:spMk id="3" creationId="{03123585-967C-6731-26E5-CA5DAF5454CF}"/>
          </ac:spMkLst>
        </pc:spChg>
        <pc:spChg chg="mod">
          <ac:chgData name="Samuel Lipovsky" userId="164f08fef6b5828e" providerId="LiveId" clId="{B425B457-A611-42F5-8227-2E68AC96ED89}" dt="2025-03-24T22:14:21.510" v="4002" actId="1076"/>
          <ac:spMkLst>
            <pc:docMk/>
            <pc:sldMk cId="58141354" sldId="266"/>
            <ac:spMk id="27" creationId="{BE7346C4-4B70-C680-D708-FD8CC96EFBC8}"/>
          </ac:spMkLst>
        </pc:spChg>
        <pc:picChg chg="add del mod">
          <ac:chgData name="Samuel Lipovsky" userId="164f08fef6b5828e" providerId="LiveId" clId="{B425B457-A611-42F5-8227-2E68AC96ED89}" dt="2025-03-24T22:09:54.812" v="3899" actId="478"/>
          <ac:picMkLst>
            <pc:docMk/>
            <pc:sldMk cId="58141354" sldId="266"/>
            <ac:picMk id="4" creationId="{0E011398-9700-3A85-739B-13C7508726B7}"/>
          </ac:picMkLst>
        </pc:picChg>
        <pc:picChg chg="add mod">
          <ac:chgData name="Samuel Lipovsky" userId="164f08fef6b5828e" providerId="LiveId" clId="{B425B457-A611-42F5-8227-2E68AC96ED89}" dt="2025-03-24T22:32:50.839" v="4366"/>
          <ac:picMkLst>
            <pc:docMk/>
            <pc:sldMk cId="58141354" sldId="266"/>
            <ac:picMk id="4" creationId="{E60BE9A3-E009-7275-2D8B-6960B3CDCEDE}"/>
          </ac:picMkLst>
        </pc:picChg>
        <pc:picChg chg="add del mod">
          <ac:chgData name="Samuel Lipovsky" userId="164f08fef6b5828e" providerId="LiveId" clId="{B425B457-A611-42F5-8227-2E68AC96ED89}" dt="2025-03-24T22:32:50.661" v="4365" actId="478"/>
          <ac:picMkLst>
            <pc:docMk/>
            <pc:sldMk cId="58141354" sldId="266"/>
            <ac:picMk id="6" creationId="{1EC2D4B4-C3F8-7CDF-47E6-CAE9738A0F4E}"/>
          </ac:picMkLst>
        </pc:picChg>
        <pc:picChg chg="del">
          <ac:chgData name="Samuel Lipovsky" userId="164f08fef6b5828e" providerId="LiveId" clId="{B425B457-A611-42F5-8227-2E68AC96ED89}" dt="2025-03-24T21:50:29.438" v="3278" actId="478"/>
          <ac:picMkLst>
            <pc:docMk/>
            <pc:sldMk cId="58141354" sldId="266"/>
            <ac:picMk id="32" creationId="{D709EA03-4C4A-BBBD-1D78-B69EC3460105}"/>
          </ac:picMkLst>
        </pc:picChg>
      </pc:sldChg>
      <pc:sldChg chg="addSp delSp modSp add mod">
        <pc:chgData name="Samuel Lipovsky" userId="164f08fef6b5828e" providerId="LiveId" clId="{B425B457-A611-42F5-8227-2E68AC96ED89}" dt="2025-03-24T22:32:53.564" v="4368"/>
        <pc:sldMkLst>
          <pc:docMk/>
          <pc:sldMk cId="4011397007" sldId="267"/>
        </pc:sldMkLst>
        <pc:spChg chg="mod">
          <ac:chgData name="Samuel Lipovsky" userId="164f08fef6b5828e" providerId="LiveId" clId="{B425B457-A611-42F5-8227-2E68AC96ED89}" dt="2025-03-24T20:18:33.905" v="2462" actId="20577"/>
          <ac:spMkLst>
            <pc:docMk/>
            <pc:sldMk cId="4011397007" sldId="267"/>
            <ac:spMk id="2" creationId="{E7011AE6-8E2D-CA6A-37DB-873945EFCAC0}"/>
          </ac:spMkLst>
        </pc:spChg>
        <pc:spChg chg="mod">
          <ac:chgData name="Samuel Lipovsky" userId="164f08fef6b5828e" providerId="LiveId" clId="{B425B457-A611-42F5-8227-2E68AC96ED89}" dt="2025-03-24T20:36:25.560" v="2545" actId="20577"/>
          <ac:spMkLst>
            <pc:docMk/>
            <pc:sldMk cId="4011397007" sldId="267"/>
            <ac:spMk id="3" creationId="{C34DB8E6-13F4-28B0-3F6A-26FA9F935602}"/>
          </ac:spMkLst>
        </pc:spChg>
        <pc:spChg chg="add mod">
          <ac:chgData name="Samuel Lipovsky" userId="164f08fef6b5828e" providerId="LiveId" clId="{B425B457-A611-42F5-8227-2E68AC96ED89}" dt="2025-03-24T22:14:05.604" v="3998" actId="14838"/>
          <ac:spMkLst>
            <pc:docMk/>
            <pc:sldMk cId="4011397007" sldId="267"/>
            <ac:spMk id="7" creationId="{395CC86B-37A2-CFB6-4F93-E1A5B52050FF}"/>
          </ac:spMkLst>
        </pc:spChg>
        <pc:spChg chg="add mod">
          <ac:chgData name="Samuel Lipovsky" userId="164f08fef6b5828e" providerId="LiveId" clId="{B425B457-A611-42F5-8227-2E68AC96ED89}" dt="2025-03-24T22:14:11.487" v="4000" actId="14838"/>
          <ac:spMkLst>
            <pc:docMk/>
            <pc:sldMk cId="4011397007" sldId="267"/>
            <ac:spMk id="9" creationId="{654FDF73-B1B7-5C8D-FB1C-DDA7DFDFEC9C}"/>
          </ac:spMkLst>
        </pc:spChg>
        <pc:spChg chg="mod">
          <ac:chgData name="Samuel Lipovsky" userId="164f08fef6b5828e" providerId="LiveId" clId="{B425B457-A611-42F5-8227-2E68AC96ED89}" dt="2025-03-24T22:14:09.039" v="3999" actId="14838"/>
          <ac:spMkLst>
            <pc:docMk/>
            <pc:sldMk cId="4011397007" sldId="267"/>
            <ac:spMk id="27" creationId="{098669B3-CF41-300B-BABE-5794B04B628F}"/>
          </ac:spMkLst>
        </pc:spChg>
        <pc:picChg chg="add mod">
          <ac:chgData name="Samuel Lipovsky" userId="164f08fef6b5828e" providerId="LiveId" clId="{B425B457-A611-42F5-8227-2E68AC96ED89}" dt="2025-03-24T22:32:53.564" v="4368"/>
          <ac:picMkLst>
            <pc:docMk/>
            <pc:sldMk cId="4011397007" sldId="267"/>
            <ac:picMk id="4" creationId="{014C45CC-D688-D431-C2EE-9F48AB79307A}"/>
          </ac:picMkLst>
        </pc:picChg>
        <pc:picChg chg="add del mod">
          <ac:chgData name="Samuel Lipovsky" userId="164f08fef6b5828e" providerId="LiveId" clId="{B425B457-A611-42F5-8227-2E68AC96ED89}" dt="2025-03-24T22:09:57.866" v="3901" actId="478"/>
          <ac:picMkLst>
            <pc:docMk/>
            <pc:sldMk cId="4011397007" sldId="267"/>
            <ac:picMk id="4" creationId="{CE0718BB-EBBE-F077-400F-FFB3FAC1BF12}"/>
          </ac:picMkLst>
        </pc:picChg>
        <pc:picChg chg="add del mod">
          <ac:chgData name="Samuel Lipovsky" userId="164f08fef6b5828e" providerId="LiveId" clId="{B425B457-A611-42F5-8227-2E68AC96ED89}" dt="2025-03-24T22:32:53.379" v="4367" actId="478"/>
          <ac:picMkLst>
            <pc:docMk/>
            <pc:sldMk cId="4011397007" sldId="267"/>
            <ac:picMk id="6" creationId="{D277D83C-A077-3312-1F4B-EA4C06694515}"/>
          </ac:picMkLst>
        </pc:picChg>
        <pc:picChg chg="del">
          <ac:chgData name="Samuel Lipovsky" userId="164f08fef6b5828e" providerId="LiveId" clId="{B425B457-A611-42F5-8227-2E68AC96ED89}" dt="2025-03-24T21:50:33.319" v="3280" actId="478"/>
          <ac:picMkLst>
            <pc:docMk/>
            <pc:sldMk cId="4011397007" sldId="267"/>
            <ac:picMk id="32" creationId="{558B7C03-C85A-F9AC-9F97-3EE51BAFCBA8}"/>
          </ac:picMkLst>
        </pc:picChg>
      </pc:sldChg>
      <pc:sldChg chg="addSp delSp modSp add mod">
        <pc:chgData name="Samuel Lipovsky" userId="164f08fef6b5828e" providerId="LiveId" clId="{B425B457-A611-42F5-8227-2E68AC96ED89}" dt="2025-03-24T22:32:56.033" v="4370"/>
        <pc:sldMkLst>
          <pc:docMk/>
          <pc:sldMk cId="292615460" sldId="268"/>
        </pc:sldMkLst>
        <pc:spChg chg="mod">
          <ac:chgData name="Samuel Lipovsky" userId="164f08fef6b5828e" providerId="LiveId" clId="{B425B457-A611-42F5-8227-2E68AC96ED89}" dt="2025-03-24T20:23:35.010" v="2519" actId="20577"/>
          <ac:spMkLst>
            <pc:docMk/>
            <pc:sldMk cId="292615460" sldId="268"/>
            <ac:spMk id="2" creationId="{9CD9759B-A857-29AF-C424-FD9D486847AD}"/>
          </ac:spMkLst>
        </pc:spChg>
        <pc:spChg chg="mod">
          <ac:chgData name="Samuel Lipovsky" userId="164f08fef6b5828e" providerId="LiveId" clId="{B425B457-A611-42F5-8227-2E68AC96ED89}" dt="2025-03-24T20:36:29.772" v="2547" actId="20577"/>
          <ac:spMkLst>
            <pc:docMk/>
            <pc:sldMk cId="292615460" sldId="268"/>
            <ac:spMk id="3" creationId="{37BF067E-58F2-2F67-E6F8-081E008F38FE}"/>
          </ac:spMkLst>
        </pc:spChg>
        <pc:spChg chg="mod">
          <ac:chgData name="Samuel Lipovsky" userId="164f08fef6b5828e" providerId="LiveId" clId="{B425B457-A611-42F5-8227-2E68AC96ED89}" dt="2025-03-24T22:15:14.866" v="4004" actId="14838"/>
          <ac:spMkLst>
            <pc:docMk/>
            <pc:sldMk cId="292615460" sldId="268"/>
            <ac:spMk id="27" creationId="{14D28176-FBBF-9066-F334-5319313638AD}"/>
          </ac:spMkLst>
        </pc:spChg>
        <pc:picChg chg="add mod">
          <ac:chgData name="Samuel Lipovsky" userId="164f08fef6b5828e" providerId="LiveId" clId="{B425B457-A611-42F5-8227-2E68AC96ED89}" dt="2025-03-24T22:32:56.033" v="4370"/>
          <ac:picMkLst>
            <pc:docMk/>
            <pc:sldMk cId="292615460" sldId="268"/>
            <ac:picMk id="4" creationId="{32A3E202-96E4-F390-099A-B93781CBEF93}"/>
          </ac:picMkLst>
        </pc:picChg>
        <pc:picChg chg="add del mod">
          <ac:chgData name="Samuel Lipovsky" userId="164f08fef6b5828e" providerId="LiveId" clId="{B425B457-A611-42F5-8227-2E68AC96ED89}" dt="2025-03-24T22:10:00.012" v="3903" actId="478"/>
          <ac:picMkLst>
            <pc:docMk/>
            <pc:sldMk cId="292615460" sldId="268"/>
            <ac:picMk id="4" creationId="{AB3A17D1-832A-CF08-A18C-A1C0A71A5669}"/>
          </ac:picMkLst>
        </pc:picChg>
        <pc:picChg chg="add del mod">
          <ac:chgData name="Samuel Lipovsky" userId="164f08fef6b5828e" providerId="LiveId" clId="{B425B457-A611-42F5-8227-2E68AC96ED89}" dt="2025-03-24T22:32:55.874" v="4369" actId="478"/>
          <ac:picMkLst>
            <pc:docMk/>
            <pc:sldMk cId="292615460" sldId="268"/>
            <ac:picMk id="6" creationId="{16131ACC-802B-9CF0-236E-4D28CAFBEF18}"/>
          </ac:picMkLst>
        </pc:picChg>
        <pc:picChg chg="del">
          <ac:chgData name="Samuel Lipovsky" userId="164f08fef6b5828e" providerId="LiveId" clId="{B425B457-A611-42F5-8227-2E68AC96ED89}" dt="2025-03-24T21:50:36.049" v="3282" actId="478"/>
          <ac:picMkLst>
            <pc:docMk/>
            <pc:sldMk cId="292615460" sldId="268"/>
            <ac:picMk id="32" creationId="{5822C4B7-E7C9-5CB5-AB5D-C232DC9816FC}"/>
          </ac:picMkLst>
        </pc:picChg>
      </pc:sldChg>
      <pc:sldChg chg="addSp delSp modSp add mod">
        <pc:chgData name="Samuel Lipovsky" userId="164f08fef6b5828e" providerId="LiveId" clId="{B425B457-A611-42F5-8227-2E68AC96ED89}" dt="2025-03-24T20:47:48.062" v="2862" actId="20577"/>
        <pc:sldMkLst>
          <pc:docMk/>
          <pc:sldMk cId="3764932320" sldId="269"/>
        </pc:sldMkLst>
        <pc:spChg chg="mod">
          <ac:chgData name="Samuel Lipovsky" userId="164f08fef6b5828e" providerId="LiveId" clId="{B425B457-A611-42F5-8227-2E68AC96ED89}" dt="2025-03-24T20:37:03.308" v="2565" actId="20577"/>
          <ac:spMkLst>
            <pc:docMk/>
            <pc:sldMk cId="3764932320" sldId="269"/>
            <ac:spMk id="2" creationId="{12940669-DA05-A604-5248-8BA4647375AB}"/>
          </ac:spMkLst>
        </pc:spChg>
        <pc:spChg chg="mod">
          <ac:chgData name="Samuel Lipovsky" userId="164f08fef6b5828e" providerId="LiveId" clId="{B425B457-A611-42F5-8227-2E68AC96ED89}" dt="2025-03-24T20:47:48.062" v="2862" actId="20577"/>
          <ac:spMkLst>
            <pc:docMk/>
            <pc:sldMk cId="3764932320" sldId="269"/>
            <ac:spMk id="3" creationId="{54CCA662-8AE5-DCA0-9B50-AEF2502910C4}"/>
          </ac:spMkLst>
        </pc:spChg>
        <pc:spChg chg="mod">
          <ac:chgData name="Samuel Lipovsky" userId="164f08fef6b5828e" providerId="LiveId" clId="{B425B457-A611-42F5-8227-2E68AC96ED89}" dt="2025-03-24T20:37:10.482" v="2570" actId="20577"/>
          <ac:spMkLst>
            <pc:docMk/>
            <pc:sldMk cId="3764932320" sldId="269"/>
            <ac:spMk id="6" creationId="{59C4D6F6-FD19-718D-C58B-FE9FC521FA19}"/>
          </ac:spMkLst>
        </pc:spChg>
        <pc:spChg chg="mod">
          <ac:chgData name="Samuel Lipovsky" userId="164f08fef6b5828e" providerId="LiveId" clId="{B425B457-A611-42F5-8227-2E68AC96ED89}" dt="2025-03-24T20:38:48.230" v="2676" actId="20577"/>
          <ac:spMkLst>
            <pc:docMk/>
            <pc:sldMk cId="3764932320" sldId="269"/>
            <ac:spMk id="7" creationId="{A9C9C902-872C-CE01-1807-D0AD4B75A8EA}"/>
          </ac:spMkLst>
        </pc:spChg>
        <pc:spChg chg="mod">
          <ac:chgData name="Samuel Lipovsky" userId="164f08fef6b5828e" providerId="LiveId" clId="{B425B457-A611-42F5-8227-2E68AC96ED89}" dt="2025-03-24T20:39:27.894" v="2688" actId="1076"/>
          <ac:spMkLst>
            <pc:docMk/>
            <pc:sldMk cId="3764932320" sldId="269"/>
            <ac:spMk id="10" creationId="{2382C9DD-CDE2-14FC-640E-5D7D88015A35}"/>
          </ac:spMkLst>
        </pc:spChg>
        <pc:spChg chg="mod">
          <ac:chgData name="Samuel Lipovsky" userId="164f08fef6b5828e" providerId="LiveId" clId="{B425B457-A611-42F5-8227-2E68AC96ED89}" dt="2025-03-24T20:39:19.226" v="2684" actId="14100"/>
          <ac:spMkLst>
            <pc:docMk/>
            <pc:sldMk cId="3764932320" sldId="269"/>
            <ac:spMk id="12" creationId="{9D003C56-2EF7-A3AD-4E2B-61DE53001046}"/>
          </ac:spMkLst>
        </pc:spChg>
        <pc:spChg chg="mod">
          <ac:chgData name="Samuel Lipovsky" userId="164f08fef6b5828e" providerId="LiveId" clId="{B425B457-A611-42F5-8227-2E68AC96ED89}" dt="2025-03-24T20:42:05.302" v="2773" actId="1076"/>
          <ac:spMkLst>
            <pc:docMk/>
            <pc:sldMk cId="3764932320" sldId="269"/>
            <ac:spMk id="14" creationId="{EA33F24B-CEA5-039E-452F-6AF7C0ED2DBD}"/>
          </ac:spMkLst>
        </pc:spChg>
        <pc:spChg chg="mod">
          <ac:chgData name="Samuel Lipovsky" userId="164f08fef6b5828e" providerId="LiveId" clId="{B425B457-A611-42F5-8227-2E68AC96ED89}" dt="2025-03-24T20:41:52.502" v="2757" actId="14100"/>
          <ac:spMkLst>
            <pc:docMk/>
            <pc:sldMk cId="3764932320" sldId="269"/>
            <ac:spMk id="15" creationId="{07ADD781-AD98-92C5-9BE3-B6A446D7B2B6}"/>
          </ac:spMkLst>
        </pc:spChg>
        <pc:spChg chg="mod">
          <ac:chgData name="Samuel Lipovsky" userId="164f08fef6b5828e" providerId="LiveId" clId="{B425B457-A611-42F5-8227-2E68AC96ED89}" dt="2025-03-24T20:37:05.182" v="2566"/>
          <ac:spMkLst>
            <pc:docMk/>
            <pc:sldMk cId="3764932320" sldId="269"/>
            <ac:spMk id="22" creationId="{08595AE3-C7A0-C584-2A86-BC66A9356DBC}"/>
          </ac:spMkLst>
        </pc:spChg>
        <pc:spChg chg="mod">
          <ac:chgData name="Samuel Lipovsky" userId="164f08fef6b5828e" providerId="LiveId" clId="{B425B457-A611-42F5-8227-2E68AC96ED89}" dt="2025-03-24T20:37:05.182" v="2566"/>
          <ac:spMkLst>
            <pc:docMk/>
            <pc:sldMk cId="3764932320" sldId="269"/>
            <ac:spMk id="23" creationId="{F704044B-EC42-B7F4-E0D3-882C2F6C47C3}"/>
          </ac:spMkLst>
        </pc:spChg>
        <pc:spChg chg="mod">
          <ac:chgData name="Samuel Lipovsky" userId="164f08fef6b5828e" providerId="LiveId" clId="{B425B457-A611-42F5-8227-2E68AC96ED89}" dt="2025-03-24T20:37:05.182" v="2566"/>
          <ac:spMkLst>
            <pc:docMk/>
            <pc:sldMk cId="3764932320" sldId="269"/>
            <ac:spMk id="25" creationId="{CD50CFA2-7B1E-0BD6-6277-BEDF9CA7E505}"/>
          </ac:spMkLst>
        </pc:spChg>
        <pc:spChg chg="mod">
          <ac:chgData name="Samuel Lipovsky" userId="164f08fef6b5828e" providerId="LiveId" clId="{B425B457-A611-42F5-8227-2E68AC96ED89}" dt="2025-03-24T20:37:05.182" v="2566"/>
          <ac:spMkLst>
            <pc:docMk/>
            <pc:sldMk cId="3764932320" sldId="269"/>
            <ac:spMk id="26" creationId="{BF901A65-6769-38DA-A05D-3E01011443E5}"/>
          </ac:spMkLst>
        </pc:spChg>
        <pc:spChg chg="del">
          <ac:chgData name="Samuel Lipovsky" userId="164f08fef6b5828e" providerId="LiveId" clId="{B425B457-A611-42F5-8227-2E68AC96ED89}" dt="2025-03-24T20:36:57.808" v="2548" actId="478"/>
          <ac:spMkLst>
            <pc:docMk/>
            <pc:sldMk cId="3764932320" sldId="269"/>
            <ac:spMk id="27" creationId="{E6D5C830-5E95-75F7-A365-2F56BEAB0340}"/>
          </ac:spMkLst>
        </pc:spChg>
        <pc:spChg chg="del">
          <ac:chgData name="Samuel Lipovsky" userId="164f08fef6b5828e" providerId="LiveId" clId="{B425B457-A611-42F5-8227-2E68AC96ED89}" dt="2025-03-24T20:38:13.332" v="2649" actId="478"/>
          <ac:spMkLst>
            <pc:docMk/>
            <pc:sldMk cId="3764932320" sldId="269"/>
            <ac:spMk id="33" creationId="{CE882BCA-5E15-F894-ADCB-5D40A4C866B7}"/>
          </ac:spMkLst>
        </pc:spChg>
        <pc:spChg chg="del">
          <ac:chgData name="Samuel Lipovsky" userId="164f08fef6b5828e" providerId="LiveId" clId="{B425B457-A611-42F5-8227-2E68AC96ED89}" dt="2025-03-24T20:38:14.982" v="2651" actId="478"/>
          <ac:spMkLst>
            <pc:docMk/>
            <pc:sldMk cId="3764932320" sldId="269"/>
            <ac:spMk id="34" creationId="{1A3E22F0-1B97-F1D0-42FC-D9BDA76010EC}"/>
          </ac:spMkLst>
        </pc:spChg>
        <pc:spChg chg="add del mod">
          <ac:chgData name="Samuel Lipovsky" userId="164f08fef6b5828e" providerId="LiveId" clId="{B425B457-A611-42F5-8227-2E68AC96ED89}" dt="2025-03-24T20:38:17.397" v="2654" actId="478"/>
          <ac:spMkLst>
            <pc:docMk/>
            <pc:sldMk cId="3764932320" sldId="269"/>
            <ac:spMk id="35" creationId="{DD07243D-FD6D-51A2-27B6-BDD7FBA42482}"/>
          </ac:spMkLst>
        </pc:spChg>
        <pc:spChg chg="mod">
          <ac:chgData name="Samuel Lipovsky" userId="164f08fef6b5828e" providerId="LiveId" clId="{B425B457-A611-42F5-8227-2E68AC96ED89}" dt="2025-03-24T20:39:55.779" v="2710" actId="20577"/>
          <ac:spMkLst>
            <pc:docMk/>
            <pc:sldMk cId="3764932320" sldId="269"/>
            <ac:spMk id="55" creationId="{D0555D25-1C18-9C90-EFD9-FCDE722715EA}"/>
          </ac:spMkLst>
        </pc:spChg>
        <pc:spChg chg="mod">
          <ac:chgData name="Samuel Lipovsky" userId="164f08fef6b5828e" providerId="LiveId" clId="{B425B457-A611-42F5-8227-2E68AC96ED89}" dt="2025-03-24T20:40:07.153" v="2712"/>
          <ac:spMkLst>
            <pc:docMk/>
            <pc:sldMk cId="3764932320" sldId="269"/>
            <ac:spMk id="56" creationId="{3CCA7BA9-6327-0A6D-0E2A-F9FDFEE67BC4}"/>
          </ac:spMkLst>
        </pc:spChg>
        <pc:spChg chg="mod">
          <ac:chgData name="Samuel Lipovsky" userId="164f08fef6b5828e" providerId="LiveId" clId="{B425B457-A611-42F5-8227-2E68AC96ED89}" dt="2025-03-24T20:41:56.481" v="2759"/>
          <ac:spMkLst>
            <pc:docMk/>
            <pc:sldMk cId="3764932320" sldId="269"/>
            <ac:spMk id="65" creationId="{59D452DF-A547-9887-2643-E6018A400B31}"/>
          </ac:spMkLst>
        </pc:spChg>
        <pc:spChg chg="mod">
          <ac:chgData name="Samuel Lipovsky" userId="164f08fef6b5828e" providerId="LiveId" clId="{B425B457-A611-42F5-8227-2E68AC96ED89}" dt="2025-03-24T20:41:56.481" v="2759"/>
          <ac:spMkLst>
            <pc:docMk/>
            <pc:sldMk cId="3764932320" sldId="269"/>
            <ac:spMk id="66" creationId="{CAE8B361-ACE1-C2CF-C013-F275BF412220}"/>
          </ac:spMkLst>
        </pc:spChg>
        <pc:grpChg chg="mod">
          <ac:chgData name="Samuel Lipovsky" userId="164f08fef6b5828e" providerId="LiveId" clId="{B425B457-A611-42F5-8227-2E68AC96ED89}" dt="2025-03-24T20:40:55.664" v="2730" actId="1036"/>
          <ac:grpSpMkLst>
            <pc:docMk/>
            <pc:sldMk cId="3764932320" sldId="269"/>
            <ac:grpSpMk id="4" creationId="{E0D3337A-CDA5-9D00-7DB6-1A68DD56E9AE}"/>
          </ac:grpSpMkLst>
        </pc:grpChg>
        <pc:grpChg chg="mod">
          <ac:chgData name="Samuel Lipovsky" userId="164f08fef6b5828e" providerId="LiveId" clId="{B425B457-A611-42F5-8227-2E68AC96ED89}" dt="2025-03-24T20:40:36.386" v="2722" actId="1076"/>
          <ac:grpSpMkLst>
            <pc:docMk/>
            <pc:sldMk cId="3764932320" sldId="269"/>
            <ac:grpSpMk id="9" creationId="{3A166A00-2A03-737F-6518-E893FB507C6F}"/>
          </ac:grpSpMkLst>
        </pc:grpChg>
        <pc:grpChg chg="mod">
          <ac:chgData name="Samuel Lipovsky" userId="164f08fef6b5828e" providerId="LiveId" clId="{B425B457-A611-42F5-8227-2E68AC96ED89}" dt="2025-03-24T20:42:11.387" v="2774" actId="1076"/>
          <ac:grpSpMkLst>
            <pc:docMk/>
            <pc:sldMk cId="3764932320" sldId="269"/>
            <ac:grpSpMk id="13" creationId="{F16DF724-1FAC-6B17-0DC3-1D80CBCDF34C}"/>
          </ac:grpSpMkLst>
        </pc:grpChg>
        <pc:grpChg chg="del mod">
          <ac:chgData name="Samuel Lipovsky" userId="164f08fef6b5828e" providerId="LiveId" clId="{B425B457-A611-42F5-8227-2E68AC96ED89}" dt="2025-03-24T20:41:29.148" v="2741" actId="478"/>
          <ac:grpSpMkLst>
            <pc:docMk/>
            <pc:sldMk cId="3764932320" sldId="269"/>
            <ac:grpSpMk id="16" creationId="{1F59D45B-59F0-62A1-3E90-95D8559799AF}"/>
          </ac:grpSpMkLst>
        </pc:grpChg>
        <pc:grpChg chg="del mod">
          <ac:chgData name="Samuel Lipovsky" userId="164f08fef6b5828e" providerId="LiveId" clId="{B425B457-A611-42F5-8227-2E68AC96ED89}" dt="2025-03-24T20:41:55.187" v="2758" actId="478"/>
          <ac:grpSpMkLst>
            <pc:docMk/>
            <pc:sldMk cId="3764932320" sldId="269"/>
            <ac:grpSpMk id="24" creationId="{4E589335-DB1E-009F-483D-B3FF03A32534}"/>
          </ac:grpSpMkLst>
        </pc:grpChg>
        <pc:grpChg chg="add mod">
          <ac:chgData name="Samuel Lipovsky" userId="164f08fef6b5828e" providerId="LiveId" clId="{B425B457-A611-42F5-8227-2E68AC96ED89}" dt="2025-03-24T20:41:03.333" v="2732" actId="14100"/>
          <ac:grpSpMkLst>
            <pc:docMk/>
            <pc:sldMk cId="3764932320" sldId="269"/>
            <ac:grpSpMk id="54" creationId="{44C87551-612B-A172-AE80-2EACE45E8D02}"/>
          </ac:grpSpMkLst>
        </pc:grpChg>
        <pc:grpChg chg="add mod">
          <ac:chgData name="Samuel Lipovsky" userId="164f08fef6b5828e" providerId="LiveId" clId="{B425B457-A611-42F5-8227-2E68AC96ED89}" dt="2025-03-24T20:43:16.081" v="2797" actId="1037"/>
          <ac:grpSpMkLst>
            <pc:docMk/>
            <pc:sldMk cId="3764932320" sldId="269"/>
            <ac:grpSpMk id="64" creationId="{BAE7AF32-BAD8-1C4F-3B20-A748A766DAA6}"/>
          </ac:grpSpMkLst>
        </pc:grpChg>
        <pc:picChg chg="del">
          <ac:chgData name="Samuel Lipovsky" userId="164f08fef6b5828e" providerId="LiveId" clId="{B425B457-A611-42F5-8227-2E68AC96ED89}" dt="2025-03-24T20:36:58.461" v="2549" actId="478"/>
          <ac:picMkLst>
            <pc:docMk/>
            <pc:sldMk cId="3764932320" sldId="269"/>
            <ac:picMk id="32" creationId="{C22F5052-7AA5-28BC-9BAB-7E053E887441}"/>
          </ac:picMkLst>
        </pc:picChg>
        <pc:cxnChg chg="mod">
          <ac:chgData name="Samuel Lipovsky" userId="164f08fef6b5828e" providerId="LiveId" clId="{B425B457-A611-42F5-8227-2E68AC96ED89}" dt="2025-03-24T20:40:55.664" v="2730" actId="1036"/>
          <ac:cxnSpMkLst>
            <pc:docMk/>
            <pc:sldMk cId="3764932320" sldId="269"/>
            <ac:cxnSpMk id="28" creationId="{5CF0E957-A7E5-4A61-329F-7A3C69AFC2DF}"/>
          </ac:cxnSpMkLst>
        </pc:cxnChg>
        <pc:cxnChg chg="del mod">
          <ac:chgData name="Samuel Lipovsky" userId="164f08fef6b5828e" providerId="LiveId" clId="{B425B457-A611-42F5-8227-2E68AC96ED89}" dt="2025-03-24T20:41:07.462" v="2734" actId="478"/>
          <ac:cxnSpMkLst>
            <pc:docMk/>
            <pc:sldMk cId="3764932320" sldId="269"/>
            <ac:cxnSpMk id="29" creationId="{B535E02F-8057-88C5-217F-DF175E6C1841}"/>
          </ac:cxnSpMkLst>
        </pc:cxnChg>
        <pc:cxnChg chg="del mod">
          <ac:chgData name="Samuel Lipovsky" userId="164f08fef6b5828e" providerId="LiveId" clId="{B425B457-A611-42F5-8227-2E68AC96ED89}" dt="2025-03-24T20:41:08.352" v="2735" actId="478"/>
          <ac:cxnSpMkLst>
            <pc:docMk/>
            <pc:sldMk cId="3764932320" sldId="269"/>
            <ac:cxnSpMk id="30" creationId="{86635A0A-EB15-8D34-813B-CE193489251E}"/>
          </ac:cxnSpMkLst>
        </pc:cxnChg>
        <pc:cxnChg chg="del mod">
          <ac:chgData name="Samuel Lipovsky" userId="164f08fef6b5828e" providerId="LiveId" clId="{B425B457-A611-42F5-8227-2E68AC96ED89}" dt="2025-03-24T20:41:06.834" v="2733" actId="478"/>
          <ac:cxnSpMkLst>
            <pc:docMk/>
            <pc:sldMk cId="3764932320" sldId="269"/>
            <ac:cxnSpMk id="31" creationId="{487010A3-C34E-642F-9F65-0104D9C41CE4}"/>
          </ac:cxnSpMkLst>
        </pc:cxnChg>
        <pc:cxnChg chg="del">
          <ac:chgData name="Samuel Lipovsky" userId="164f08fef6b5828e" providerId="LiveId" clId="{B425B457-A611-42F5-8227-2E68AC96ED89}" dt="2025-03-24T20:38:12.379" v="2648" actId="478"/>
          <ac:cxnSpMkLst>
            <pc:docMk/>
            <pc:sldMk cId="3764932320" sldId="269"/>
            <ac:cxnSpMk id="36" creationId="{666ABCBC-8142-8C38-8EC1-E96BF4E82041}"/>
          </ac:cxnSpMkLst>
        </pc:cxnChg>
        <pc:cxnChg chg="del">
          <ac:chgData name="Samuel Lipovsky" userId="164f08fef6b5828e" providerId="LiveId" clId="{B425B457-A611-42F5-8227-2E68AC96ED89}" dt="2025-03-24T20:38:13.911" v="2650" actId="478"/>
          <ac:cxnSpMkLst>
            <pc:docMk/>
            <pc:sldMk cId="3764932320" sldId="269"/>
            <ac:cxnSpMk id="37" creationId="{8D0052F1-036F-5C39-7594-FCA4A245D28A}"/>
          </ac:cxnSpMkLst>
        </pc:cxnChg>
        <pc:cxnChg chg="del">
          <ac:chgData name="Samuel Lipovsky" userId="164f08fef6b5828e" providerId="LiveId" clId="{B425B457-A611-42F5-8227-2E68AC96ED89}" dt="2025-03-24T20:38:15.691" v="2652" actId="478"/>
          <ac:cxnSpMkLst>
            <pc:docMk/>
            <pc:sldMk cId="3764932320" sldId="269"/>
            <ac:cxnSpMk id="38" creationId="{A7D34B84-277B-3F2B-62DB-1C5EEA41437F}"/>
          </ac:cxnSpMkLst>
        </pc:cxnChg>
        <pc:cxnChg chg="del">
          <ac:chgData name="Samuel Lipovsky" userId="164f08fef6b5828e" providerId="LiveId" clId="{B425B457-A611-42F5-8227-2E68AC96ED89}" dt="2025-03-24T20:38:16.182" v="2653" actId="478"/>
          <ac:cxnSpMkLst>
            <pc:docMk/>
            <pc:sldMk cId="3764932320" sldId="269"/>
            <ac:cxnSpMk id="39" creationId="{E5905E88-7BF2-A9F5-A608-D81AF0F46FED}"/>
          </ac:cxnSpMkLst>
        </pc:cxnChg>
        <pc:cxnChg chg="del">
          <ac:chgData name="Samuel Lipovsky" userId="164f08fef6b5828e" providerId="LiveId" clId="{B425B457-A611-42F5-8227-2E68AC96ED89}" dt="2025-03-24T20:38:18.101" v="2655" actId="478"/>
          <ac:cxnSpMkLst>
            <pc:docMk/>
            <pc:sldMk cId="3764932320" sldId="269"/>
            <ac:cxnSpMk id="40" creationId="{D2325EEB-E642-7F3B-9C7C-F3F44D0475C9}"/>
          </ac:cxnSpMkLst>
        </pc:cxnChg>
        <pc:cxnChg chg="del">
          <ac:chgData name="Samuel Lipovsky" userId="164f08fef6b5828e" providerId="LiveId" clId="{B425B457-A611-42F5-8227-2E68AC96ED89}" dt="2025-03-24T20:38:18.427" v="2656" actId="478"/>
          <ac:cxnSpMkLst>
            <pc:docMk/>
            <pc:sldMk cId="3764932320" sldId="269"/>
            <ac:cxnSpMk id="41" creationId="{F86F7ADB-DFD5-7316-983B-1201D0DA24AB}"/>
          </ac:cxnSpMkLst>
        </pc:cxnChg>
        <pc:cxnChg chg="del">
          <ac:chgData name="Samuel Lipovsky" userId="164f08fef6b5828e" providerId="LiveId" clId="{B425B457-A611-42F5-8227-2E68AC96ED89}" dt="2025-03-24T20:38:19.097" v="2657" actId="478"/>
          <ac:cxnSpMkLst>
            <pc:docMk/>
            <pc:sldMk cId="3764932320" sldId="269"/>
            <ac:cxnSpMk id="42" creationId="{A5680AF3-6F96-2980-CA42-63DBE95D04D4}"/>
          </ac:cxnSpMkLst>
        </pc:cxnChg>
        <pc:cxnChg chg="del">
          <ac:chgData name="Samuel Lipovsky" userId="164f08fef6b5828e" providerId="LiveId" clId="{B425B457-A611-42F5-8227-2E68AC96ED89}" dt="2025-03-24T20:38:19.587" v="2658" actId="478"/>
          <ac:cxnSpMkLst>
            <pc:docMk/>
            <pc:sldMk cId="3764932320" sldId="269"/>
            <ac:cxnSpMk id="43" creationId="{8EC14207-88ED-73A4-A36B-44028488D129}"/>
          </ac:cxnSpMkLst>
        </pc:cxnChg>
        <pc:cxnChg chg="add del mod">
          <ac:chgData name="Samuel Lipovsky" userId="164f08fef6b5828e" providerId="LiveId" clId="{B425B457-A611-42F5-8227-2E68AC96ED89}" dt="2025-03-24T20:42:26.019" v="2779" actId="478"/>
          <ac:cxnSpMkLst>
            <pc:docMk/>
            <pc:sldMk cId="3764932320" sldId="269"/>
            <ac:cxnSpMk id="61" creationId="{91152D9C-F433-47E7-9B02-A82876DF10B4}"/>
          </ac:cxnSpMkLst>
        </pc:cxnChg>
        <pc:cxnChg chg="add del mod">
          <ac:chgData name="Samuel Lipovsky" userId="164f08fef6b5828e" providerId="LiveId" clId="{B425B457-A611-42F5-8227-2E68AC96ED89}" dt="2025-03-24T20:42:24.237" v="2778" actId="478"/>
          <ac:cxnSpMkLst>
            <pc:docMk/>
            <pc:sldMk cId="3764932320" sldId="269"/>
            <ac:cxnSpMk id="67" creationId="{9179DE3A-A6EA-DE02-9339-481A9C129A93}"/>
          </ac:cxnSpMkLst>
        </pc:cxnChg>
        <pc:cxnChg chg="add mod">
          <ac:chgData name="Samuel Lipovsky" userId="164f08fef6b5828e" providerId="LiveId" clId="{B425B457-A611-42F5-8227-2E68AC96ED89}" dt="2025-03-24T20:42:38.228" v="2782" actId="692"/>
          <ac:cxnSpMkLst>
            <pc:docMk/>
            <pc:sldMk cId="3764932320" sldId="269"/>
            <ac:cxnSpMk id="70" creationId="{C6CE4FBD-5A71-AF2B-979C-DC46B26FF9CC}"/>
          </ac:cxnSpMkLst>
        </pc:cxnChg>
        <pc:cxnChg chg="add mod">
          <ac:chgData name="Samuel Lipovsky" userId="164f08fef6b5828e" providerId="LiveId" clId="{B425B457-A611-42F5-8227-2E68AC96ED89}" dt="2025-03-24T20:43:16.081" v="2797" actId="1037"/>
          <ac:cxnSpMkLst>
            <pc:docMk/>
            <pc:sldMk cId="3764932320" sldId="269"/>
            <ac:cxnSpMk id="71" creationId="{97A9A834-01AD-B327-3596-5BB54400C938}"/>
          </ac:cxnSpMkLst>
        </pc:cxnChg>
        <pc:cxnChg chg="add mod">
          <ac:chgData name="Samuel Lipovsky" userId="164f08fef6b5828e" providerId="LiveId" clId="{B425B457-A611-42F5-8227-2E68AC96ED89}" dt="2025-03-24T20:43:08.282" v="2794" actId="14100"/>
          <ac:cxnSpMkLst>
            <pc:docMk/>
            <pc:sldMk cId="3764932320" sldId="269"/>
            <ac:cxnSpMk id="74" creationId="{09949F59-A675-F70C-5E34-2463159F27B4}"/>
          </ac:cxnSpMkLst>
        </pc:cxnChg>
      </pc:sldChg>
      <pc:sldChg chg="addSp delSp modSp add mod modTransition">
        <pc:chgData name="Samuel Lipovsky" userId="164f08fef6b5828e" providerId="LiveId" clId="{B425B457-A611-42F5-8227-2E68AC96ED89}" dt="2025-03-24T22:32:41.203" v="4360"/>
        <pc:sldMkLst>
          <pc:docMk/>
          <pc:sldMk cId="468861944" sldId="270"/>
        </pc:sldMkLst>
        <pc:spChg chg="mod">
          <ac:chgData name="Samuel Lipovsky" userId="164f08fef6b5828e" providerId="LiveId" clId="{B425B457-A611-42F5-8227-2E68AC96ED89}" dt="2025-03-24T19:22:00.489" v="1113" actId="20577"/>
          <ac:spMkLst>
            <pc:docMk/>
            <pc:sldMk cId="468861944" sldId="270"/>
            <ac:spMk id="3" creationId="{13F8E104-382A-BA05-9386-4121348566A1}"/>
          </ac:spMkLst>
        </pc:spChg>
        <pc:spChg chg="mod">
          <ac:chgData name="Samuel Lipovsky" userId="164f08fef6b5828e" providerId="LiveId" clId="{B425B457-A611-42F5-8227-2E68AC96ED89}" dt="2025-03-24T22:22:46.867" v="4227" actId="12"/>
          <ac:spMkLst>
            <pc:docMk/>
            <pc:sldMk cId="468861944" sldId="270"/>
            <ac:spMk id="27" creationId="{5D489B56-0735-25E7-2A73-91DA3044B57E}"/>
          </ac:spMkLst>
        </pc:spChg>
        <pc:picChg chg="add del mod">
          <ac:chgData name="Samuel Lipovsky" userId="164f08fef6b5828e" providerId="LiveId" clId="{B425B457-A611-42F5-8227-2E68AC96ED89}" dt="2025-03-24T22:09:39.768" v="3893" actId="478"/>
          <ac:picMkLst>
            <pc:docMk/>
            <pc:sldMk cId="468861944" sldId="270"/>
            <ac:picMk id="4" creationId="{45EF21E2-0BE5-4D75-70F6-D6CF4079CBDB}"/>
          </ac:picMkLst>
        </pc:picChg>
        <pc:picChg chg="add mod">
          <ac:chgData name="Samuel Lipovsky" userId="164f08fef6b5828e" providerId="LiveId" clId="{B425B457-A611-42F5-8227-2E68AC96ED89}" dt="2025-03-24T22:32:41.203" v="4360"/>
          <ac:picMkLst>
            <pc:docMk/>
            <pc:sldMk cId="468861944" sldId="270"/>
            <ac:picMk id="4" creationId="{BFB5C1B1-9488-4067-50AA-589FFE831738}"/>
          </ac:picMkLst>
        </pc:picChg>
        <pc:picChg chg="add del mod">
          <ac:chgData name="Samuel Lipovsky" userId="164f08fef6b5828e" providerId="LiveId" clId="{B425B457-A611-42F5-8227-2E68AC96ED89}" dt="2025-03-24T22:32:41.020" v="4359" actId="478"/>
          <ac:picMkLst>
            <pc:docMk/>
            <pc:sldMk cId="468861944" sldId="270"/>
            <ac:picMk id="6" creationId="{25A65A46-9BCE-AB78-5489-4BDF282F8BC1}"/>
          </ac:picMkLst>
        </pc:picChg>
        <pc:picChg chg="del">
          <ac:chgData name="Samuel Lipovsky" userId="164f08fef6b5828e" providerId="LiveId" clId="{B425B457-A611-42F5-8227-2E68AC96ED89}" dt="2025-03-24T21:50:16.223" v="3272" actId="478"/>
          <ac:picMkLst>
            <pc:docMk/>
            <pc:sldMk cId="468861944" sldId="270"/>
            <ac:picMk id="32" creationId="{9E10DA91-E26E-4E85-602C-70C80B204501}"/>
          </ac:picMkLst>
        </pc:picChg>
      </pc:sldChg>
      <pc:sldChg chg="add del">
        <pc:chgData name="Samuel Lipovsky" userId="164f08fef6b5828e" providerId="LiveId" clId="{B425B457-A611-42F5-8227-2E68AC96ED89}" dt="2025-03-24T19:20:33.822" v="1090" actId="47"/>
        <pc:sldMkLst>
          <pc:docMk/>
          <pc:sldMk cId="380065142" sldId="271"/>
        </pc:sldMkLst>
      </pc:sldChg>
      <pc:sldChg chg="addSp delSp modSp add mod modTransition">
        <pc:chgData name="Samuel Lipovsky" userId="164f08fef6b5828e" providerId="LiveId" clId="{B425B457-A611-42F5-8227-2E68AC96ED89}" dt="2025-03-24T22:32:25.422" v="4354" actId="207"/>
        <pc:sldMkLst>
          <pc:docMk/>
          <pc:sldMk cId="3702617890" sldId="271"/>
        </pc:sldMkLst>
        <pc:spChg chg="mod">
          <ac:chgData name="Samuel Lipovsky" userId="164f08fef6b5828e" providerId="LiveId" clId="{B425B457-A611-42F5-8227-2E68AC96ED89}" dt="2025-03-24T19:21:55.148" v="1109" actId="20577"/>
          <ac:spMkLst>
            <pc:docMk/>
            <pc:sldMk cId="3702617890" sldId="271"/>
            <ac:spMk id="3" creationId="{941A278A-89FB-044D-910B-8F9CB0151F5D}"/>
          </ac:spMkLst>
        </pc:spChg>
        <pc:spChg chg="del mod">
          <ac:chgData name="Samuel Lipovsky" userId="164f08fef6b5828e" providerId="LiveId" clId="{B425B457-A611-42F5-8227-2E68AC96ED89}" dt="2025-03-24T22:23:06.274" v="4231" actId="478"/>
          <ac:spMkLst>
            <pc:docMk/>
            <pc:sldMk cId="3702617890" sldId="271"/>
            <ac:spMk id="4" creationId="{4E488094-383B-4DF6-A6DF-72384CD524A4}"/>
          </ac:spMkLst>
        </pc:spChg>
        <pc:spChg chg="add mod">
          <ac:chgData name="Samuel Lipovsky" userId="164f08fef6b5828e" providerId="LiveId" clId="{B425B457-A611-42F5-8227-2E68AC96ED89}" dt="2025-03-24T22:23:09.652" v="4235" actId="20577"/>
          <ac:spMkLst>
            <pc:docMk/>
            <pc:sldMk cId="3702617890" sldId="271"/>
            <ac:spMk id="9" creationId="{D89779C6-14F3-2581-1AD6-F34883DA35E2}"/>
          </ac:spMkLst>
        </pc:spChg>
        <pc:picChg chg="add del mod">
          <ac:chgData name="Samuel Lipovsky" userId="164f08fef6b5828e" providerId="LiveId" clId="{B425B457-A611-42F5-8227-2E68AC96ED89}" dt="2025-03-24T22:09:33.004" v="3889" actId="478"/>
          <ac:picMkLst>
            <pc:docMk/>
            <pc:sldMk cId="3702617890" sldId="271"/>
            <ac:picMk id="6" creationId="{90E741EE-3077-0744-1FD4-0B8D0244177D}"/>
          </ac:picMkLst>
        </pc:picChg>
        <pc:picChg chg="add mod">
          <ac:chgData name="Samuel Lipovsky" userId="164f08fef6b5828e" providerId="LiveId" clId="{B425B457-A611-42F5-8227-2E68AC96ED89}" dt="2025-03-24T22:32:25.422" v="4354" actId="207"/>
          <ac:picMkLst>
            <pc:docMk/>
            <pc:sldMk cId="3702617890" sldId="271"/>
            <ac:picMk id="7" creationId="{D834D6BA-CACE-FB65-7C83-234CDED3B56C}"/>
          </ac:picMkLst>
        </pc:picChg>
        <pc:picChg chg="del">
          <ac:chgData name="Samuel Lipovsky" userId="164f08fef6b5828e" providerId="LiveId" clId="{B425B457-A611-42F5-8227-2E68AC96ED89}" dt="2025-03-24T21:50:08.610" v="3268" actId="478"/>
          <ac:picMkLst>
            <pc:docMk/>
            <pc:sldMk cId="3702617890" sldId="271"/>
            <ac:picMk id="32" creationId="{3E3DD3C9-7C97-1F15-CE8E-ED7279C0632C}"/>
          </ac:picMkLst>
        </pc:picChg>
      </pc:sldChg>
      <pc:sldChg chg="add del">
        <pc:chgData name="Samuel Lipovsky" userId="164f08fef6b5828e" providerId="LiveId" clId="{B425B457-A611-42F5-8227-2E68AC96ED89}" dt="2025-03-24T19:20:34.895" v="1091" actId="47"/>
        <pc:sldMkLst>
          <pc:docMk/>
          <pc:sldMk cId="966473473" sldId="272"/>
        </pc:sldMkLst>
      </pc:sldChg>
      <pc:sldChg chg="addSp delSp modSp add mod">
        <pc:chgData name="Samuel Lipovsky" userId="164f08fef6b5828e" providerId="LiveId" clId="{B425B457-A611-42F5-8227-2E68AC96ED89}" dt="2025-03-24T22:32:35.622" v="4356"/>
        <pc:sldMkLst>
          <pc:docMk/>
          <pc:sldMk cId="1266297084" sldId="272"/>
        </pc:sldMkLst>
        <pc:spChg chg="mod">
          <ac:chgData name="Samuel Lipovsky" userId="164f08fef6b5828e" providerId="LiveId" clId="{B425B457-A611-42F5-8227-2E68AC96ED89}" dt="2025-03-24T19:21:52.715" v="1107" actId="20577"/>
          <ac:spMkLst>
            <pc:docMk/>
            <pc:sldMk cId="1266297084" sldId="272"/>
            <ac:spMk id="3" creationId="{2B3A068B-9300-9BFD-584F-BF5F37F566FF}"/>
          </ac:spMkLst>
        </pc:spChg>
        <pc:spChg chg="del mod">
          <ac:chgData name="Samuel Lipovsky" userId="164f08fef6b5828e" providerId="LiveId" clId="{B425B457-A611-42F5-8227-2E68AC96ED89}" dt="2025-03-24T22:23:13.094" v="4236" actId="478"/>
          <ac:spMkLst>
            <pc:docMk/>
            <pc:sldMk cId="1266297084" sldId="272"/>
            <ac:spMk id="4" creationId="{AF30AF3D-0C75-B706-A46B-9A0FD08967AF}"/>
          </ac:spMkLst>
        </pc:spChg>
        <pc:spChg chg="add mod">
          <ac:chgData name="Samuel Lipovsky" userId="164f08fef6b5828e" providerId="LiveId" clId="{B425B457-A611-42F5-8227-2E68AC96ED89}" dt="2025-03-24T22:23:20.572" v="4245" actId="20577"/>
          <ac:spMkLst>
            <pc:docMk/>
            <pc:sldMk cId="1266297084" sldId="272"/>
            <ac:spMk id="9" creationId="{FC964D55-0DDE-3583-5303-10A9FEE470D9}"/>
          </ac:spMkLst>
        </pc:spChg>
        <pc:picChg chg="add mod">
          <ac:chgData name="Samuel Lipovsky" userId="164f08fef6b5828e" providerId="LiveId" clId="{B425B457-A611-42F5-8227-2E68AC96ED89}" dt="2025-03-24T22:32:35.622" v="4356"/>
          <ac:picMkLst>
            <pc:docMk/>
            <pc:sldMk cId="1266297084" sldId="272"/>
            <ac:picMk id="4" creationId="{2D4A176A-9820-31ED-0C02-889F2D89EAD9}"/>
          </ac:picMkLst>
        </pc:picChg>
        <pc:picChg chg="add del mod">
          <ac:chgData name="Samuel Lipovsky" userId="164f08fef6b5828e" providerId="LiveId" clId="{B425B457-A611-42F5-8227-2E68AC96ED89}" dt="2025-03-24T22:09:28.513" v="3887" actId="478"/>
          <ac:picMkLst>
            <pc:docMk/>
            <pc:sldMk cId="1266297084" sldId="272"/>
            <ac:picMk id="6" creationId="{45F6451D-D350-30F4-9059-5D97FAE1913E}"/>
          </ac:picMkLst>
        </pc:picChg>
        <pc:picChg chg="add del mod">
          <ac:chgData name="Samuel Lipovsky" userId="164f08fef6b5828e" providerId="LiveId" clId="{B425B457-A611-42F5-8227-2E68AC96ED89}" dt="2025-03-24T22:32:35.416" v="4355" actId="478"/>
          <ac:picMkLst>
            <pc:docMk/>
            <pc:sldMk cId="1266297084" sldId="272"/>
            <ac:picMk id="7" creationId="{3D4E637D-7594-375E-AC78-710D1A33CA4F}"/>
          </ac:picMkLst>
        </pc:picChg>
        <pc:picChg chg="del">
          <ac:chgData name="Samuel Lipovsky" userId="164f08fef6b5828e" providerId="LiveId" clId="{B425B457-A611-42F5-8227-2E68AC96ED89}" dt="2025-03-24T21:50:06.245" v="3266" actId="478"/>
          <ac:picMkLst>
            <pc:docMk/>
            <pc:sldMk cId="1266297084" sldId="272"/>
            <ac:picMk id="32" creationId="{D494B9BD-95C2-79BC-D04F-17074D2FF3D9}"/>
          </ac:picMkLst>
        </pc:picChg>
      </pc:sldChg>
      <pc:sldChg chg="addSp delSp modSp add mod">
        <pc:chgData name="Samuel Lipovsky" userId="164f08fef6b5828e" providerId="LiveId" clId="{B425B457-A611-42F5-8227-2E68AC96ED89}" dt="2025-03-24T20:59:28.796" v="3031" actId="20577"/>
        <pc:sldMkLst>
          <pc:docMk/>
          <pc:sldMk cId="414107916" sldId="273"/>
        </pc:sldMkLst>
        <pc:spChg chg="mod">
          <ac:chgData name="Samuel Lipovsky" userId="164f08fef6b5828e" providerId="LiveId" clId="{B425B457-A611-42F5-8227-2E68AC96ED89}" dt="2025-03-24T20:59:28.796" v="3031" actId="20577"/>
          <ac:spMkLst>
            <pc:docMk/>
            <pc:sldMk cId="414107916" sldId="273"/>
            <ac:spMk id="2" creationId="{EFFCCA16-7119-DC33-4870-E70DFBA7ECC0}"/>
          </ac:spMkLst>
        </pc:spChg>
        <pc:spChg chg="mod">
          <ac:chgData name="Samuel Lipovsky" userId="164f08fef6b5828e" providerId="LiveId" clId="{B425B457-A611-42F5-8227-2E68AC96ED89}" dt="2025-03-24T20:47:56.358" v="2868" actId="14100"/>
          <ac:spMkLst>
            <pc:docMk/>
            <pc:sldMk cId="414107916" sldId="273"/>
            <ac:spMk id="3" creationId="{B499AD0E-91B1-F3DD-B155-FF9008CF3BEF}"/>
          </ac:spMkLst>
        </pc:spChg>
        <pc:spChg chg="add mod">
          <ac:chgData name="Samuel Lipovsky" userId="164f08fef6b5828e" providerId="LiveId" clId="{B425B457-A611-42F5-8227-2E68AC96ED89}" dt="2025-03-24T20:45:35.902" v="2815"/>
          <ac:spMkLst>
            <pc:docMk/>
            <pc:sldMk cId="414107916" sldId="273"/>
            <ac:spMk id="4" creationId="{167DF4DE-8E92-D84A-6179-B19F5D9D4F6C}"/>
          </ac:spMkLst>
        </pc:spChg>
        <pc:spChg chg="add mod">
          <ac:chgData name="Samuel Lipovsky" userId="164f08fef6b5828e" providerId="LiveId" clId="{B425B457-A611-42F5-8227-2E68AC96ED89}" dt="2025-03-24T20:45:35.902" v="2815"/>
          <ac:spMkLst>
            <pc:docMk/>
            <pc:sldMk cId="414107916" sldId="273"/>
            <ac:spMk id="6" creationId="{738D3E0D-DC38-DBA1-3F91-CE413303714F}"/>
          </ac:spMkLst>
        </pc:spChg>
        <pc:spChg chg="add mod">
          <ac:chgData name="Samuel Lipovsky" userId="164f08fef6b5828e" providerId="LiveId" clId="{B425B457-A611-42F5-8227-2E68AC96ED89}" dt="2025-03-24T20:45:35.902" v="2815"/>
          <ac:spMkLst>
            <pc:docMk/>
            <pc:sldMk cId="414107916" sldId="273"/>
            <ac:spMk id="7" creationId="{58255B85-B9BC-EF43-2057-047EAE278681}"/>
          </ac:spMkLst>
        </pc:spChg>
        <pc:spChg chg="add mod">
          <ac:chgData name="Samuel Lipovsky" userId="164f08fef6b5828e" providerId="LiveId" clId="{B425B457-A611-42F5-8227-2E68AC96ED89}" dt="2025-03-24T20:47:39.292" v="2860" actId="1036"/>
          <ac:spMkLst>
            <pc:docMk/>
            <pc:sldMk cId="414107916" sldId="273"/>
            <ac:spMk id="12" creationId="{A5C37F06-024C-1564-33F6-E4C045A74426}"/>
          </ac:spMkLst>
        </pc:spChg>
        <pc:spChg chg="add mod">
          <ac:chgData name="Samuel Lipovsky" userId="164f08fef6b5828e" providerId="LiveId" clId="{B425B457-A611-42F5-8227-2E68AC96ED89}" dt="2025-03-24T20:47:09.819" v="2843" actId="1076"/>
          <ac:spMkLst>
            <pc:docMk/>
            <pc:sldMk cId="414107916" sldId="273"/>
            <ac:spMk id="13" creationId="{140BAEF7-850F-8BA8-C7BF-D33F7AD831FF}"/>
          </ac:spMkLst>
        </pc:spChg>
        <pc:spChg chg="add del mod">
          <ac:chgData name="Samuel Lipovsky" userId="164f08fef6b5828e" providerId="LiveId" clId="{B425B457-A611-42F5-8227-2E68AC96ED89}" dt="2025-03-24T20:46:20.172" v="2826" actId="478"/>
          <ac:spMkLst>
            <pc:docMk/>
            <pc:sldMk cId="414107916" sldId="273"/>
            <ac:spMk id="14" creationId="{6BB420FB-8A64-EE37-EDCC-D73F20221392}"/>
          </ac:spMkLst>
        </pc:spChg>
        <pc:spChg chg="del">
          <ac:chgData name="Samuel Lipovsky" userId="164f08fef6b5828e" providerId="LiveId" clId="{B425B457-A611-42F5-8227-2E68AC96ED89}" dt="2025-03-24T20:45:28.102" v="2814" actId="478"/>
          <ac:spMkLst>
            <pc:docMk/>
            <pc:sldMk cId="414107916" sldId="273"/>
            <ac:spMk id="27" creationId="{582E751D-F2EA-FA5C-BD24-F87ED9FE1856}"/>
          </ac:spMkLst>
        </pc:spChg>
        <pc:picChg chg="del">
          <ac:chgData name="Samuel Lipovsky" userId="164f08fef6b5828e" providerId="LiveId" clId="{B425B457-A611-42F5-8227-2E68AC96ED89}" dt="2025-03-24T20:45:39.316" v="2816" actId="478"/>
          <ac:picMkLst>
            <pc:docMk/>
            <pc:sldMk cId="414107916" sldId="273"/>
            <ac:picMk id="32" creationId="{84204B56-BFB6-1634-7DFC-0456891D0BAB}"/>
          </ac:picMkLst>
        </pc:picChg>
        <pc:cxnChg chg="add mod">
          <ac:chgData name="Samuel Lipovsky" userId="164f08fef6b5828e" providerId="LiveId" clId="{B425B457-A611-42F5-8227-2E68AC96ED89}" dt="2025-03-24T20:45:35.902" v="2815"/>
          <ac:cxnSpMkLst>
            <pc:docMk/>
            <pc:sldMk cId="414107916" sldId="273"/>
            <ac:cxnSpMk id="9" creationId="{70AC8AD1-A34C-F1EB-A97B-D55DFA8AA30E}"/>
          </ac:cxnSpMkLst>
        </pc:cxnChg>
        <pc:cxnChg chg="add mod">
          <ac:chgData name="Samuel Lipovsky" userId="164f08fef6b5828e" providerId="LiveId" clId="{B425B457-A611-42F5-8227-2E68AC96ED89}" dt="2025-03-24T20:45:35.902" v="2815"/>
          <ac:cxnSpMkLst>
            <pc:docMk/>
            <pc:sldMk cId="414107916" sldId="273"/>
            <ac:cxnSpMk id="10" creationId="{38F3E180-6DDF-8AE0-6FAA-03AF9CD1405E}"/>
          </ac:cxnSpMkLst>
        </pc:cxnChg>
        <pc:cxnChg chg="add del mod">
          <ac:chgData name="Samuel Lipovsky" userId="164f08fef6b5828e" providerId="LiveId" clId="{B425B457-A611-42F5-8227-2E68AC96ED89}" dt="2025-03-24T20:46:16.270" v="2824" actId="478"/>
          <ac:cxnSpMkLst>
            <pc:docMk/>
            <pc:sldMk cId="414107916" sldId="273"/>
            <ac:cxnSpMk id="15" creationId="{F5E37850-2D8C-BAE3-B33C-CDB4190D8082}"/>
          </ac:cxnSpMkLst>
        </pc:cxnChg>
        <pc:cxnChg chg="add del mod">
          <ac:chgData name="Samuel Lipovsky" userId="164f08fef6b5828e" providerId="LiveId" clId="{B425B457-A611-42F5-8227-2E68AC96ED89}" dt="2025-03-24T20:46:19.181" v="2825" actId="478"/>
          <ac:cxnSpMkLst>
            <pc:docMk/>
            <pc:sldMk cId="414107916" sldId="273"/>
            <ac:cxnSpMk id="16" creationId="{859C36EE-04A7-6E9A-BA03-CBBC81A68089}"/>
          </ac:cxnSpMkLst>
        </pc:cxnChg>
        <pc:cxnChg chg="add mod">
          <ac:chgData name="Samuel Lipovsky" userId="164f08fef6b5828e" providerId="LiveId" clId="{B425B457-A611-42F5-8227-2E68AC96ED89}" dt="2025-03-24T20:47:32.011" v="2852" actId="1038"/>
          <ac:cxnSpMkLst>
            <pc:docMk/>
            <pc:sldMk cId="414107916" sldId="273"/>
            <ac:cxnSpMk id="22" creationId="{20F549A1-3DD2-E177-0605-C208CA83226E}"/>
          </ac:cxnSpMkLst>
        </pc:cxnChg>
      </pc:sldChg>
      <pc:sldChg chg="addSp delSp modSp add mod">
        <pc:chgData name="Samuel Lipovsky" userId="164f08fef6b5828e" providerId="LiveId" clId="{B425B457-A611-42F5-8227-2E68AC96ED89}" dt="2025-03-24T20:59:26.302" v="3029" actId="20577"/>
        <pc:sldMkLst>
          <pc:docMk/>
          <pc:sldMk cId="947150928" sldId="274"/>
        </pc:sldMkLst>
        <pc:spChg chg="mod">
          <ac:chgData name="Samuel Lipovsky" userId="164f08fef6b5828e" providerId="LiveId" clId="{B425B457-A611-42F5-8227-2E68AC96ED89}" dt="2025-03-24T20:59:26.302" v="3029" actId="20577"/>
          <ac:spMkLst>
            <pc:docMk/>
            <pc:sldMk cId="947150928" sldId="274"/>
            <ac:spMk id="2" creationId="{CD5E00B8-5DFB-0B6C-8999-1D8405AAA2CF}"/>
          </ac:spMkLst>
        </pc:spChg>
        <pc:spChg chg="mod">
          <ac:chgData name="Samuel Lipovsky" userId="164f08fef6b5828e" providerId="LiveId" clId="{B425B457-A611-42F5-8227-2E68AC96ED89}" dt="2025-03-24T20:53:43.189" v="2897" actId="20577"/>
          <ac:spMkLst>
            <pc:docMk/>
            <pc:sldMk cId="947150928" sldId="274"/>
            <ac:spMk id="3" creationId="{03812706-DBFE-4616-5827-6AAA77E08DD8}"/>
          </ac:spMkLst>
        </pc:spChg>
        <pc:spChg chg="add mod">
          <ac:chgData name="Samuel Lipovsky" userId="164f08fef6b5828e" providerId="LiveId" clId="{B425B457-A611-42F5-8227-2E68AC96ED89}" dt="2025-03-24T20:55:52.121" v="2990" actId="14100"/>
          <ac:spMkLst>
            <pc:docMk/>
            <pc:sldMk cId="947150928" sldId="274"/>
            <ac:spMk id="4" creationId="{4AF8D84F-47C0-370B-A83D-2D98187837F9}"/>
          </ac:spMkLst>
        </pc:spChg>
        <pc:spChg chg="add mod">
          <ac:chgData name="Samuel Lipovsky" userId="164f08fef6b5828e" providerId="LiveId" clId="{B425B457-A611-42F5-8227-2E68AC96ED89}" dt="2025-03-24T20:56:00.506" v="2992" actId="14838"/>
          <ac:spMkLst>
            <pc:docMk/>
            <pc:sldMk cId="947150928" sldId="274"/>
            <ac:spMk id="6" creationId="{1940C35A-E090-1710-975B-BF5049AFBAD9}"/>
          </ac:spMkLst>
        </pc:spChg>
        <pc:spChg chg="del">
          <ac:chgData name="Samuel Lipovsky" userId="164f08fef6b5828e" providerId="LiveId" clId="{B425B457-A611-42F5-8227-2E68AC96ED89}" dt="2025-03-24T20:53:38.102" v="2895" actId="478"/>
          <ac:spMkLst>
            <pc:docMk/>
            <pc:sldMk cId="947150928" sldId="274"/>
            <ac:spMk id="27" creationId="{878C9B2A-EDB4-BD98-60B0-53D785CCCD70}"/>
          </ac:spMkLst>
        </pc:spChg>
        <pc:picChg chg="del">
          <ac:chgData name="Samuel Lipovsky" userId="164f08fef6b5828e" providerId="LiveId" clId="{B425B457-A611-42F5-8227-2E68AC96ED89}" dt="2025-03-24T20:54:32.961" v="2898" actId="478"/>
          <ac:picMkLst>
            <pc:docMk/>
            <pc:sldMk cId="947150928" sldId="274"/>
            <ac:picMk id="32" creationId="{511BB1A9-D31A-82CE-CCE5-09123D6FA931}"/>
          </ac:picMkLst>
        </pc:picChg>
        <pc:cxnChg chg="add mod">
          <ac:chgData name="Samuel Lipovsky" userId="164f08fef6b5828e" providerId="LiveId" clId="{B425B457-A611-42F5-8227-2E68AC96ED89}" dt="2025-03-24T20:56:35.132" v="2998" actId="692"/>
          <ac:cxnSpMkLst>
            <pc:docMk/>
            <pc:sldMk cId="947150928" sldId="274"/>
            <ac:cxnSpMk id="9" creationId="{7EC6B50B-636F-48B1-1C25-AC5E99BAF28A}"/>
          </ac:cxnSpMkLst>
        </pc:cxnChg>
      </pc:sldChg>
      <pc:sldChg chg="addSp delSp modSp add mod">
        <pc:chgData name="Samuel Lipovsky" userId="164f08fef6b5828e" providerId="LiveId" clId="{B425B457-A611-42F5-8227-2E68AC96ED89}" dt="2025-03-24T22:33:02.835" v="4373"/>
        <pc:sldMkLst>
          <pc:docMk/>
          <pc:sldMk cId="4263894217" sldId="275"/>
        </pc:sldMkLst>
        <pc:spChg chg="mod">
          <ac:chgData name="Samuel Lipovsky" userId="164f08fef6b5828e" providerId="LiveId" clId="{B425B457-A611-42F5-8227-2E68AC96ED89}" dt="2025-03-24T20:59:20.531" v="3027" actId="20577"/>
          <ac:spMkLst>
            <pc:docMk/>
            <pc:sldMk cId="4263894217" sldId="275"/>
            <ac:spMk id="2" creationId="{0BB1A133-ACA6-C967-0798-61F0AF261130}"/>
          </ac:spMkLst>
        </pc:spChg>
        <pc:spChg chg="mod">
          <ac:chgData name="Samuel Lipovsky" userId="164f08fef6b5828e" providerId="LiveId" clId="{B425B457-A611-42F5-8227-2E68AC96ED89}" dt="2025-03-24T21:01:02.157" v="3063" actId="20577"/>
          <ac:spMkLst>
            <pc:docMk/>
            <pc:sldMk cId="4263894217" sldId="275"/>
            <ac:spMk id="3" creationId="{946CB4C9-E2C6-47C2-3521-A5F1429BF710}"/>
          </ac:spMkLst>
        </pc:spChg>
        <pc:spChg chg="add mod">
          <ac:chgData name="Samuel Lipovsky" userId="164f08fef6b5828e" providerId="LiveId" clId="{B425B457-A611-42F5-8227-2E68AC96ED89}" dt="2025-03-24T22:12:18.208" v="3947" actId="1076"/>
          <ac:spMkLst>
            <pc:docMk/>
            <pc:sldMk cId="4263894217" sldId="275"/>
            <ac:spMk id="4" creationId="{B43A82C3-F9A3-632B-4371-6356B0980C53}"/>
          </ac:spMkLst>
        </pc:spChg>
        <pc:spChg chg="mod">
          <ac:chgData name="Samuel Lipovsky" userId="164f08fef6b5828e" providerId="LiveId" clId="{B425B457-A611-42F5-8227-2E68AC96ED89}" dt="2025-03-24T22:12:16.092" v="3946" actId="1076"/>
          <ac:spMkLst>
            <pc:docMk/>
            <pc:sldMk cId="4263894217" sldId="275"/>
            <ac:spMk id="27" creationId="{57FEB463-2B79-9C96-26BF-3059CB9776EF}"/>
          </ac:spMkLst>
        </pc:spChg>
        <pc:picChg chg="add del mod">
          <ac:chgData name="Samuel Lipovsky" userId="164f08fef6b5828e" providerId="LiveId" clId="{B425B457-A611-42F5-8227-2E68AC96ED89}" dt="2025-03-24T22:33:02.211" v="4372" actId="478"/>
          <ac:picMkLst>
            <pc:docMk/>
            <pc:sldMk cId="4263894217" sldId="275"/>
            <ac:picMk id="6" creationId="{A7B546BF-A876-2E64-2D02-7C8F477530F2}"/>
          </ac:picMkLst>
        </pc:picChg>
        <pc:picChg chg="add mod">
          <ac:chgData name="Samuel Lipovsky" userId="164f08fef6b5828e" providerId="LiveId" clId="{B425B457-A611-42F5-8227-2E68AC96ED89}" dt="2025-03-24T22:32:59.721" v="4371"/>
          <ac:picMkLst>
            <pc:docMk/>
            <pc:sldMk cId="4263894217" sldId="275"/>
            <ac:picMk id="7" creationId="{F280C391-4F78-3ECE-F8C0-20A64E237426}"/>
          </ac:picMkLst>
        </pc:picChg>
        <pc:picChg chg="add mod">
          <ac:chgData name="Samuel Lipovsky" userId="164f08fef6b5828e" providerId="LiveId" clId="{B425B457-A611-42F5-8227-2E68AC96ED89}" dt="2025-03-24T22:33:02.835" v="4373"/>
          <ac:picMkLst>
            <pc:docMk/>
            <pc:sldMk cId="4263894217" sldId="275"/>
            <ac:picMk id="9" creationId="{83DAF2E9-22D3-B363-D4E1-CEB66EEB683E}"/>
          </ac:picMkLst>
        </pc:picChg>
        <pc:picChg chg="del mod">
          <ac:chgData name="Samuel Lipovsky" userId="164f08fef6b5828e" providerId="LiveId" clId="{B425B457-A611-42F5-8227-2E68AC96ED89}" dt="2025-03-24T22:10:04.064" v="3905" actId="478"/>
          <ac:picMkLst>
            <pc:docMk/>
            <pc:sldMk cId="4263894217" sldId="275"/>
            <ac:picMk id="32" creationId="{AF35F212-28DF-1FEF-0E98-365B63BB9B83}"/>
          </ac:picMkLst>
        </pc:picChg>
      </pc:sldChg>
      <pc:sldChg chg="addSp delSp modSp add mod">
        <pc:chgData name="Samuel Lipovsky" userId="164f08fef6b5828e" providerId="LiveId" clId="{B425B457-A611-42F5-8227-2E68AC96ED89}" dt="2025-03-24T22:33:07.325" v="4375"/>
        <pc:sldMkLst>
          <pc:docMk/>
          <pc:sldMk cId="3913682938" sldId="276"/>
        </pc:sldMkLst>
        <pc:spChg chg="mod">
          <ac:chgData name="Samuel Lipovsky" userId="164f08fef6b5828e" providerId="LiveId" clId="{B425B457-A611-42F5-8227-2E68AC96ED89}" dt="2025-03-24T21:47:03.460" v="3146"/>
          <ac:spMkLst>
            <pc:docMk/>
            <pc:sldMk cId="3913682938" sldId="276"/>
            <ac:spMk id="2" creationId="{E32E7B40-5608-B17B-E91D-3B9011526701}"/>
          </ac:spMkLst>
        </pc:spChg>
        <pc:spChg chg="mod">
          <ac:chgData name="Samuel Lipovsky" userId="164f08fef6b5828e" providerId="LiveId" clId="{B425B457-A611-42F5-8227-2E68AC96ED89}" dt="2025-03-24T21:47:21.765" v="3148" actId="20577"/>
          <ac:spMkLst>
            <pc:docMk/>
            <pc:sldMk cId="3913682938" sldId="276"/>
            <ac:spMk id="3" creationId="{82799382-488B-ED66-78B0-9E7D2E451CBA}"/>
          </ac:spMkLst>
        </pc:spChg>
        <pc:spChg chg="mod">
          <ac:chgData name="Samuel Lipovsky" userId="164f08fef6b5828e" providerId="LiveId" clId="{B425B457-A611-42F5-8227-2E68AC96ED89}" dt="2025-03-24T22:20:00.463" v="4141" actId="12"/>
          <ac:spMkLst>
            <pc:docMk/>
            <pc:sldMk cId="3913682938" sldId="276"/>
            <ac:spMk id="27" creationId="{4F8290DD-FBD9-A51B-24AA-DABEA99AF886}"/>
          </ac:spMkLst>
        </pc:spChg>
        <pc:picChg chg="add mod">
          <ac:chgData name="Samuel Lipovsky" userId="164f08fef6b5828e" providerId="LiveId" clId="{B425B457-A611-42F5-8227-2E68AC96ED89}" dt="2025-03-24T22:33:07.325" v="4375"/>
          <ac:picMkLst>
            <pc:docMk/>
            <pc:sldMk cId="3913682938" sldId="276"/>
            <ac:picMk id="4" creationId="{7382768E-73B1-E661-4BF7-037CAC0C39F0}"/>
          </ac:picMkLst>
        </pc:picChg>
        <pc:picChg chg="add del mod">
          <ac:chgData name="Samuel Lipovsky" userId="164f08fef6b5828e" providerId="LiveId" clId="{B425B457-A611-42F5-8227-2E68AC96ED89}" dt="2025-03-24T22:10:07.453" v="3907" actId="478"/>
          <ac:picMkLst>
            <pc:docMk/>
            <pc:sldMk cId="3913682938" sldId="276"/>
            <ac:picMk id="4" creationId="{A2A5AC62-557E-CF81-A539-B15AB39D205A}"/>
          </ac:picMkLst>
        </pc:picChg>
        <pc:picChg chg="add del mod">
          <ac:chgData name="Samuel Lipovsky" userId="164f08fef6b5828e" providerId="LiveId" clId="{B425B457-A611-42F5-8227-2E68AC96ED89}" dt="2025-03-24T22:33:07.120" v="4374" actId="478"/>
          <ac:picMkLst>
            <pc:docMk/>
            <pc:sldMk cId="3913682938" sldId="276"/>
            <ac:picMk id="6" creationId="{F4A67BC2-9950-75A3-2A12-AE8477C9D9BB}"/>
          </ac:picMkLst>
        </pc:picChg>
        <pc:picChg chg="del">
          <ac:chgData name="Samuel Lipovsky" userId="164f08fef6b5828e" providerId="LiveId" clId="{B425B457-A611-42F5-8227-2E68AC96ED89}" dt="2025-03-24T21:50:43.310" v="3284" actId="478"/>
          <ac:picMkLst>
            <pc:docMk/>
            <pc:sldMk cId="3913682938" sldId="276"/>
            <ac:picMk id="32" creationId="{A44EAE31-4B83-EC44-B9BE-BEFEB8A62AF0}"/>
          </ac:picMkLst>
        </pc:picChg>
      </pc:sldChg>
      <pc:sldChg chg="addSp delSp modSp add mod">
        <pc:chgData name="Samuel Lipovsky" userId="164f08fef6b5828e" providerId="LiveId" clId="{B425B457-A611-42F5-8227-2E68AC96ED89}" dt="2025-03-24T22:33:09.458" v="4377"/>
        <pc:sldMkLst>
          <pc:docMk/>
          <pc:sldMk cId="3356995087" sldId="277"/>
        </pc:sldMkLst>
        <pc:spChg chg="mod">
          <ac:chgData name="Samuel Lipovsky" userId="164f08fef6b5828e" providerId="LiveId" clId="{B425B457-A611-42F5-8227-2E68AC96ED89}" dt="2025-03-24T21:49:43.174" v="3251" actId="20577"/>
          <ac:spMkLst>
            <pc:docMk/>
            <pc:sldMk cId="3356995087" sldId="277"/>
            <ac:spMk id="2" creationId="{015A8FC8-46B2-B0B3-EFE8-F5E3DC47AADF}"/>
          </ac:spMkLst>
        </pc:spChg>
        <pc:spChg chg="mod">
          <ac:chgData name="Samuel Lipovsky" userId="164f08fef6b5828e" providerId="LiveId" clId="{B425B457-A611-42F5-8227-2E68AC96ED89}" dt="2025-03-24T21:52:48.230" v="3405" actId="20577"/>
          <ac:spMkLst>
            <pc:docMk/>
            <pc:sldMk cId="3356995087" sldId="277"/>
            <ac:spMk id="3" creationId="{8247E718-F3C2-7CCE-B9DF-327C7D1D07D7}"/>
          </ac:spMkLst>
        </pc:spChg>
        <pc:spChg chg="add del mod">
          <ac:chgData name="Samuel Lipovsky" userId="164f08fef6b5828e" providerId="LiveId" clId="{B425B457-A611-42F5-8227-2E68AC96ED89}" dt="2025-03-24T21:58:24.456" v="3578" actId="478"/>
          <ac:spMkLst>
            <pc:docMk/>
            <pc:sldMk cId="3356995087" sldId="277"/>
            <ac:spMk id="6" creationId="{383EF6F2-ABEB-8564-AEE4-0FC7438A13D2}"/>
          </ac:spMkLst>
        </pc:spChg>
        <pc:spChg chg="mod">
          <ac:chgData name="Samuel Lipovsky" userId="164f08fef6b5828e" providerId="LiveId" clId="{B425B457-A611-42F5-8227-2E68AC96ED89}" dt="2025-03-24T22:22:05.791" v="4209" actId="20577"/>
          <ac:spMkLst>
            <pc:docMk/>
            <pc:sldMk cId="3356995087" sldId="277"/>
            <ac:spMk id="27" creationId="{83CF6039-1C84-9D52-4497-F9627B0DA939}"/>
          </ac:spMkLst>
        </pc:spChg>
        <pc:picChg chg="add del mod">
          <ac:chgData name="Samuel Lipovsky" userId="164f08fef6b5828e" providerId="LiveId" clId="{B425B457-A611-42F5-8227-2E68AC96ED89}" dt="2025-03-24T22:10:09.850" v="3909" actId="478"/>
          <ac:picMkLst>
            <pc:docMk/>
            <pc:sldMk cId="3356995087" sldId="277"/>
            <ac:picMk id="4" creationId="{3C7EBACB-9FCA-5D5D-B715-6135A32221F6}"/>
          </ac:picMkLst>
        </pc:picChg>
        <pc:picChg chg="add mod">
          <ac:chgData name="Samuel Lipovsky" userId="164f08fef6b5828e" providerId="LiveId" clId="{B425B457-A611-42F5-8227-2E68AC96ED89}" dt="2025-03-24T22:33:09.458" v="4377"/>
          <ac:picMkLst>
            <pc:docMk/>
            <pc:sldMk cId="3356995087" sldId="277"/>
            <ac:picMk id="4" creationId="{F09BE962-A450-ED59-B258-F298D96C65B9}"/>
          </ac:picMkLst>
        </pc:picChg>
        <pc:picChg chg="add del mod">
          <ac:chgData name="Samuel Lipovsky" userId="164f08fef6b5828e" providerId="LiveId" clId="{B425B457-A611-42F5-8227-2E68AC96ED89}" dt="2025-03-24T22:33:09.300" v="4376" actId="478"/>
          <ac:picMkLst>
            <pc:docMk/>
            <pc:sldMk cId="3356995087" sldId="277"/>
            <ac:picMk id="7" creationId="{D09950C8-0F12-319F-C060-B620723B8916}"/>
          </ac:picMkLst>
        </pc:picChg>
        <pc:picChg chg="del">
          <ac:chgData name="Samuel Lipovsky" userId="164f08fef6b5828e" providerId="LiveId" clId="{B425B457-A611-42F5-8227-2E68AC96ED89}" dt="2025-03-24T21:52:54.320" v="3406" actId="478"/>
          <ac:picMkLst>
            <pc:docMk/>
            <pc:sldMk cId="3356995087" sldId="277"/>
            <ac:picMk id="32" creationId="{1ADA96C2-0C60-C053-66E1-C6DD1520105B}"/>
          </ac:picMkLst>
        </pc:picChg>
      </pc:sldChg>
      <pc:sldChg chg="addSp delSp modSp add mod modTransition">
        <pc:chgData name="Samuel Lipovsky" userId="164f08fef6b5828e" providerId="LiveId" clId="{B425B457-A611-42F5-8227-2E68AC96ED89}" dt="2025-03-24T22:33:17.578" v="4383"/>
        <pc:sldMkLst>
          <pc:docMk/>
          <pc:sldMk cId="2178209322" sldId="278"/>
        </pc:sldMkLst>
        <pc:spChg chg="mod">
          <ac:chgData name="Samuel Lipovsky" userId="164f08fef6b5828e" providerId="LiveId" clId="{B425B457-A611-42F5-8227-2E68AC96ED89}" dt="2025-03-24T21:54:34.628" v="3422" actId="20577"/>
          <ac:spMkLst>
            <pc:docMk/>
            <pc:sldMk cId="2178209322" sldId="278"/>
            <ac:spMk id="2" creationId="{1FA257BA-87BA-A883-2873-96FDF270B232}"/>
          </ac:spMkLst>
        </pc:spChg>
        <pc:spChg chg="mod">
          <ac:chgData name="Samuel Lipovsky" userId="164f08fef6b5828e" providerId="LiveId" clId="{B425B457-A611-42F5-8227-2E68AC96ED89}" dt="2025-03-24T22:00:11.241" v="3604" actId="20577"/>
          <ac:spMkLst>
            <pc:docMk/>
            <pc:sldMk cId="2178209322" sldId="278"/>
            <ac:spMk id="3" creationId="{9B87039F-D803-1120-69D9-9EB8C80EB02C}"/>
          </ac:spMkLst>
        </pc:spChg>
        <pc:spChg chg="mod">
          <ac:chgData name="Samuel Lipovsky" userId="164f08fef6b5828e" providerId="LiveId" clId="{B425B457-A611-42F5-8227-2E68AC96ED89}" dt="2025-03-24T22:20:29.006" v="4168" actId="12"/>
          <ac:spMkLst>
            <pc:docMk/>
            <pc:sldMk cId="2178209322" sldId="278"/>
            <ac:spMk id="27" creationId="{CAB07153-7FB6-0D2B-9489-6DBB83A9FC4D}"/>
          </ac:spMkLst>
        </pc:spChg>
        <pc:picChg chg="add mod">
          <ac:chgData name="Samuel Lipovsky" userId="164f08fef6b5828e" providerId="LiveId" clId="{B425B457-A611-42F5-8227-2E68AC96ED89}" dt="2025-03-24T22:33:17.578" v="4383"/>
          <ac:picMkLst>
            <pc:docMk/>
            <pc:sldMk cId="2178209322" sldId="278"/>
            <ac:picMk id="4" creationId="{B2DFED97-87CD-8CD1-8AEF-FE542DCF2C4E}"/>
          </ac:picMkLst>
        </pc:picChg>
        <pc:picChg chg="add del mod">
          <ac:chgData name="Samuel Lipovsky" userId="164f08fef6b5828e" providerId="LiveId" clId="{B425B457-A611-42F5-8227-2E68AC96ED89}" dt="2025-03-24T22:10:18.254" v="3915" actId="478"/>
          <ac:picMkLst>
            <pc:docMk/>
            <pc:sldMk cId="2178209322" sldId="278"/>
            <ac:picMk id="4" creationId="{D84A3BDF-01B9-EFF2-4087-BB4A33F891CF}"/>
          </ac:picMkLst>
        </pc:picChg>
        <pc:picChg chg="add del mod">
          <ac:chgData name="Samuel Lipovsky" userId="164f08fef6b5828e" providerId="LiveId" clId="{B425B457-A611-42F5-8227-2E68AC96ED89}" dt="2025-03-24T22:33:17.340" v="4382" actId="478"/>
          <ac:picMkLst>
            <pc:docMk/>
            <pc:sldMk cId="2178209322" sldId="278"/>
            <ac:picMk id="6" creationId="{D7C3B72D-9586-D3A2-CD18-0BFF286C30C6}"/>
          </ac:picMkLst>
        </pc:picChg>
        <pc:picChg chg="del">
          <ac:chgData name="Samuel Lipovsky" userId="164f08fef6b5828e" providerId="LiveId" clId="{B425B457-A611-42F5-8227-2E68AC96ED89}" dt="2025-03-24T21:55:15.323" v="3462" actId="478"/>
          <ac:picMkLst>
            <pc:docMk/>
            <pc:sldMk cId="2178209322" sldId="278"/>
            <ac:picMk id="32" creationId="{EB96AD06-96AE-BBFC-28E0-7164E6EB634E}"/>
          </ac:picMkLst>
        </pc:picChg>
      </pc:sldChg>
      <pc:sldChg chg="addSp delSp modSp add mod">
        <pc:chgData name="Samuel Lipovsky" userId="164f08fef6b5828e" providerId="LiveId" clId="{B425B457-A611-42F5-8227-2E68AC96ED89}" dt="2025-03-24T22:33:19.736" v="4385"/>
        <pc:sldMkLst>
          <pc:docMk/>
          <pc:sldMk cId="606198820" sldId="279"/>
        </pc:sldMkLst>
        <pc:spChg chg="mod">
          <ac:chgData name="Samuel Lipovsky" userId="164f08fef6b5828e" providerId="LiveId" clId="{B425B457-A611-42F5-8227-2E68AC96ED89}" dt="2025-03-24T22:00:25.947" v="3612" actId="20577"/>
          <ac:spMkLst>
            <pc:docMk/>
            <pc:sldMk cId="606198820" sldId="279"/>
            <ac:spMk id="2" creationId="{49F3D7C3-2329-906B-FC74-FC205F27E459}"/>
          </ac:spMkLst>
        </pc:spChg>
        <pc:spChg chg="mod">
          <ac:chgData name="Samuel Lipovsky" userId="164f08fef6b5828e" providerId="LiveId" clId="{B425B457-A611-42F5-8227-2E68AC96ED89}" dt="2025-03-24T22:05:13.166" v="3865" actId="20577"/>
          <ac:spMkLst>
            <pc:docMk/>
            <pc:sldMk cId="606198820" sldId="279"/>
            <ac:spMk id="3" creationId="{9F46B15F-8BE0-DD60-8D31-CF28D955829B}"/>
          </ac:spMkLst>
        </pc:spChg>
        <pc:spChg chg="mod">
          <ac:chgData name="Samuel Lipovsky" userId="164f08fef6b5828e" providerId="LiveId" clId="{B425B457-A611-42F5-8227-2E68AC96ED89}" dt="2025-03-24T22:11:15.785" v="3926" actId="1076"/>
          <ac:spMkLst>
            <pc:docMk/>
            <pc:sldMk cId="606198820" sldId="279"/>
            <ac:spMk id="27" creationId="{D618016A-C234-562D-CA8A-53FBD705A566}"/>
          </ac:spMkLst>
        </pc:spChg>
        <pc:picChg chg="add del mod">
          <ac:chgData name="Samuel Lipovsky" userId="164f08fef6b5828e" providerId="LiveId" clId="{B425B457-A611-42F5-8227-2E68AC96ED89}" dt="2025-03-24T22:10:21.372" v="3917" actId="478"/>
          <ac:picMkLst>
            <pc:docMk/>
            <pc:sldMk cId="606198820" sldId="279"/>
            <ac:picMk id="4" creationId="{57F4574E-D55C-EA5F-A120-8AD78816AB2D}"/>
          </ac:picMkLst>
        </pc:picChg>
        <pc:picChg chg="add mod">
          <ac:chgData name="Samuel Lipovsky" userId="164f08fef6b5828e" providerId="LiveId" clId="{B425B457-A611-42F5-8227-2E68AC96ED89}" dt="2025-03-24T22:33:19.736" v="4385"/>
          <ac:picMkLst>
            <pc:docMk/>
            <pc:sldMk cId="606198820" sldId="279"/>
            <ac:picMk id="4" creationId="{BCE4D321-31D3-91D3-8644-C5A3EF033204}"/>
          </ac:picMkLst>
        </pc:picChg>
        <pc:picChg chg="add del mod">
          <ac:chgData name="Samuel Lipovsky" userId="164f08fef6b5828e" providerId="LiveId" clId="{B425B457-A611-42F5-8227-2E68AC96ED89}" dt="2025-03-24T22:33:19.542" v="4384" actId="478"/>
          <ac:picMkLst>
            <pc:docMk/>
            <pc:sldMk cId="606198820" sldId="279"/>
            <ac:picMk id="6" creationId="{CC338EB0-E4F7-981F-F32E-80AC16DDC1DD}"/>
          </ac:picMkLst>
        </pc:picChg>
        <pc:picChg chg="del">
          <ac:chgData name="Samuel Lipovsky" userId="164f08fef6b5828e" providerId="LiveId" clId="{B425B457-A611-42F5-8227-2E68AC96ED89}" dt="2025-03-24T21:59:50.226" v="3597" actId="478"/>
          <ac:picMkLst>
            <pc:docMk/>
            <pc:sldMk cId="606198820" sldId="279"/>
            <ac:picMk id="32" creationId="{D41DD1C5-3262-77C1-7AE3-0F6249319E39}"/>
          </ac:picMkLst>
        </pc:picChg>
      </pc:sldChg>
      <pc:sldChg chg="addSp delSp modSp add mod modTransition">
        <pc:chgData name="Samuel Lipovsky" userId="164f08fef6b5828e" providerId="LiveId" clId="{B425B457-A611-42F5-8227-2E68AC96ED89}" dt="2025-03-24T22:07:01.026" v="3876"/>
        <pc:sldMkLst>
          <pc:docMk/>
          <pc:sldMk cId="1358678964" sldId="280"/>
        </pc:sldMkLst>
        <pc:spChg chg="mod">
          <ac:chgData name="Samuel Lipovsky" userId="164f08fef6b5828e" providerId="LiveId" clId="{B425B457-A611-42F5-8227-2E68AC96ED89}" dt="2025-03-24T21:03:39.997" v="3139" actId="1036"/>
          <ac:spMkLst>
            <pc:docMk/>
            <pc:sldMk cId="1358678964" sldId="280"/>
            <ac:spMk id="2" creationId="{9182D430-D79E-1733-ECC5-900147FE74F6}"/>
          </ac:spMkLst>
        </pc:spChg>
        <pc:spChg chg="del">
          <ac:chgData name="Samuel Lipovsky" userId="164f08fef6b5828e" providerId="LiveId" clId="{B425B457-A611-42F5-8227-2E68AC96ED89}" dt="2025-03-24T21:01:48.830" v="3083" actId="478"/>
          <ac:spMkLst>
            <pc:docMk/>
            <pc:sldMk cId="1358678964" sldId="280"/>
            <ac:spMk id="3" creationId="{3247AD92-A5F2-069F-A31F-E8051B833FFD}"/>
          </ac:spMkLst>
        </pc:spChg>
        <pc:spChg chg="mod">
          <ac:chgData name="Samuel Lipovsky" userId="164f08fef6b5828e" providerId="LiveId" clId="{B425B457-A611-42F5-8227-2E68AC96ED89}" dt="2025-03-24T21:03:37.161" v="3134" actId="14100"/>
          <ac:spMkLst>
            <pc:docMk/>
            <pc:sldMk cId="1358678964" sldId="280"/>
            <ac:spMk id="4" creationId="{31AEA774-A257-BC68-B260-C3AC166D2A19}"/>
          </ac:spMkLst>
        </pc:spChg>
        <pc:spChg chg="add del mod">
          <ac:chgData name="Samuel Lipovsky" userId="164f08fef6b5828e" providerId="LiveId" clId="{B425B457-A611-42F5-8227-2E68AC96ED89}" dt="2025-03-24T21:01:50.538" v="3084" actId="478"/>
          <ac:spMkLst>
            <pc:docMk/>
            <pc:sldMk cId="1358678964" sldId="280"/>
            <ac:spMk id="7" creationId="{8005BA54-C6A5-E4E2-21DB-0BF9FD310306}"/>
          </ac:spMkLst>
        </pc:spChg>
        <pc:spChg chg="mod">
          <ac:chgData name="Samuel Lipovsky" userId="164f08fef6b5828e" providerId="LiveId" clId="{B425B457-A611-42F5-8227-2E68AC96ED89}" dt="2025-03-24T21:03:47.550" v="3145" actId="1076"/>
          <ac:spMkLst>
            <pc:docMk/>
            <pc:sldMk cId="1358678964" sldId="280"/>
            <ac:spMk id="9" creationId="{E237D629-C007-ED95-0869-3634B98B0372}"/>
          </ac:spMkLst>
        </pc:spChg>
        <pc:spChg chg="add mod">
          <ac:chgData name="Samuel Lipovsky" userId="164f08fef6b5828e" providerId="LiveId" clId="{B425B457-A611-42F5-8227-2E68AC96ED89}" dt="2025-03-24T21:03:43.157" v="3144" actId="1036"/>
          <ac:spMkLst>
            <pc:docMk/>
            <pc:sldMk cId="1358678964" sldId="280"/>
            <ac:spMk id="10" creationId="{94DA9BAC-19FD-220A-5B26-2217B9AAEE73}"/>
          </ac:spMkLst>
        </pc:spChg>
        <pc:spChg chg="mod">
          <ac:chgData name="Samuel Lipovsky" userId="164f08fef6b5828e" providerId="LiveId" clId="{B425B457-A611-42F5-8227-2E68AC96ED89}" dt="2025-03-24T21:03:47.550" v="3145" actId="1076"/>
          <ac:spMkLst>
            <pc:docMk/>
            <pc:sldMk cId="1358678964" sldId="280"/>
            <ac:spMk id="12" creationId="{06ADB72B-6CEF-90C7-6757-9D4CA9780645}"/>
          </ac:spMkLst>
        </pc:spChg>
      </pc:sldChg>
      <pc:sldChg chg="addSp delSp modSp add mod">
        <pc:chgData name="Samuel Lipovsky" userId="164f08fef6b5828e" providerId="LiveId" clId="{B425B457-A611-42F5-8227-2E68AC96ED89}" dt="2025-03-24T22:33:11.789" v="4379"/>
        <pc:sldMkLst>
          <pc:docMk/>
          <pc:sldMk cId="2059671825" sldId="281"/>
        </pc:sldMkLst>
        <pc:spChg chg="mod">
          <ac:chgData name="Samuel Lipovsky" userId="164f08fef6b5828e" providerId="LiveId" clId="{B425B457-A611-42F5-8227-2E68AC96ED89}" dt="2025-03-24T22:00:03.004" v="3600" actId="20577"/>
          <ac:spMkLst>
            <pc:docMk/>
            <pc:sldMk cId="2059671825" sldId="281"/>
            <ac:spMk id="3" creationId="{6EDEF23B-6F75-A47D-75C1-2B99E452BF33}"/>
          </ac:spMkLst>
        </pc:spChg>
        <pc:spChg chg="add mod">
          <ac:chgData name="Samuel Lipovsky" userId="164f08fef6b5828e" providerId="LiveId" clId="{B425B457-A611-42F5-8227-2E68AC96ED89}" dt="2025-03-24T22:20:43.791" v="4177" actId="20577"/>
          <ac:spMkLst>
            <pc:docMk/>
            <pc:sldMk cId="2059671825" sldId="281"/>
            <ac:spMk id="7" creationId="{9635D410-6033-E244-3914-927CA75C4F9A}"/>
          </ac:spMkLst>
        </pc:spChg>
        <pc:spChg chg="del mod">
          <ac:chgData name="Samuel Lipovsky" userId="164f08fef6b5828e" providerId="LiveId" clId="{B425B457-A611-42F5-8227-2E68AC96ED89}" dt="2025-03-24T22:20:39.680" v="4172" actId="478"/>
          <ac:spMkLst>
            <pc:docMk/>
            <pc:sldMk cId="2059671825" sldId="281"/>
            <ac:spMk id="27" creationId="{52F82DC2-C889-E255-AF4E-FEEE9F7C8905}"/>
          </ac:spMkLst>
        </pc:spChg>
        <pc:picChg chg="del">
          <ac:chgData name="Samuel Lipovsky" userId="164f08fef6b5828e" providerId="LiveId" clId="{B425B457-A611-42F5-8227-2E68AC96ED89}" dt="2025-03-24T22:10:13.287" v="3911" actId="478"/>
          <ac:picMkLst>
            <pc:docMk/>
            <pc:sldMk cId="2059671825" sldId="281"/>
            <ac:picMk id="4" creationId="{39D3A2F9-36BD-17DC-305A-0182634B1C6A}"/>
          </ac:picMkLst>
        </pc:picChg>
        <pc:picChg chg="add mod">
          <ac:chgData name="Samuel Lipovsky" userId="164f08fef6b5828e" providerId="LiveId" clId="{B425B457-A611-42F5-8227-2E68AC96ED89}" dt="2025-03-24T22:33:11.789" v="4379"/>
          <ac:picMkLst>
            <pc:docMk/>
            <pc:sldMk cId="2059671825" sldId="281"/>
            <ac:picMk id="4" creationId="{AEB7D3C9-517B-5761-D06F-6102B7D4C6B5}"/>
          </ac:picMkLst>
        </pc:picChg>
        <pc:picChg chg="add del mod">
          <ac:chgData name="Samuel Lipovsky" userId="164f08fef6b5828e" providerId="LiveId" clId="{B425B457-A611-42F5-8227-2E68AC96ED89}" dt="2025-03-24T22:33:11.630" v="4378" actId="478"/>
          <ac:picMkLst>
            <pc:docMk/>
            <pc:sldMk cId="2059671825" sldId="281"/>
            <ac:picMk id="6" creationId="{7F3521E6-FF68-818A-54A0-FAAA726F0695}"/>
          </ac:picMkLst>
        </pc:picChg>
      </pc:sldChg>
      <pc:sldChg chg="addSp delSp modSp add mod modTransition">
        <pc:chgData name="Samuel Lipovsky" userId="164f08fef6b5828e" providerId="LiveId" clId="{B425B457-A611-42F5-8227-2E68AC96ED89}" dt="2025-03-24T22:33:15.285" v="4381"/>
        <pc:sldMkLst>
          <pc:docMk/>
          <pc:sldMk cId="1389234542" sldId="282"/>
        </pc:sldMkLst>
        <pc:spChg chg="mod">
          <ac:chgData name="Samuel Lipovsky" userId="164f08fef6b5828e" providerId="LiveId" clId="{B425B457-A611-42F5-8227-2E68AC96ED89}" dt="2025-03-24T22:00:07.297" v="3602" actId="20577"/>
          <ac:spMkLst>
            <pc:docMk/>
            <pc:sldMk cId="1389234542" sldId="282"/>
            <ac:spMk id="3" creationId="{EE674F15-E89C-66EB-26D2-201F6C70440A}"/>
          </ac:spMkLst>
        </pc:spChg>
        <pc:spChg chg="add mod">
          <ac:chgData name="Samuel Lipovsky" userId="164f08fef6b5828e" providerId="LiveId" clId="{B425B457-A611-42F5-8227-2E68AC96ED89}" dt="2025-03-24T22:20:36.044" v="4171" actId="20577"/>
          <ac:spMkLst>
            <pc:docMk/>
            <pc:sldMk cId="1389234542" sldId="282"/>
            <ac:spMk id="7" creationId="{5D9794AE-1D44-A6FA-4606-8171CE81B65C}"/>
          </ac:spMkLst>
        </pc:spChg>
        <pc:spChg chg="del mod">
          <ac:chgData name="Samuel Lipovsky" userId="164f08fef6b5828e" providerId="LiveId" clId="{B425B457-A611-42F5-8227-2E68AC96ED89}" dt="2025-03-24T22:20:33.549" v="4169" actId="478"/>
          <ac:spMkLst>
            <pc:docMk/>
            <pc:sldMk cId="1389234542" sldId="282"/>
            <ac:spMk id="27" creationId="{56EA79EF-1075-898C-57D1-4C0FB4834F0E}"/>
          </ac:spMkLst>
        </pc:spChg>
        <pc:picChg chg="del">
          <ac:chgData name="Samuel Lipovsky" userId="164f08fef6b5828e" providerId="LiveId" clId="{B425B457-A611-42F5-8227-2E68AC96ED89}" dt="2025-03-24T22:10:15.986" v="3913" actId="478"/>
          <ac:picMkLst>
            <pc:docMk/>
            <pc:sldMk cId="1389234542" sldId="282"/>
            <ac:picMk id="4" creationId="{26861633-93D8-A825-5CE5-BE490DC8608E}"/>
          </ac:picMkLst>
        </pc:picChg>
        <pc:picChg chg="add mod">
          <ac:chgData name="Samuel Lipovsky" userId="164f08fef6b5828e" providerId="LiveId" clId="{B425B457-A611-42F5-8227-2E68AC96ED89}" dt="2025-03-24T22:33:15.285" v="4381"/>
          <ac:picMkLst>
            <pc:docMk/>
            <pc:sldMk cId="1389234542" sldId="282"/>
            <ac:picMk id="4" creationId="{C3DBA3A2-F12F-A678-33B4-1C818FAC037F}"/>
          </ac:picMkLst>
        </pc:picChg>
        <pc:picChg chg="add del mod">
          <ac:chgData name="Samuel Lipovsky" userId="164f08fef6b5828e" providerId="LiveId" clId="{B425B457-A611-42F5-8227-2E68AC96ED89}" dt="2025-03-24T22:33:15.121" v="4380" actId="478"/>
          <ac:picMkLst>
            <pc:docMk/>
            <pc:sldMk cId="1389234542" sldId="282"/>
            <ac:picMk id="6" creationId="{FF67C5A6-FBB9-C2F2-08EA-B3616F9EDEA3}"/>
          </ac:picMkLst>
        </pc:picChg>
      </pc:sldChg>
      <pc:sldChg chg="addSp delSp modSp add mod">
        <pc:chgData name="Samuel Lipovsky" userId="164f08fef6b5828e" providerId="LiveId" clId="{B425B457-A611-42F5-8227-2E68AC96ED89}" dt="2025-03-24T22:33:23.142" v="4387"/>
        <pc:sldMkLst>
          <pc:docMk/>
          <pc:sldMk cId="3656158848" sldId="283"/>
        </pc:sldMkLst>
        <pc:spChg chg="mod">
          <ac:chgData name="Samuel Lipovsky" userId="164f08fef6b5828e" providerId="LiveId" clId="{B425B457-A611-42F5-8227-2E68AC96ED89}" dt="2025-03-24T22:03:03.606" v="3750" actId="20577"/>
          <ac:spMkLst>
            <pc:docMk/>
            <pc:sldMk cId="3656158848" sldId="283"/>
            <ac:spMk id="2" creationId="{2BF539B0-C66A-8283-ECF0-9FE52D06B42A}"/>
          </ac:spMkLst>
        </pc:spChg>
        <pc:spChg chg="mod">
          <ac:chgData name="Samuel Lipovsky" userId="164f08fef6b5828e" providerId="LiveId" clId="{B425B457-A611-42F5-8227-2E68AC96ED89}" dt="2025-03-24T22:05:18.357" v="3869" actId="20577"/>
          <ac:spMkLst>
            <pc:docMk/>
            <pc:sldMk cId="3656158848" sldId="283"/>
            <ac:spMk id="3" creationId="{5A1421F8-25E1-99D3-77E7-E542905E2CC0}"/>
          </ac:spMkLst>
        </pc:spChg>
        <pc:spChg chg="mod">
          <ac:chgData name="Samuel Lipovsky" userId="164f08fef6b5828e" providerId="LiveId" clId="{B425B457-A611-42F5-8227-2E68AC96ED89}" dt="2025-03-24T22:27:43.826" v="4246" actId="113"/>
          <ac:spMkLst>
            <pc:docMk/>
            <pc:sldMk cId="3656158848" sldId="283"/>
            <ac:spMk id="27" creationId="{44DBE2B5-B06A-9B9D-806E-9AB11A445DC1}"/>
          </ac:spMkLst>
        </pc:spChg>
        <pc:picChg chg="add mod">
          <ac:chgData name="Samuel Lipovsky" userId="164f08fef6b5828e" providerId="LiveId" clId="{B425B457-A611-42F5-8227-2E68AC96ED89}" dt="2025-03-24T22:33:23.142" v="4387"/>
          <ac:picMkLst>
            <pc:docMk/>
            <pc:sldMk cId="3656158848" sldId="283"/>
            <ac:picMk id="4" creationId="{0A413CBB-F39A-6B37-3DFB-E88CD9E6E68C}"/>
          </ac:picMkLst>
        </pc:picChg>
        <pc:picChg chg="del">
          <ac:chgData name="Samuel Lipovsky" userId="164f08fef6b5828e" providerId="LiveId" clId="{B425B457-A611-42F5-8227-2E68AC96ED89}" dt="2025-03-24T22:10:23.540" v="3919" actId="478"/>
          <ac:picMkLst>
            <pc:docMk/>
            <pc:sldMk cId="3656158848" sldId="283"/>
            <ac:picMk id="4" creationId="{1DE9A3E0-0F30-842C-DD72-CC0591E629BC}"/>
          </ac:picMkLst>
        </pc:picChg>
        <pc:picChg chg="add del mod">
          <ac:chgData name="Samuel Lipovsky" userId="164f08fef6b5828e" providerId="LiveId" clId="{B425B457-A611-42F5-8227-2E68AC96ED89}" dt="2025-03-24T22:33:22.971" v="4386" actId="478"/>
          <ac:picMkLst>
            <pc:docMk/>
            <pc:sldMk cId="3656158848" sldId="283"/>
            <ac:picMk id="6" creationId="{EEA9CBC2-EF66-E374-708E-302F41F5DFBE}"/>
          </ac:picMkLst>
        </pc:picChg>
      </pc:sldChg>
      <pc:sldChg chg="addSp modSp add mod">
        <pc:chgData name="Samuel Lipovsky" userId="164f08fef6b5828e" providerId="LiveId" clId="{B425B457-A611-42F5-8227-2E68AC96ED89}" dt="2025-03-24T22:29:30.052" v="4265" actId="1036"/>
        <pc:sldMkLst>
          <pc:docMk/>
          <pc:sldMk cId="2519482991" sldId="284"/>
        </pc:sldMkLst>
        <pc:spChg chg="mod">
          <ac:chgData name="Samuel Lipovsky" userId="164f08fef6b5828e" providerId="LiveId" clId="{B425B457-A611-42F5-8227-2E68AC96ED89}" dt="2025-03-24T22:04:03.216" v="3823" actId="20577"/>
          <ac:spMkLst>
            <pc:docMk/>
            <pc:sldMk cId="2519482991" sldId="284"/>
            <ac:spMk id="2" creationId="{85EDC3BC-E9E7-7319-CC3B-99A2A24577F7}"/>
          </ac:spMkLst>
        </pc:spChg>
        <pc:spChg chg="mod">
          <ac:chgData name="Samuel Lipovsky" userId="164f08fef6b5828e" providerId="LiveId" clId="{B425B457-A611-42F5-8227-2E68AC96ED89}" dt="2025-03-24T22:05:22.956" v="3873" actId="20577"/>
          <ac:spMkLst>
            <pc:docMk/>
            <pc:sldMk cId="2519482991" sldId="284"/>
            <ac:spMk id="3" creationId="{D1E708BE-AEB0-0DD5-B703-8F2E2CB20F05}"/>
          </ac:spMkLst>
        </pc:spChg>
        <pc:spChg chg="mod">
          <ac:chgData name="Samuel Lipovsky" userId="164f08fef6b5828e" providerId="LiveId" clId="{B425B457-A611-42F5-8227-2E68AC96ED89}" dt="2025-03-24T22:04:55.576" v="3860" actId="1076"/>
          <ac:spMkLst>
            <pc:docMk/>
            <pc:sldMk cId="2519482991" sldId="284"/>
            <ac:spMk id="9" creationId="{97D57AA0-EDE6-B147-459A-15A6D1E0D074}"/>
          </ac:spMkLst>
        </pc:spChg>
        <pc:spChg chg="mod">
          <ac:chgData name="Samuel Lipovsky" userId="164f08fef6b5828e" providerId="LiveId" clId="{B425B457-A611-42F5-8227-2E68AC96ED89}" dt="2025-03-24T22:04:55.576" v="3860" actId="1076"/>
          <ac:spMkLst>
            <pc:docMk/>
            <pc:sldMk cId="2519482991" sldId="284"/>
            <ac:spMk id="12" creationId="{72312858-AC41-F9C0-6934-AAAEFEAB4BB3}"/>
          </ac:spMkLst>
        </pc:spChg>
        <pc:spChg chg="mod">
          <ac:chgData name="Samuel Lipovsky" userId="164f08fef6b5828e" providerId="LiveId" clId="{B425B457-A611-42F5-8227-2E68AC96ED89}" dt="2025-03-24T22:29:30.052" v="4265" actId="1036"/>
          <ac:spMkLst>
            <pc:docMk/>
            <pc:sldMk cId="2519482991" sldId="284"/>
            <ac:spMk id="13" creationId="{B4C728EB-0979-6BBB-271D-D7719B195439}"/>
          </ac:spMkLst>
        </pc:spChg>
        <pc:spChg chg="mod">
          <ac:chgData name="Samuel Lipovsky" userId="164f08fef6b5828e" providerId="LiveId" clId="{B425B457-A611-42F5-8227-2E68AC96ED89}" dt="2025-03-24T22:29:19.838" v="4262" actId="1035"/>
          <ac:spMkLst>
            <pc:docMk/>
            <pc:sldMk cId="2519482991" sldId="284"/>
            <ac:spMk id="14" creationId="{FBF90395-FD36-BBFE-2BFA-5226C51F4B52}"/>
          </ac:spMkLst>
        </pc:spChg>
        <pc:spChg chg="mod">
          <ac:chgData name="Samuel Lipovsky" userId="164f08fef6b5828e" providerId="LiveId" clId="{B425B457-A611-42F5-8227-2E68AC96ED89}" dt="2025-03-24T22:04:55.576" v="3860" actId="1076"/>
          <ac:spMkLst>
            <pc:docMk/>
            <pc:sldMk cId="2519482991" sldId="284"/>
            <ac:spMk id="15" creationId="{02D58717-02E3-4126-26B3-C0D3B3C7FC2C}"/>
          </ac:spMkLst>
        </pc:spChg>
        <pc:spChg chg="mod">
          <ac:chgData name="Samuel Lipovsky" userId="164f08fef6b5828e" providerId="LiveId" clId="{B425B457-A611-42F5-8227-2E68AC96ED89}" dt="2025-03-24T22:04:55.576" v="3860" actId="1076"/>
          <ac:spMkLst>
            <pc:docMk/>
            <pc:sldMk cId="2519482991" sldId="284"/>
            <ac:spMk id="16" creationId="{23467F14-B726-C4E1-87E3-FBD6B3B89A61}"/>
          </ac:spMkLst>
        </pc:spChg>
        <pc:spChg chg="mod">
          <ac:chgData name="Samuel Lipovsky" userId="164f08fef6b5828e" providerId="LiveId" clId="{B425B457-A611-42F5-8227-2E68AC96ED89}" dt="2025-03-24T22:29:13.243" v="4257" actId="1036"/>
          <ac:spMkLst>
            <pc:docMk/>
            <pc:sldMk cId="2519482991" sldId="284"/>
            <ac:spMk id="22" creationId="{2621D900-D605-3E39-0AEC-5CAF6FE52ED0}"/>
          </ac:spMkLst>
        </pc:spChg>
        <pc:spChg chg="mod">
          <ac:chgData name="Samuel Lipovsky" userId="164f08fef6b5828e" providerId="LiveId" clId="{B425B457-A611-42F5-8227-2E68AC96ED89}" dt="2025-03-24T22:04:55.576" v="3860" actId="1076"/>
          <ac:spMkLst>
            <pc:docMk/>
            <pc:sldMk cId="2519482991" sldId="284"/>
            <ac:spMk id="23" creationId="{D754D6DE-D1B9-42F3-0F6D-D0FAD590DA74}"/>
          </ac:spMkLst>
        </pc:spChg>
        <pc:spChg chg="mod">
          <ac:chgData name="Samuel Lipovsky" userId="164f08fef6b5828e" providerId="LiveId" clId="{B425B457-A611-42F5-8227-2E68AC96ED89}" dt="2025-03-24T22:10:57.651" v="3924" actId="1076"/>
          <ac:spMkLst>
            <pc:docMk/>
            <pc:sldMk cId="2519482991" sldId="284"/>
            <ac:spMk id="27" creationId="{456C149C-DDC5-C110-D66B-E5D971E527D1}"/>
          </ac:spMkLst>
        </pc:spChg>
        <pc:grpChg chg="add mod">
          <ac:chgData name="Samuel Lipovsky" userId="164f08fef6b5828e" providerId="LiveId" clId="{B425B457-A611-42F5-8227-2E68AC96ED89}" dt="2025-03-24T22:04:55.576" v="3860" actId="1076"/>
          <ac:grpSpMkLst>
            <pc:docMk/>
            <pc:sldMk cId="2519482991" sldId="284"/>
            <ac:grpSpMk id="6" creationId="{9960E5B5-F8A8-763C-CBA1-9958E5BA6B3B}"/>
          </ac:grpSpMkLst>
        </pc:grpChg>
        <pc:picChg chg="mod">
          <ac:chgData name="Samuel Lipovsky" userId="164f08fef6b5828e" providerId="LiveId" clId="{B425B457-A611-42F5-8227-2E68AC96ED89}" dt="2025-03-24T22:04:55.576" v="3860" actId="1076"/>
          <ac:picMkLst>
            <pc:docMk/>
            <pc:sldMk cId="2519482991" sldId="284"/>
            <ac:picMk id="10" creationId="{BF0EB893-AFEB-CF5A-6C53-EF9D0CB4447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CD27A-3182-96F9-D74D-ABB9B6D16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E87285-4357-FF43-EA83-D0DF12A25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A4A2A-7FA2-8E08-B1B7-D0F68C13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B3D50-4F29-10B2-FB2A-F34B972D9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219B0-0249-F578-2CE7-BE292DE9C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069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688D9-1BC9-9E6F-BF31-D5FF3FEEC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C30676-35AD-71F1-CA26-E04292F82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E95CD-2AF5-73F0-9A74-8CC683884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0868C-1291-ADB4-2F49-B5CEB9ED5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5BEF6-C2E5-B13C-8007-1D2E388A1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05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AFE7A0-27A4-204F-C667-0DB22DB6B4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DB3CC-6D09-F167-4756-D2EB040AA9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D6A56-F04F-DE4F-44CF-2F8F8139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EB5BA-3270-5B22-4BE6-7F3705DF0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4B0AF-E2E7-8A4C-30E3-AA914AA31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05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42D77-A616-CF8E-6BEC-69E79615D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176DA-49A8-66BB-E5A0-D96C2C023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C6F4E-3E1E-F776-AF90-6369512E2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63851-A321-5DAC-65E6-A4B45CD06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5EA11-C9BD-B23A-CB02-EF0F6DEE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507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57A98-065A-567F-1FF4-ED05ACDF9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C2EB9-6129-8921-0E6A-5C8F87E86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515A9-B0D7-DF26-A823-1D59AE2F4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38D28-345C-07C7-A122-4A5385F8B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6D39D-603B-BF59-69F8-851C4647C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34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24E8C-A2B0-2AAB-C65A-0ED6C9FEE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49EE2-BC54-EAB0-985B-EE02F5EE4B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15422F-301D-7989-701D-AD53CEA85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0513F-670C-15C2-17AC-286B7832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6123C-D9ED-3C11-9455-0FC2CF5F9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D32B4-0BC9-2C84-2B82-EC1B1BC9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712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5B7E2-234F-6583-5D8E-19C895134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567EC-C374-696D-DC31-6C8956D99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2C41D6-F8AC-0DD3-D83E-AEEFA20E79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6DF966-619D-B383-65C5-929C0F6302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B3EC35-D0C0-CC88-B566-A0850EF811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51B3CB-2F24-2D6C-5F20-8D1E873CC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09DA8D-A8B5-AB48-219C-F5A56E4F7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92E2A-C250-5E5C-0E53-AC7BBA464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46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BE035-97C0-0018-5074-9339F51DB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BC92E9-E4B2-929A-E387-4F14CD5FF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FA1DBB-A34D-FD26-6335-FFAFE8C45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38476-43D0-888B-0D2A-F15682FEC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83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F69900-7E60-8B29-C99B-F317A5CDC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2AA6F4-5D33-35ED-71F9-6E9987C0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51358-C29E-ED11-4644-227D0207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34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B9B36-318A-A9E2-B764-56E7B5223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A4ED8-4782-00CB-9B50-91D97341D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AC40F5-8156-38E6-DD8F-BF680AD7D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FDA66B-5A49-CB11-1796-45A6A14DA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463915-6FF0-B528-0459-26E9741AF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B2F84-16B1-6DE9-4422-6B0F40AAB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83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197E2-A794-261B-BA9E-27D1D1C0F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0A7A77-B27F-B0C5-1B79-F456078D7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D84326-2C49-E9D1-DAE5-FD4441D93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EA221-4738-5543-94F6-C7C113853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5C888-4F5B-6C12-8FC1-36347EF55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AA2E7-5B3D-6CE2-5382-A8ECF026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1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2023DD-DC07-26BB-62B8-4E80DF6AE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D4451D-1FDC-D087-B70F-81506CAFE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F7AF6-488B-6AAC-0DD1-C0B484C3F2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29F606-0721-4BD6-A6EA-4A66D89ED0E0}" type="datetimeFigureOut">
              <a:rPr lang="en-GB" smtClean="0"/>
              <a:t>24/03/2025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91F3E-4FD4-180D-62F7-8C5871AB6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DF41A-7F93-084F-DB5B-B69778178C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765231-A879-4FF1-A537-EC2E4238B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15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60A896-A084-5FB1-5545-1521B93141FB}"/>
              </a:ext>
            </a:extLst>
          </p:cNvPr>
          <p:cNvSpPr/>
          <p:nvPr/>
        </p:nvSpPr>
        <p:spPr>
          <a:xfrm>
            <a:off x="2871019" y="2316163"/>
            <a:ext cx="9320981" cy="103187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375A98-2B9F-0FE6-40DF-F789FBE87167}"/>
              </a:ext>
            </a:extLst>
          </p:cNvPr>
          <p:cNvSpPr/>
          <p:nvPr/>
        </p:nvSpPr>
        <p:spPr>
          <a:xfrm>
            <a:off x="0" y="3509963"/>
            <a:ext cx="7335297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1E8F54-61DD-B916-158D-0E5649D033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/>
              <a:t>Samuel Lipovsk</a:t>
            </a:r>
            <a:r>
              <a:rPr lang="sk-SK" i="1" dirty="0"/>
              <a:t>ý</a:t>
            </a:r>
            <a:endParaRPr lang="en-GB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6E3AAF-BDBD-BBBE-B33B-38F3752B1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8000" b="1" dirty="0">
                <a:latin typeface="+mn-lt"/>
              </a:rPr>
              <a:t>State Pattern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8EC0718-AD64-7E80-578E-BBA33D20FF33}"/>
              </a:ext>
            </a:extLst>
          </p:cNvPr>
          <p:cNvSpPr/>
          <p:nvPr/>
        </p:nvSpPr>
        <p:spPr>
          <a:xfrm>
            <a:off x="1818968" y="2316163"/>
            <a:ext cx="1052051" cy="103187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3658509B-A590-32EE-0885-E3F47C7AB6DA}"/>
              </a:ext>
            </a:extLst>
          </p:cNvPr>
          <p:cNvSpPr/>
          <p:nvPr/>
        </p:nvSpPr>
        <p:spPr>
          <a:xfrm rot="10800000">
            <a:off x="7335295" y="3509963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D106E78E-BDFC-1710-C0B6-90D375732C33}"/>
              </a:ext>
            </a:extLst>
          </p:cNvPr>
          <p:cNvSpPr/>
          <p:nvPr/>
        </p:nvSpPr>
        <p:spPr>
          <a:xfrm>
            <a:off x="1523999" y="2316164"/>
            <a:ext cx="1347019" cy="1031874"/>
          </a:xfrm>
          <a:prstGeom prst="parallelogram">
            <a:avLst>
              <a:gd name="adj" fmla="val 102181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B27E307D-31A2-7FF7-2D98-27397A706AD4}"/>
              </a:ext>
            </a:extLst>
          </p:cNvPr>
          <p:cNvSpPr/>
          <p:nvPr/>
        </p:nvSpPr>
        <p:spPr>
          <a:xfrm>
            <a:off x="7335294" y="3509961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968253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50805-359B-EBC2-EF29-347F7004A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9CDE7E3-0E7A-FFC4-517E-2CDDA8E07356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A8C57D-D04B-A202-086F-409B04AB2017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EFF4C6-BF33-8736-174F-D467393A9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CAFFD1-BAB0-E2FF-7228-EAC2DC5B6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Boiler Plate Code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AB51AC08-1D63-4ACE-402E-4214DF2BE4D6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B28622D5-5B36-CFF8-3669-E565DCEA1EC0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4E12709C-C540-46C3-3471-E663C39F5F93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967470E3-7936-794C-F134-2FF802FDA793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86A412AC-E52F-F0B6-59A0-89E589AC91DC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0CB6C4B9-6DA9-BEEF-1890-852CAA28D941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D34C7B-933D-5C3B-7793-F936168AF944}"/>
              </a:ext>
            </a:extLst>
          </p:cNvPr>
          <p:cNvSpPr/>
          <p:nvPr/>
        </p:nvSpPr>
        <p:spPr>
          <a:xfrm>
            <a:off x="148632" y="1353568"/>
            <a:ext cx="5792902" cy="2215295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Context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private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state_ =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new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ConcreteState1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Method1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Method1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Method2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Method2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79C59B-0F09-5322-CE7E-5B6F1637138A}"/>
              </a:ext>
            </a:extLst>
          </p:cNvPr>
          <p:cNvSpPr/>
          <p:nvPr/>
        </p:nvSpPr>
        <p:spPr>
          <a:xfrm>
            <a:off x="1723432" y="4176897"/>
            <a:ext cx="2643302" cy="1199295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interface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noProof="1">
                <a:solidFill>
                  <a:prstClr val="black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Method1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Method2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7BB50B-F0D6-009C-DE95-C9636E29E8CE}"/>
              </a:ext>
            </a:extLst>
          </p:cNvPr>
          <p:cNvSpPr/>
          <p:nvPr/>
        </p:nvSpPr>
        <p:spPr>
          <a:xfrm>
            <a:off x="6154931" y="1364784"/>
            <a:ext cx="5792902" cy="4539232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ConcreteState1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Method1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"Method1 A"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Method2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("Method2 A"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ConcreteState2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Method1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"Method1 B"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Method2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("Method2 B"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6618D5-5219-22B7-209C-CB2376DF770C}"/>
              </a:ext>
            </a:extLst>
          </p:cNvPr>
          <p:cNvCxnSpPr>
            <a:cxnSpLocks/>
          </p:cNvCxnSpPr>
          <p:nvPr/>
        </p:nvCxnSpPr>
        <p:spPr>
          <a:xfrm>
            <a:off x="3134360" y="3613455"/>
            <a:ext cx="0" cy="5089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68CBCCA-76A8-5A7D-CF0C-078B8C7F58E4}"/>
              </a:ext>
            </a:extLst>
          </p:cNvPr>
          <p:cNvCxnSpPr>
            <a:cxnSpLocks/>
          </p:cNvCxnSpPr>
          <p:nvPr/>
        </p:nvCxnSpPr>
        <p:spPr>
          <a:xfrm>
            <a:off x="4419855" y="4776544"/>
            <a:ext cx="168376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432387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FBD15-6F0D-A4F5-B593-D98F33343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CFF4DA4-36FA-9641-E049-24DE023CA5A4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6240F4-B2CD-1187-3A01-BAA7202FAC9A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A02734-4F95-55F2-0985-0B76AF25B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7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0D4209-0EE0-BE84-2EF2-47CF0C6EA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Ben10 Fixed Code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8D39EDA2-1259-C32F-37EF-B4AABE8B1068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20653FA0-6BB2-8E17-EEFE-6FA8D89D7830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5AFAC9C2-DF92-1ADC-E567-74D048E4E5F6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DA9ED5B8-1780-9EE5-9BE5-48FDC086DECE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95E5742F-9E06-AC71-9C31-73F41BD3D23F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25480EB5-0C24-06F4-9656-2C6EEF41A42A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9BE218-1C19-E430-88ED-4FB90E2764F6}"/>
              </a:ext>
            </a:extLst>
          </p:cNvPr>
          <p:cNvSpPr/>
          <p:nvPr/>
        </p:nvSpPr>
        <p:spPr>
          <a:xfrm>
            <a:off x="257053" y="1337937"/>
            <a:ext cx="5792902" cy="2585014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Player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private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state_ =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new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Ben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Attack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Attack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Jump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Jump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UseSpecial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UseSpecial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F62B7B-FC84-F90F-A41A-20C2F26C442B}"/>
              </a:ext>
            </a:extLst>
          </p:cNvPr>
          <p:cNvSpPr/>
          <p:nvPr/>
        </p:nvSpPr>
        <p:spPr>
          <a:xfrm>
            <a:off x="1723432" y="4176897"/>
            <a:ext cx="2860144" cy="1552568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interface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Attack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Jump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UseSpecial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02A01C-BCDB-EBD8-3AED-0F5929A9409F}"/>
              </a:ext>
            </a:extLst>
          </p:cNvPr>
          <p:cNvSpPr/>
          <p:nvPr/>
        </p:nvSpPr>
        <p:spPr>
          <a:xfrm>
            <a:off x="6303751" y="1297599"/>
            <a:ext cx="5792902" cy="4738732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Ben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Attack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"I don't think so."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Jump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"I kinda jumped."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UseSpecial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"I throw a stick."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srgbClr val="4EA72E">
                  <a:lumMod val="60000"/>
                  <a:lumOff val="40000"/>
                </a:srgbClr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HeatBlast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Attack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("I burn."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Jump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"I jumped high."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UseSpecial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"I cause an explosion."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27AF7F8-568D-2385-9CA3-6D4EB8E8CBDE}"/>
              </a:ext>
            </a:extLst>
          </p:cNvPr>
          <p:cNvCxnSpPr>
            <a:cxnSpLocks/>
          </p:cNvCxnSpPr>
          <p:nvPr/>
        </p:nvCxnSpPr>
        <p:spPr>
          <a:xfrm>
            <a:off x="3134360" y="3977640"/>
            <a:ext cx="0" cy="1447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C5C2EB-EAFF-62C2-B52B-D0C09649B4A2}"/>
              </a:ext>
            </a:extLst>
          </p:cNvPr>
          <p:cNvCxnSpPr>
            <a:cxnSpLocks/>
          </p:cNvCxnSpPr>
          <p:nvPr/>
        </p:nvCxnSpPr>
        <p:spPr>
          <a:xfrm>
            <a:off x="4668491" y="4960955"/>
            <a:ext cx="15586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661744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0CAE4-62CF-4CA5-DA83-23DFE3D7D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1B0A941-A3B3-A551-D204-54F0E6CB5692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564BE4-21FA-C07F-D9F7-CCE5CD5A4648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C78031-D6FF-1AD6-8BD1-5AAB31D89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8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0EDCC2-74BF-302B-7090-61DB6A2B9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When To Use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AAFC57D-207E-6E50-AD19-E3796B8868CE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B53D5D37-2F86-F0A2-CA34-F988FE0968B3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B8248B38-1838-2C68-F00E-DC60AB199F07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9EB603C-E363-E4EA-9A95-188B16CE7E05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89C5A32B-154E-6D08-C484-AF8CE66080E5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20D02F38-0FFB-18F7-6E95-18EE2A798464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DFA103-DEFA-E08E-5519-85F8DD44BAB4}"/>
              </a:ext>
            </a:extLst>
          </p:cNvPr>
          <p:cNvSpPr txBox="1"/>
          <p:nvPr/>
        </p:nvSpPr>
        <p:spPr>
          <a:xfrm>
            <a:off x="1312606" y="2343575"/>
            <a:ext cx="93209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Large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or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many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if/switch statements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Many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different states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, that often switch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3DB00261-EBEE-B7CE-0AA9-057556601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41149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B873E3-6619-CE50-E138-3BBFFF2EC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67B27EF-E378-7365-D1C3-B7A13E96865D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153A6A-7888-421F-99D4-C120D66AD99C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916029-8163-F94D-9C3C-58E8E1FCBD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A04062-5842-A238-8F39-B50E177F1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Possible Issues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3109415B-329B-522F-1CC4-9843781F70E2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24E4A90E-F40A-804E-2BFC-06EE99D7AEDC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ABEE2E9-9122-666E-0E72-4914ED600F85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B506CDEB-C625-DD54-293E-A02799A3C10B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2DFA5317-DA51-C449-E581-BAF039243DAE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860AA6A3-AF68-E1DD-E6D5-E2527AE42414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18D50F-76A7-EB79-CDBE-684E848F14D9}"/>
              </a:ext>
            </a:extLst>
          </p:cNvPr>
          <p:cNvSpPr txBox="1"/>
          <p:nvPr/>
        </p:nvSpPr>
        <p:spPr>
          <a:xfrm>
            <a:off x="1312606" y="2343575"/>
            <a:ext cx="7954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Duplicate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code</a:t>
            </a:r>
            <a:endParaRPr lang="sk-SK" sz="2800" b="1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Can be fixed with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hierarchy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31DF7023-95F6-0FF8-4D8E-AC652E8A7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08108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4F425-83FA-6DE8-2EE6-88A95106A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570DB1E-1091-0F04-6CE2-50B66124C1A9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94A2D1-DA48-1BBF-F4F8-E7D97EA64001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123585-967C-6731-26E5-CA5DAF5454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B55D96-BE2D-9213-4583-D6DFD701CB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Hierarchy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F9BB659F-4652-FBAF-F466-D9B0E8278DC9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71DD176B-48F9-B77E-B26C-B9554EC44B96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6E50391-48B3-B53C-F5A5-5C02E2A8AE44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54E3454F-18C3-D1B8-E3D4-EEA21A908AA9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B5B1458A-AEE3-1B7F-BDD1-9637AC3D20A2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756EC94D-8D87-ADF8-B26F-BD860E3BD1C0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7346C4-4B70-C680-D708-FD8CC96EFBC8}"/>
              </a:ext>
            </a:extLst>
          </p:cNvPr>
          <p:cNvSpPr txBox="1"/>
          <p:nvPr/>
        </p:nvSpPr>
        <p:spPr>
          <a:xfrm>
            <a:off x="1312606" y="2343575"/>
            <a:ext cx="86994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Abstract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base classes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ln w="9525">
                  <a:noFill/>
                </a:ln>
                <a:effectLst/>
                <a:cs typeface="Cascadia Mono" panose="020B0609020000020004" pitchFamily="49" charset="0"/>
              </a:rPr>
              <a:t>"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Multiple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inheritance</a:t>
            </a:r>
            <a:r>
              <a:rPr lang="en-GB" sz="2800" noProof="1">
                <a:ln w="9525">
                  <a:noFill/>
                </a:ln>
                <a:effectLst/>
                <a:cs typeface="Cascadia Mono" panose="020B0609020000020004" pitchFamily="49" charset="0"/>
              </a:rPr>
              <a:t>"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(Object Adapter)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E60BE9A3-E009-7275-2D8B-6960B3CDC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41354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B153F-FD68-F3F4-1C5B-537C48D17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0800F4A-682E-F1DA-A8E7-08068566DAFD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EB9421-0CE3-55D0-44E2-F3D45B4B9E8D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DB8E6-13F4-28B0-3F6A-26FA9F9356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7" y="6208000"/>
            <a:ext cx="1253745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011AE6-8E2D-CA6A-37DB-873945EFCA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Possible Uses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C1DC4D91-0F79-3934-2F6B-F4E076792577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FC69F902-B910-B907-989B-511CA72FA1A1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0A3DC3B-5026-7A54-BFEE-83EBA3EA7FD2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BE4AD803-82F3-34CF-81CD-8290FC89894D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38CB135-01F9-9827-13A7-213926341408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7BC8927F-CAEF-4C4C-EB73-BA57EBE91A95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8669B3-CF41-300B-BABE-5794B04B628F}"/>
              </a:ext>
            </a:extLst>
          </p:cNvPr>
          <p:cNvSpPr txBox="1"/>
          <p:nvPr/>
        </p:nvSpPr>
        <p:spPr>
          <a:xfrm>
            <a:off x="3174067" y="2928616"/>
            <a:ext cx="45415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    Video Games – Turn Based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Warhammer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Civilisation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5CC86B-37A2-CFB6-4F93-E1A5B52050FF}"/>
              </a:ext>
            </a:extLst>
          </p:cNvPr>
          <p:cNvSpPr txBox="1"/>
          <p:nvPr/>
        </p:nvSpPr>
        <p:spPr>
          <a:xfrm>
            <a:off x="1312606" y="1392625"/>
            <a:ext cx="3412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     Editing Tools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Graphical Editor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Text Editor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4FDF73-B1B7-5C8D-FB1C-DDA7DFDFEC9C}"/>
              </a:ext>
            </a:extLst>
          </p:cNvPr>
          <p:cNvSpPr txBox="1"/>
          <p:nvPr/>
        </p:nvSpPr>
        <p:spPr>
          <a:xfrm>
            <a:off x="834062" y="4560067"/>
            <a:ext cx="48591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     Video Games – Many States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Super Mario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Geometry Dash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014C45CC-D688-D431-C2EE-9F48AB793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397007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593AF-CBCC-090B-F220-2F5CCFCE4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3FCE374-0743-83E0-E98E-DA20CB4BC9FD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13B146-F904-F808-7BD1-F958F6D0183F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BF067E-58F2-2F67-E6F8-081E008F3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9759B-A857-29AF-C424-FD9D48684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Graphical Editor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FFCBFA11-1901-D906-3CE8-2D87A78D9F75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692A1D41-6957-5A2B-E966-E099B6EB7047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80DC5AB1-24A3-3724-4991-009F0A0421B0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302A572C-9D2D-CEB0-7DCB-121973FE4365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7693F606-0273-450B-8198-3D0B906F8B57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039DEA93-8F55-A85C-6953-155F7F513A2F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D28176-FBBF-9066-F334-5319313638AD}"/>
              </a:ext>
            </a:extLst>
          </p:cNvPr>
          <p:cNvSpPr txBox="1"/>
          <p:nvPr/>
        </p:nvSpPr>
        <p:spPr>
          <a:xfrm>
            <a:off x="1312606" y="2305615"/>
            <a:ext cx="54007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Context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– Non-specific tool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State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– Tool behaviour interface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ConcreteState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– Specific tools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32A3E202-96E4-F390-099A-B93781CBEF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5460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DBB59-837F-E56F-DD4E-5C56F3F9B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DBEC232-EE45-7175-70AA-74A58E06EACF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41B547-F07D-22A2-0E84-569792B66AB0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CCA662-8AE5-DCA0-9B50-AEF250291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940669-DA05-A604-5248-8BA464737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Graphical Editor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2097CBEE-F08E-263E-8E0D-A2A65FE6A887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16A785D1-A201-AE6B-DF55-DFD429FFE072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4FD5708-7DB4-F7C7-2E54-60FF75DAE1FE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4080A122-C4D8-7A4A-3E03-FCB80E4C6C0E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29EC4645-19F4-160D-44D5-0D4D09BD12C6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0966084A-D737-FC63-D841-D4993DFE2620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D3337A-CDA5-9D00-7DB6-1A68DD56E9AE}"/>
              </a:ext>
            </a:extLst>
          </p:cNvPr>
          <p:cNvGrpSpPr/>
          <p:nvPr/>
        </p:nvGrpSpPr>
        <p:grpSpPr>
          <a:xfrm>
            <a:off x="921602" y="1530261"/>
            <a:ext cx="3916083" cy="1531714"/>
            <a:chOff x="1714608" y="2136124"/>
            <a:chExt cx="2093463" cy="1531714"/>
          </a:xfrm>
          <a:noFill/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9C4D6F6-FD19-718D-C58B-FE9FC521FA19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Tool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9C9C902-872C-CE01-1807-D0AD4B75A8EA}"/>
                </a:ext>
              </a:extLst>
            </p:cNvPr>
            <p:cNvSpPr/>
            <p:nvPr/>
          </p:nvSpPr>
          <p:spPr>
            <a:xfrm>
              <a:off x="1714608" y="2534855"/>
              <a:ext cx="2093463" cy="113298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Tx/>
                <a:buChar char="-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IState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 state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OnMouseMove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(int x, int y)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OnBrushSelect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(Tool tool)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OnRubberSelect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(Tool tool)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A166A00-2A03-737F-6518-E893FB507C6F}"/>
              </a:ext>
            </a:extLst>
          </p:cNvPr>
          <p:cNvGrpSpPr/>
          <p:nvPr/>
        </p:nvGrpSpPr>
        <p:grpSpPr>
          <a:xfrm>
            <a:off x="5353347" y="1611304"/>
            <a:ext cx="3916083" cy="1367026"/>
            <a:chOff x="1714608" y="2136124"/>
            <a:chExt cx="2093463" cy="1367026"/>
          </a:xfrm>
          <a:noFill/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82C9DD-CDE2-14FC-640E-5D7D88015A35}"/>
                </a:ext>
              </a:extLst>
            </p:cNvPr>
            <p:cNvSpPr/>
            <p:nvPr/>
          </p:nvSpPr>
          <p:spPr>
            <a:xfrm>
              <a:off x="1714610" y="2136124"/>
              <a:ext cx="2093461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IState</a:t>
              </a:r>
              <a:endParaRPr lang="en-GB" b="1" dirty="0">
                <a:solidFill>
                  <a:schemeClr val="tx1"/>
                </a:solidFill>
                <a:latin typeface="Cascadia Mono" panose="020B0609020000020004" pitchFamily="49" charset="0"/>
                <a:cs typeface="Cascadia Mono" panose="020B0609020000020004" pitchFamily="49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003C56-2EF7-A3AD-4E2B-61DE53001046}"/>
                </a:ext>
              </a:extLst>
            </p:cNvPr>
            <p:cNvSpPr/>
            <p:nvPr/>
          </p:nvSpPr>
          <p:spPr>
            <a:xfrm>
              <a:off x="1714608" y="2534855"/>
              <a:ext cx="2093463" cy="96829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OnMouseMove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(int x, int y)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OnBrushSelect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(Tool tool)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OnRubberSelect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(Tool tool)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6DF724-1FAC-6B17-0DC3-1D80CBCDF34C}"/>
              </a:ext>
            </a:extLst>
          </p:cNvPr>
          <p:cNvGrpSpPr/>
          <p:nvPr/>
        </p:nvGrpSpPr>
        <p:grpSpPr>
          <a:xfrm>
            <a:off x="7733110" y="4795809"/>
            <a:ext cx="3884519" cy="797463"/>
            <a:chOff x="1714608" y="2136124"/>
            <a:chExt cx="2093463" cy="797463"/>
          </a:xfrm>
          <a:noFill/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A33F24B-CEA5-039E-452F-6AF7C0ED2DBD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RubberState</a:t>
              </a:r>
              <a:endParaRPr lang="en-GB" b="1" dirty="0">
                <a:solidFill>
                  <a:schemeClr val="tx1"/>
                </a:solidFill>
                <a:latin typeface="Cascadia Mono" panose="020B0609020000020004" pitchFamily="49" charset="0"/>
                <a:cs typeface="Cascadia Mono" panose="020B0609020000020004" pitchFamily="49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7ADD781-AD98-92C5-9BE3-B6A446D7B2B6}"/>
                </a:ext>
              </a:extLst>
            </p:cNvPr>
            <p:cNvSpPr/>
            <p:nvPr/>
          </p:nvSpPr>
          <p:spPr>
            <a:xfrm>
              <a:off x="1714608" y="2534856"/>
              <a:ext cx="2093463" cy="39873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OnMouseMove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(int x, int y)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CF0E957-A7E5-4A61-329F-7A3C69AFC2DF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 flipV="1">
            <a:off x="4837685" y="2494183"/>
            <a:ext cx="515662" cy="1301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4C87551-612B-A172-AE80-2EACE45E8D02}"/>
              </a:ext>
            </a:extLst>
          </p:cNvPr>
          <p:cNvGrpSpPr/>
          <p:nvPr/>
        </p:nvGrpSpPr>
        <p:grpSpPr>
          <a:xfrm>
            <a:off x="5353346" y="3330667"/>
            <a:ext cx="3916081" cy="1028690"/>
            <a:chOff x="1714608" y="2136124"/>
            <a:chExt cx="2093463" cy="1028690"/>
          </a:xfrm>
          <a:noFill/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0555D25-1C18-9C90-EFD9-FCDE722715EA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SwitchableStates</a:t>
              </a:r>
              <a:endParaRPr lang="en-GB" b="1" dirty="0">
                <a:solidFill>
                  <a:schemeClr val="tx1"/>
                </a:solidFill>
                <a:latin typeface="Cascadia Mono" panose="020B0609020000020004" pitchFamily="49" charset="0"/>
                <a:cs typeface="Cascadia Mono" panose="020B0609020000020004" pitchFamily="49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CCA7BA9-6327-0A6D-0E2A-F9FDFEE67BC4}"/>
                </a:ext>
              </a:extLst>
            </p:cNvPr>
            <p:cNvSpPr/>
            <p:nvPr/>
          </p:nvSpPr>
          <p:spPr>
            <a:xfrm>
              <a:off x="1714608" y="2534856"/>
              <a:ext cx="2093463" cy="62995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OnBrushSelect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(Tool tool)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OnRubberSelect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(Tool tool)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E7AF32-BAD8-1C4F-3B20-A748A766DAA6}"/>
              </a:ext>
            </a:extLst>
          </p:cNvPr>
          <p:cNvGrpSpPr/>
          <p:nvPr/>
        </p:nvGrpSpPr>
        <p:grpSpPr>
          <a:xfrm>
            <a:off x="3037840" y="4795808"/>
            <a:ext cx="3884519" cy="797463"/>
            <a:chOff x="1714608" y="2136124"/>
            <a:chExt cx="2093463" cy="797463"/>
          </a:xfrm>
          <a:noFill/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9D452DF-A547-9887-2643-E6018A400B31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BrushState</a:t>
              </a:r>
              <a:endParaRPr lang="en-GB" b="1" dirty="0">
                <a:solidFill>
                  <a:schemeClr val="tx1"/>
                </a:solidFill>
                <a:latin typeface="Cascadia Mono" panose="020B0609020000020004" pitchFamily="49" charset="0"/>
                <a:cs typeface="Cascadia Mono" panose="020B0609020000020004" pitchFamily="49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AE8B361-ACE1-C2CF-C013-F275BF412220}"/>
                </a:ext>
              </a:extLst>
            </p:cNvPr>
            <p:cNvSpPr/>
            <p:nvPr/>
          </p:nvSpPr>
          <p:spPr>
            <a:xfrm>
              <a:off x="1714608" y="2534856"/>
              <a:ext cx="2093463" cy="39873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OnMouseMove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(int x, int y)</a:t>
              </a:r>
            </a:p>
          </p:txBody>
        </p: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6CE4FBD-5A71-AF2B-979C-DC46B26FF9CC}"/>
              </a:ext>
            </a:extLst>
          </p:cNvPr>
          <p:cNvCxnSpPr>
            <a:stCxn id="12" idx="2"/>
            <a:endCxn id="55" idx="0"/>
          </p:cNvCxnSpPr>
          <p:nvPr/>
        </p:nvCxnSpPr>
        <p:spPr>
          <a:xfrm flipH="1">
            <a:off x="7311388" y="2978330"/>
            <a:ext cx="1" cy="35233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97A9A834-01AD-B327-3596-5BB54400C938}"/>
              </a:ext>
            </a:extLst>
          </p:cNvPr>
          <p:cNvCxnSpPr>
            <a:cxnSpLocks/>
            <a:stCxn id="56" idx="2"/>
            <a:endCxn id="65" idx="3"/>
          </p:cNvCxnSpPr>
          <p:nvPr/>
        </p:nvCxnSpPr>
        <p:spPr>
          <a:xfrm flipH="1">
            <a:off x="6922359" y="4359357"/>
            <a:ext cx="389028" cy="6358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9949F59-A675-F70C-5E34-2463159F27B4}"/>
              </a:ext>
            </a:extLst>
          </p:cNvPr>
          <p:cNvCxnSpPr>
            <a:cxnSpLocks/>
            <a:stCxn id="56" idx="2"/>
            <a:endCxn id="14" idx="1"/>
          </p:cNvCxnSpPr>
          <p:nvPr/>
        </p:nvCxnSpPr>
        <p:spPr>
          <a:xfrm>
            <a:off x="7311387" y="4359357"/>
            <a:ext cx="421725" cy="6358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932320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E5DF9-3EA9-E8AF-B17D-4B46991F1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6593214-6ACE-4B74-8204-A01D71D3C44C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3548F4-4789-29F4-AD94-E18779954882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99AD0E-91B1-F3DD-B155-FF9008CF3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7" y="6208000"/>
            <a:ext cx="1496815" cy="509485"/>
          </a:xfrm>
          <a:noFill/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FCCA16-7119-DC33-4870-E70DFBA7E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G.E. - Code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0A4AE8F4-A8AD-7BB9-00F1-FBCF53F18D1B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93AE1A0A-8E8D-12BE-A7C5-893B49CEFF33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200B5E5D-C091-0E9C-F2FA-2203016EC34F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113FE537-1BB0-C95E-E7D0-03A33742BE17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75C8BB34-08B5-553E-257D-A119FF70FD5A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AD5E40A1-6AEC-92B3-C208-567AFB4D499D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C37F06-024C-1564-33F6-E4C045A74426}"/>
              </a:ext>
            </a:extLst>
          </p:cNvPr>
          <p:cNvSpPr/>
          <p:nvPr/>
        </p:nvSpPr>
        <p:spPr>
          <a:xfrm>
            <a:off x="148632" y="1457742"/>
            <a:ext cx="5792902" cy="4364324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Tool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private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state_ =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new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BrushState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SetState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2CC285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newState)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    state_ = newState;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OnMouseMove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x,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y)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OnMouseMove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(x, y);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OnBrushSelect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OnBrushSelect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this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OnRubberSelect()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    state_.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OnRubberSelect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this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0BAEF7-850F-8BA8-C7BF-D33F7AD831FF}"/>
              </a:ext>
            </a:extLst>
          </p:cNvPr>
          <p:cNvSpPr/>
          <p:nvPr/>
        </p:nvSpPr>
        <p:spPr>
          <a:xfrm>
            <a:off x="7031590" y="2508031"/>
            <a:ext cx="4288449" cy="1841938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interface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OnMouseMove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x,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y);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OnBrushSelect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Tool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tool);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OnRubberSelect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Tool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tool);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0F549A1-3DD2-E177-0605-C208CA83226E}"/>
              </a:ext>
            </a:extLst>
          </p:cNvPr>
          <p:cNvCxnSpPr>
            <a:cxnSpLocks/>
          </p:cNvCxnSpPr>
          <p:nvPr/>
        </p:nvCxnSpPr>
        <p:spPr>
          <a:xfrm>
            <a:off x="6022558" y="3429000"/>
            <a:ext cx="91067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07916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7ACE6-63F1-DD63-C99F-C460A2436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182A0FA-F9B0-A8DD-4723-B241ABB5F025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8B53E9-BF9E-3DAA-9FDB-C5C7FC75D078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812706-DBFE-4616-5827-6AAA77E08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265320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5E00B8-5DFB-0B6C-8999-1D8405AAA2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G.E. - Code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96D12D65-57CC-1079-F0AC-BEB83570F26D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A756BC58-33FD-9413-2F80-BD66C30F4152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653F8299-CFA9-2E36-7670-51D1098E6672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3AE961E0-F1C5-A236-CB20-D5147089E208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A1B5460-FA16-6882-283F-3D1483C76B24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D02185E8-97F5-215D-9AF3-ED99DDBF806B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F8D84F-47C0-370B-A83D-2D98187837F9}"/>
              </a:ext>
            </a:extLst>
          </p:cNvPr>
          <p:cNvSpPr/>
          <p:nvPr/>
        </p:nvSpPr>
        <p:spPr>
          <a:xfrm>
            <a:off x="148632" y="1457742"/>
            <a:ext cx="5569262" cy="3079534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abstract class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SwitchableStates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abstract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OnMouseMove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x,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y);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OnBrushSelect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Tool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tool)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"Selected Brush Tool."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tool.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SetState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new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BrushTool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void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OnRubberSelect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Tool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tool)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"Selected Rubber Tool."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tool.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SetState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new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RubberTool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40C35A-E090-1710-975B-BF5049AFBAD9}"/>
              </a:ext>
            </a:extLst>
          </p:cNvPr>
          <p:cNvSpPr/>
          <p:nvPr/>
        </p:nvSpPr>
        <p:spPr>
          <a:xfrm>
            <a:off x="5849208" y="2980554"/>
            <a:ext cx="6203940" cy="2852898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BrushState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SwitchableStates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override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OnMouseMove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x,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y)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"Painted a Brush Stroke."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RubberState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SwitchableStates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override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OnMouseMove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x,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y)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"Erased the area."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C6B50B-636F-48B1-1C25-AC5E99BAF28A}"/>
              </a:ext>
            </a:extLst>
          </p:cNvPr>
          <p:cNvCxnSpPr/>
          <p:nvPr/>
        </p:nvCxnSpPr>
        <p:spPr>
          <a:xfrm>
            <a:off x="5849208" y="2060294"/>
            <a:ext cx="1003005" cy="81022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150928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97FB5C-A0C8-D546-5A74-69DE17561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31F760-A98A-E1E0-E2F1-8029D0AF1439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4B0DC5-B7B1-556C-7BFD-F08AC7D6F71A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EF6AE8-1D0B-9236-E948-3069DDF00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endParaRPr lang="en-GB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BD7741-7473-685F-A955-3FAEBFD80A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sk-SK" b="1" dirty="0">
                <a:latin typeface="+mn-lt"/>
              </a:rPr>
              <a:t>Introduction</a:t>
            </a:r>
            <a:endParaRPr lang="en-GB" b="1" dirty="0">
              <a:latin typeface="+mn-lt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51118B1-00F9-8326-089E-A2A8052728DB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693F34D7-94C3-0BBB-BB8B-2C51E2073DE0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6F4646F8-799F-921B-A018-B55316122951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A643CD8D-B28F-8458-A46D-CF43A75DDF0A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8D0B6ECE-1748-2F25-FB27-83C710DD5653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21645FEE-F489-AD5A-02F7-C386E8F8E731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94A30B-A896-2DFB-6EE9-B8241A4741B9}"/>
              </a:ext>
            </a:extLst>
          </p:cNvPr>
          <p:cNvSpPr txBox="1"/>
          <p:nvPr/>
        </p:nvSpPr>
        <p:spPr>
          <a:xfrm>
            <a:off x="1312606" y="2401364"/>
            <a:ext cx="795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Allows for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behavioural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changes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during runtime</a:t>
            </a: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Outwardly seems to have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switched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classes</a:t>
            </a:r>
            <a:endParaRPr lang="sk-SK" sz="2800" b="1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Connected to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State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Machine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model</a:t>
            </a:r>
            <a:endParaRPr lang="en-GB" sz="2800" dirty="0"/>
          </a:p>
        </p:txBody>
      </p:sp>
      <p:pic>
        <p:nvPicPr>
          <p:cNvPr id="33" name="Graphic 32" descr="Gears outline">
            <a:extLst>
              <a:ext uri="{FF2B5EF4-FFF2-40B4-BE49-F238E27FC236}">
                <a16:creationId xmlns:a16="http://schemas.microsoft.com/office/drawing/2014/main" id="{978B0120-EDCF-8869-3AAC-0D50E9DC6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68837"/>
      </p:ext>
    </p:extLst>
  </p:cSld>
  <p:clrMapOvr>
    <a:masterClrMapping/>
  </p:clrMapOvr>
  <p:transition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BE11B-9C6C-3186-DD80-82BF0AF7B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2A61E4D-56C4-5A5B-B7A2-9758F2215ECB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5F90A6-B247-D40A-B5F7-6A40CC1EDCAE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6CB4C9-E2C6-47C2-3521-A5F1429BF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B1A133-ACA6-C967-0798-61F0AF2611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G.E. - Adding Tools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5E4D22AB-C825-0736-225D-803570A5188B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100C4D67-E9FD-0EA6-D9E8-9252D59E6072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EAE4DF7F-37FD-1EC7-C667-E24693AFE03D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7F198874-FB6C-5861-89B9-93FDF22414D5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EE8D7F94-9AE9-1570-81DE-55EC3404541D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A6F7D6D4-C419-DF48-B57B-940983BAE4C3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FEB463-2B79-9C96-26BF-3059CB9776EF}"/>
              </a:ext>
            </a:extLst>
          </p:cNvPr>
          <p:cNvSpPr txBox="1"/>
          <p:nvPr/>
        </p:nvSpPr>
        <p:spPr>
          <a:xfrm>
            <a:off x="1312606" y="2281458"/>
            <a:ext cx="3247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Create a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new class</a:t>
            </a:r>
            <a:endParaRPr lang="en-GB" sz="28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3A82C3-F9A3-632B-4371-6356B0980C53}"/>
              </a:ext>
            </a:extLst>
          </p:cNvPr>
          <p:cNvSpPr/>
          <p:nvPr/>
        </p:nvSpPr>
        <p:spPr>
          <a:xfrm>
            <a:off x="1818969" y="3524749"/>
            <a:ext cx="5636871" cy="1363701"/>
          </a:xfrm>
          <a:prstGeom prst="rect">
            <a:avLst/>
          </a:prstGeom>
          <a:gradFill>
            <a:gsLst>
              <a:gs pos="4000">
                <a:srgbClr val="E7F0F9"/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class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NewState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: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SwitchableStates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scadia Mono" panose="020B0609020000020004" pitchFamily="49" charset="0"/>
              <a:ea typeface="+mn-ea"/>
              <a:cs typeface="Cascadia Mono" panose="020B0609020000020004" pitchFamily="49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public override void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OnMouseMove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x,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529CD8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int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y) 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    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4FCBAB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Console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.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4A612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WriteLine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(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srgbClr val="C3652F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"Did new thing."</a:t>
            </a: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scadia Mono" panose="020B0609020000020004" pitchFamily="49" charset="0"/>
                <a:ea typeface="+mn-ea"/>
                <a:cs typeface="Cascadia Mono" panose="020B0609020000020004" pitchFamily="49" charset="0"/>
              </a:rPr>
              <a:t>}</a:t>
            </a:r>
          </a:p>
        </p:txBody>
      </p:sp>
      <p:pic>
        <p:nvPicPr>
          <p:cNvPr id="9" name="Graphic 8" descr="Gears outline">
            <a:extLst>
              <a:ext uri="{FF2B5EF4-FFF2-40B4-BE49-F238E27FC236}">
                <a16:creationId xmlns:a16="http://schemas.microsoft.com/office/drawing/2014/main" id="{83DAF2E9-22D3-B363-D4E1-CEB66EEB6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894217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D0092-6AEC-0434-C0EF-2E1B84100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4A421D6-89BC-99CE-B3C2-98EA4B21B672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DD9A1E-93E4-5723-00E9-02B383046E72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99382-488B-ED66-78B0-9E7D2E451C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41092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7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2E7B40-5608-B17B-E91D-3B90115267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G.E. - Adding Tools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96098B89-C082-A2DB-50F9-BA469AB6EA83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9DF52A04-50FB-06C2-FAD7-E843B31206CA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58C5F29-3EEC-6239-D6FD-35635F72E7CB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575E1B54-DCCC-2F67-9B97-E7008EBE6A0E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CE469582-CD9A-7D06-DA0D-7D54B5D0F331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8B86D571-71B3-2C12-CB8E-70F080D8BEE8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8290DD-FBD9-A51B-24AA-DABEA99AF886}"/>
              </a:ext>
            </a:extLst>
          </p:cNvPr>
          <p:cNvSpPr txBox="1"/>
          <p:nvPr/>
        </p:nvSpPr>
        <p:spPr>
          <a:xfrm>
            <a:off x="1312606" y="2185921"/>
            <a:ext cx="79542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noProof="1">
                <a:effectLst/>
                <a:cs typeface="Cascadia Mono" panose="020B0609020000020004" pitchFamily="49" charset="0"/>
              </a:rPr>
              <a:t>Add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necessary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methods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in: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Context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IState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SwitchableState</a:t>
            </a:r>
            <a:endParaRPr lang="sk-SK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No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editing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 of ready methods necessary</a:t>
            </a:r>
            <a:endParaRPr lang="sk-SK" sz="2800" noProof="1">
              <a:effectLst/>
              <a:cs typeface="Cascadia Mono" panose="020B0609020000020004" pitchFamily="49" charset="0"/>
            </a:endParaRP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7382768E-73B1-E661-4BF7-037CAC0C39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682938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ED60C-D863-7F33-BEA8-BF469DB3B6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58E5058-93EF-800A-373F-E10797EB8FD4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00DDFF-EB06-7570-73B9-F0B0BCBA4B26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47E718-F3C2-7CCE-B9DF-327C7D1D0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25220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8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5A8FC8-46B2-B0B3-EFE8-F5E3DC47A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State Changes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D94ABADA-7996-CB90-F172-6A9DDEA4A31F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CBCE66A-7F7D-8A38-5494-63A368ADA52A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BE59FB1-FB59-8E74-356D-CDC1FFCCC5D4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259C1937-8A79-D787-2522-BF5CA4C9E49E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9809D519-CE45-2625-8974-3EA2AA9F2924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6A47D5B-1140-BC1E-477B-E30EF6959ED6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CF6039-1C84-9D52-4497-F9627B0DA939}"/>
              </a:ext>
            </a:extLst>
          </p:cNvPr>
          <p:cNvSpPr txBox="1"/>
          <p:nvPr/>
        </p:nvSpPr>
        <p:spPr>
          <a:xfrm>
            <a:off x="1312606" y="1803075"/>
            <a:ext cx="79542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Context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by user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by condition</a:t>
            </a:r>
            <a:endParaRPr lang="sk-SK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ConcreteStates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change state in Context</a:t>
            </a:r>
          </a:p>
          <a:p>
            <a:endParaRPr lang="en-GB" sz="2800" noProof="1">
              <a:effectLst/>
              <a:cs typeface="Cascadia Mono" panose="020B0609020000020004" pitchFamily="49" charset="0"/>
            </a:endParaRP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Table based transitions</a:t>
            </a:r>
            <a:endParaRPr lang="sk-SK" sz="2800" b="1" noProof="1">
              <a:effectLst/>
              <a:cs typeface="Cascadia Mono" panose="020B0609020000020004" pitchFamily="49" charset="0"/>
            </a:endParaRP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F09BE962-A450-ED59-B258-F298D96C65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995087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D3A45-B1F5-40F3-2825-43B509713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6A7FA8D-9E9A-782B-ECBC-82BE3B962AA1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5521EA-C038-03D3-8D04-B6095B694E5E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DEF23B-6F75-A47D-75C1-2B99E452B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7D7EFD-010D-DE24-D6DF-865529DE3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State Creation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57216EB-945F-F766-3EAA-90D668628E36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F593B5FF-D1CA-2FCD-0E1E-F9E928DD2A3F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86D6F5D-0C38-60BB-EF1F-CE17C9944E56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C9050C66-146D-9D5F-5C05-DC6AB2929FB0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719FA773-66F7-F59B-3A5A-C7FF9315DD23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9702F1D-41EF-34B0-2712-8C9BA3DFC49E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35D410-6033-E244-3914-927CA75C4F9A}"/>
              </a:ext>
            </a:extLst>
          </p:cNvPr>
          <p:cNvSpPr txBox="1"/>
          <p:nvPr/>
        </p:nvSpPr>
        <p:spPr>
          <a:xfrm>
            <a:off x="1312606" y="2058936"/>
            <a:ext cx="795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At the start of Program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r>
              <a:rPr lang="en-GB" sz="2800" b="1" dirty="0">
                <a:effectLst/>
              </a:rPr>
              <a:t>At runtime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AEB7D3C9-517B-5761-D06F-6102B7D4C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71825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441F2-5EEF-78B1-7298-2A502042A9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44E0ABE-E5DC-CE01-7C49-AB435A2C703D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CFBF82-2EF8-2398-96CC-173F3C82A44A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674F15-E89C-66EB-26D2-201F6C7044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F0127B-4DF7-D41E-8AB0-6A88EAA075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State Creation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FF0A3086-34B4-3CD6-9714-79CDDEE6C0A1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B4693542-FA9C-F826-649D-D8F50B96E831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0A8B224-7CFB-BB90-E5F8-7872F97C163A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4D799A6E-B06F-1F29-691D-62AA2BF5A04E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5DCA4807-4D74-1329-CFD4-C33055CEEA95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3B56C87-6859-4901-9483-F74C81872095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9794AE-1D44-A6FA-4606-8171CE81B65C}"/>
              </a:ext>
            </a:extLst>
          </p:cNvPr>
          <p:cNvSpPr txBox="1"/>
          <p:nvPr/>
        </p:nvSpPr>
        <p:spPr>
          <a:xfrm>
            <a:off x="1312606" y="2058936"/>
            <a:ext cx="795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At the start of Program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Frequent switching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Avoids destruction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r>
              <a:rPr lang="en-GB" sz="2800" b="1" dirty="0">
                <a:effectLst/>
              </a:rPr>
              <a:t>At runtime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C3DBA3A2-F12F-A678-33B4-1C818FAC0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34542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D2AFF-2023-2229-802B-CF3E2DD42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811DF8A-4AA6-A896-4037-2AFE50BE9B0D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91F47B-C3CA-B49E-0E1B-48F5B5E1DBAA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87039F-D803-1120-69D9-9EB8C80EB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1</a:t>
            </a:r>
            <a:r>
              <a:rPr lang="en-GB" i="1" dirty="0"/>
              <a:t>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257BA-87BA-A883-2873-96FDF270B2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State Creation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8F31509-C315-4641-3600-A6A63C35DAED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DAB407C3-94C9-F99E-74F8-667BB1A9A666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BCBEF473-54CF-172D-1A53-A84738FCD34B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0133D9F8-A015-1006-0A0B-0B411DF856A4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CBDFAB3A-F651-E58B-6665-E0E9F069AD8D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5B740F-2C36-E6FC-D7FE-ED1AD7721DCD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B07153-7FB6-0D2B-9489-6DBB83A9FC4D}"/>
              </a:ext>
            </a:extLst>
          </p:cNvPr>
          <p:cNvSpPr txBox="1"/>
          <p:nvPr/>
        </p:nvSpPr>
        <p:spPr>
          <a:xfrm>
            <a:off x="1312606" y="2058936"/>
            <a:ext cx="79542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/>
                <a:cs typeface="Cascadia Mono" panose="020B0609020000020004" pitchFamily="49" charset="0"/>
              </a:rPr>
              <a:t>At the start of Program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Frequent switching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/>
                <a:cs typeface="Cascadia Mono" panose="020B0609020000020004" pitchFamily="49" charset="0"/>
              </a:rPr>
              <a:t>Avoids destruction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/>
              <a:cs typeface="Cascadia Mono" panose="020B0609020000020004" pitchFamily="49" charset="0"/>
            </a:endParaRPr>
          </a:p>
          <a:p>
            <a:r>
              <a:rPr lang="en-GB" sz="2800" b="1" dirty="0">
                <a:effectLst/>
              </a:rPr>
              <a:t>At runtime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dirty="0">
                <a:effectLst/>
              </a:rPr>
              <a:t>Infrequent switching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dirty="0">
                <a:effectLst/>
              </a:rPr>
              <a:t>Switching unknown beforehand</a:t>
            </a: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B2DFED97-87CD-8CD1-8AEF-FE542DCF2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209322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E44FD-8E57-91E7-7AC1-447A31410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438B696-65E8-BF7E-6C49-220951370FF2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6B0FF1-3213-5F97-7E55-EC8616E7A6CF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6B15F-8BE0-DD60-8D31-CF28D95582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35685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20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3D7C3-2329-906B-FC74-FC205F27E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Benefits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3B51B1DB-7D2D-13E3-9248-6E519F7C3670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91B1A9AF-9971-B626-D053-7B0008D0BBA2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525854DE-042B-1C75-13C2-3A37C3AF62E3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B890A2E9-0B5B-5863-175E-17FA3BD64055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032B3104-7419-D6D0-C4D7-E336446CDD0C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1860353-E56D-2685-9CA9-5F50D9688294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18016A-C234-562D-CA8A-53FBD705A566}"/>
              </a:ext>
            </a:extLst>
          </p:cNvPr>
          <p:cNvSpPr txBox="1"/>
          <p:nvPr/>
        </p:nvSpPr>
        <p:spPr>
          <a:xfrm>
            <a:off x="1312606" y="2305615"/>
            <a:ext cx="795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Single-responsibility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principle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Open-closed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principle</a:t>
            </a:r>
            <a:endParaRPr lang="sk-SK" sz="2800" b="1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Simple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and </a:t>
            </a:r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Readable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 Context code</a:t>
            </a:r>
            <a:endParaRPr lang="en-GB" sz="2800" dirty="0"/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BCE4D321-31D3-91D3-8644-C5A3EF033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98820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BFA69-4854-D27F-55C6-E90B9A718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FA8CEA0-06A2-45DC-A20A-B61E1F216A99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AD82A3-B859-8CFC-8FAF-F47A9E3D8613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1421F8-25E1-99D3-77E7-E542905E2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25220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21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F539B0-C66A-8283-ECF0-9FE52D06B4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Drawbacks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A66AC1BF-A6DB-6C23-390B-D7B9A5A3AC27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1943F6DE-1DF4-0434-8D52-0D1F3F079BA8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08DF06C2-ACE9-F8E8-01E8-153583394A08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C18EEA5A-86F9-49F1-5F66-56FA47CBB272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B9A6EAE-A3CF-0344-D275-5BF462350C2A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06CEC116-D3CE-0DE2-9325-31D60AB7041D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4DBE2B5-B06A-9B9D-806E-9AB11A445DC1}"/>
              </a:ext>
            </a:extLst>
          </p:cNvPr>
          <p:cNvSpPr txBox="1"/>
          <p:nvPr/>
        </p:nvSpPr>
        <p:spPr>
          <a:xfrm>
            <a:off x="1312606" y="2417375"/>
            <a:ext cx="7954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Few states 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–</a:t>
            </a:r>
            <a:r>
              <a:rPr lang="en-GB" sz="2800" b="1" noProof="1">
                <a:effectLst/>
                <a:cs typeface="Cascadia Mono" panose="020B0609020000020004" pitchFamily="49" charset="0"/>
              </a:rPr>
              <a:t> </a:t>
            </a:r>
            <a:r>
              <a:rPr lang="en-GB" sz="2800" noProof="1">
                <a:effectLst/>
                <a:cs typeface="Cascadia Mono" panose="020B0609020000020004" pitchFamily="49" charset="0"/>
              </a:rPr>
              <a:t>possible overkill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/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b="1" noProof="1">
                <a:effectLst/>
                <a:cs typeface="Cascadia Mono" panose="020B0609020000020004" pitchFamily="49" charset="0"/>
              </a:rPr>
              <a:t>Overhead costs</a:t>
            </a:r>
            <a:endParaRPr lang="sk-SK" sz="2800" b="1" noProof="1">
              <a:effectLst/>
              <a:cs typeface="Cascadia Mono" panose="020B0609020000020004" pitchFamily="49" charset="0"/>
            </a:endParaRPr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0A413CBB-F39A-6B37-3DFB-E88CD9E6E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58848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3A7A4-2F3F-CA64-7BF3-6C034EA3F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9E9C081-B923-4DD0-B59E-8BDB7BC3A34C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50D149-8D35-ACEE-4D50-7BF958099730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E708BE-AEB0-0DD5-B703-8F2E2CB20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262362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22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EDC3BC-E9E7-7319-CC3B-99A2A2457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Connected Patterns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12E96D4-39D4-49BE-A957-B4461028337E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3A7E172F-7937-32FB-AF1F-16B89D1F3D83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C2E152AE-2DBF-F48B-6E16-60D62A91A4CA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E74F2D42-66A5-28C6-9DE3-F5FE9279978E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AEB0A7E7-56F5-EB07-F465-5EFD2A2BFEEF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B4DC5EDD-B439-8272-AA24-4D56CF50DC1B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6C149C-DDC5-C110-D66B-E5D971E527D1}"/>
              </a:ext>
            </a:extLst>
          </p:cNvPr>
          <p:cNvSpPr txBox="1"/>
          <p:nvPr/>
        </p:nvSpPr>
        <p:spPr>
          <a:xfrm>
            <a:off x="1312606" y="2337483"/>
            <a:ext cx="795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Singleton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Flyweight</a:t>
            </a: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Strategy</a:t>
            </a:r>
            <a:endParaRPr lang="en-GB" sz="2800" dirty="0"/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E95D42DD-3C96-19B1-D1B1-57836C300C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960E5B5-F8A8-763C-CBA1-9958E5BA6B3B}"/>
              </a:ext>
            </a:extLst>
          </p:cNvPr>
          <p:cNvGrpSpPr/>
          <p:nvPr/>
        </p:nvGrpSpPr>
        <p:grpSpPr>
          <a:xfrm>
            <a:off x="6096000" y="1599927"/>
            <a:ext cx="5111869" cy="3855359"/>
            <a:chOff x="6662267" y="2369820"/>
            <a:chExt cx="5111869" cy="385535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589CB33-2F07-08FA-C2CA-A85E3E4F1A43}"/>
                </a:ext>
              </a:extLst>
            </p:cNvPr>
            <p:cNvGrpSpPr/>
            <p:nvPr/>
          </p:nvGrpSpPr>
          <p:grpSpPr>
            <a:xfrm>
              <a:off x="6662267" y="2369820"/>
              <a:ext cx="5111869" cy="3855359"/>
              <a:chOff x="6492240" y="2065020"/>
              <a:chExt cx="5111869" cy="3855359"/>
            </a:xfrm>
          </p:grpSpPr>
          <p:pic>
            <p:nvPicPr>
              <p:cNvPr id="10" name="Picture 9" descr="Relations">
                <a:extLst>
                  <a:ext uri="{FF2B5EF4-FFF2-40B4-BE49-F238E27FC236}">
                    <a16:creationId xmlns:a16="http://schemas.microsoft.com/office/drawing/2014/main" id="{BF0EB893-AFEB-CF5A-6C53-EF9D0CB4447B}"/>
                  </a:ext>
                </a:extLst>
              </p:cNvPr>
              <p:cNvPicPr>
                <a:picLocks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031" r="46807" b="31834"/>
              <a:stretch/>
            </p:blipFill>
            <p:spPr bwMode="auto">
              <a:xfrm>
                <a:off x="6717511" y="2257064"/>
                <a:ext cx="4702007" cy="3554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2312858-AC41-F9C0-6934-AAAEFEAB4BB3}"/>
                  </a:ext>
                </a:extLst>
              </p:cNvPr>
              <p:cNvSpPr/>
              <p:nvPr/>
            </p:nvSpPr>
            <p:spPr>
              <a:xfrm>
                <a:off x="7216140" y="2065020"/>
                <a:ext cx="1005840" cy="186690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ctr">
                <a:prstTxWarp prst="textPlain">
                  <a:avLst/>
                </a:prstTxWarp>
                <a:spAutoFit/>
              </a:bodyPr>
              <a:lstStyle/>
              <a:p>
                <a:pPr algn="l"/>
                <a:endParaRPr lang="en-GB" sz="1400" b="0" cap="none" spc="0" dirty="0">
                  <a:ln w="0"/>
                  <a:latin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4C728EB-0979-6BBB-271D-D7719B195439}"/>
                  </a:ext>
                </a:extLst>
              </p:cNvPr>
              <p:cNvSpPr/>
              <p:nvPr/>
            </p:nvSpPr>
            <p:spPr>
              <a:xfrm>
                <a:off x="6825657" y="2070735"/>
                <a:ext cx="2286445" cy="5824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91440" tIns="45720" rIns="91440" bIns="45720" rtlCol="0" anchor="ctr">
                <a:prstTxWarp prst="textPlain">
                  <a:avLst>
                    <a:gd name="adj" fmla="val 48318"/>
                  </a:avLst>
                </a:prstTxWarp>
                <a:spAutoFit/>
              </a:bodyPr>
              <a:lstStyle/>
              <a:p>
                <a:pPr algn="l"/>
                <a:endParaRPr lang="en-GB" sz="1400" b="0" cap="none" spc="0" dirty="0">
                  <a:ln w="0"/>
                  <a:solidFill>
                    <a:schemeClr val="tx1">
                      <a:alpha val="20000"/>
                    </a:schemeClr>
                  </a:solidFill>
                  <a:latin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BF90395-FD36-BBFE-2BFA-5226C51F4B52}"/>
                  </a:ext>
                </a:extLst>
              </p:cNvPr>
              <p:cNvSpPr/>
              <p:nvPr/>
            </p:nvSpPr>
            <p:spPr>
              <a:xfrm>
                <a:off x="6492240" y="4994683"/>
                <a:ext cx="1895962" cy="9256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91440" tIns="45720" rIns="91440" bIns="45720" rtlCol="0" anchor="ctr">
                <a:prstTxWarp prst="textPlain">
                  <a:avLst>
                    <a:gd name="adj" fmla="val 48318"/>
                  </a:avLst>
                </a:prstTxWarp>
                <a:spAutoFit/>
              </a:bodyPr>
              <a:lstStyle/>
              <a:p>
                <a:pPr algn="l"/>
                <a:endParaRPr lang="en-GB" sz="1400" b="0" cap="none" spc="0" dirty="0">
                  <a:ln w="0"/>
                  <a:solidFill>
                    <a:schemeClr val="tx1">
                      <a:alpha val="20000"/>
                    </a:schemeClr>
                  </a:solidFill>
                  <a:latin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2D58717-02E3-4126-26B3-C0D3B3C7FC2C}"/>
                  </a:ext>
                </a:extLst>
              </p:cNvPr>
              <p:cNvSpPr/>
              <p:nvPr/>
            </p:nvSpPr>
            <p:spPr>
              <a:xfrm>
                <a:off x="10545586" y="4618976"/>
                <a:ext cx="874962" cy="92569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91440" tIns="45720" rIns="91440" bIns="45720" rtlCol="0" anchor="ctr">
                <a:prstTxWarp prst="textPlain">
                  <a:avLst>
                    <a:gd name="adj" fmla="val 48318"/>
                  </a:avLst>
                </a:prstTxWarp>
                <a:spAutoFit/>
              </a:bodyPr>
              <a:lstStyle/>
              <a:p>
                <a:pPr algn="l"/>
                <a:endParaRPr lang="en-GB" sz="1400" b="0" cap="none" spc="0" dirty="0">
                  <a:ln w="0"/>
                  <a:solidFill>
                    <a:schemeClr val="tx1">
                      <a:alpha val="20000"/>
                    </a:schemeClr>
                  </a:solidFill>
                  <a:latin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3467F14-B726-C4E1-87E3-FBD6B3B89A61}"/>
                  </a:ext>
                </a:extLst>
              </p:cNvPr>
              <p:cNvSpPr/>
              <p:nvPr/>
            </p:nvSpPr>
            <p:spPr>
              <a:xfrm>
                <a:off x="10729147" y="2184658"/>
                <a:ext cx="874962" cy="12443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91440" tIns="45720" rIns="91440" bIns="45720" rtlCol="0" anchor="ctr">
                <a:prstTxWarp prst="textPlain">
                  <a:avLst>
                    <a:gd name="adj" fmla="val 48318"/>
                  </a:avLst>
                </a:prstTxWarp>
                <a:spAutoFit/>
              </a:bodyPr>
              <a:lstStyle/>
              <a:p>
                <a:pPr algn="l"/>
                <a:endParaRPr lang="en-GB" sz="1400" b="0" cap="none" spc="0" dirty="0">
                  <a:ln w="0"/>
                  <a:solidFill>
                    <a:schemeClr val="tx1">
                      <a:alpha val="20000"/>
                    </a:schemeClr>
                  </a:solidFill>
                  <a:latin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621D900-D605-3E39-0AEC-5CAF6FE52ED0}"/>
                  </a:ext>
                </a:extLst>
              </p:cNvPr>
              <p:cNvSpPr/>
              <p:nvPr/>
            </p:nvSpPr>
            <p:spPr>
              <a:xfrm>
                <a:off x="9412831" y="2077069"/>
                <a:ext cx="1501332" cy="2630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91440" tIns="45720" rIns="91440" bIns="45720" rtlCol="0" anchor="ctr">
                <a:prstTxWarp prst="textPlain">
                  <a:avLst>
                    <a:gd name="adj" fmla="val 48318"/>
                  </a:avLst>
                </a:prstTxWarp>
                <a:spAutoFit/>
              </a:bodyPr>
              <a:lstStyle/>
              <a:p>
                <a:pPr algn="l"/>
                <a:endParaRPr lang="en-GB" sz="1400" b="0" cap="none" spc="0" dirty="0">
                  <a:ln w="0"/>
                  <a:solidFill>
                    <a:schemeClr val="tx1">
                      <a:alpha val="20000"/>
                    </a:schemeClr>
                  </a:solidFill>
                  <a:latin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754D6DE-D1B9-42F3-0F6D-D0FAD590DA74}"/>
                  </a:ext>
                </a:extLst>
              </p:cNvPr>
              <p:cNvSpPr/>
              <p:nvPr/>
            </p:nvSpPr>
            <p:spPr>
              <a:xfrm>
                <a:off x="10291666" y="2661348"/>
                <a:ext cx="874962" cy="5485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91440" tIns="45720" rIns="91440" bIns="45720" rtlCol="0" anchor="ctr">
                <a:prstTxWarp prst="textPlain">
                  <a:avLst>
                    <a:gd name="adj" fmla="val 48318"/>
                  </a:avLst>
                </a:prstTxWarp>
                <a:spAutoFit/>
              </a:bodyPr>
              <a:lstStyle/>
              <a:p>
                <a:pPr algn="l"/>
                <a:endParaRPr lang="en-GB" sz="1400" b="0" cap="none" spc="0" dirty="0">
                  <a:ln w="0"/>
                  <a:solidFill>
                    <a:schemeClr val="tx1">
                      <a:alpha val="20000"/>
                    </a:schemeClr>
                  </a:solidFill>
                  <a:latin typeface="Cascadia Mono" panose="020B0609020000020004" pitchFamily="49" charset="0"/>
                  <a:cs typeface="Cascadia Mono" panose="020B0609020000020004" pitchFamily="49" charset="0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D57AA0-EDE6-B147-459A-15A6D1E0D074}"/>
                </a:ext>
              </a:extLst>
            </p:cNvPr>
            <p:cNvSpPr/>
            <p:nvPr/>
          </p:nvSpPr>
          <p:spPr>
            <a:xfrm>
              <a:off x="11084190" y="3806205"/>
              <a:ext cx="505355" cy="12443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440" tIns="45720" rIns="91440" bIns="45720" rtlCol="0" anchor="ctr">
              <a:prstTxWarp prst="textPlain">
                <a:avLst>
                  <a:gd name="adj" fmla="val 48318"/>
                </a:avLst>
              </a:prstTxWarp>
              <a:spAutoFit/>
            </a:bodyPr>
            <a:lstStyle/>
            <a:p>
              <a:pPr algn="l"/>
              <a:endParaRPr lang="en-GB" sz="1400" b="0" cap="none" spc="0" dirty="0">
                <a:ln w="0"/>
                <a:solidFill>
                  <a:schemeClr val="tx1">
                    <a:alpha val="20000"/>
                  </a:schemeClr>
                </a:solidFill>
                <a:latin typeface="Cascadia Mono" panose="020B0609020000020004" pitchFamily="49" charset="0"/>
                <a:cs typeface="Cascadia Mono" panose="020B060902000002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9482991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7A4FD-A90D-EF0D-092A-AF0F3F37A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BD360F7-22E9-03DC-BA2B-12784858158B}"/>
              </a:ext>
            </a:extLst>
          </p:cNvPr>
          <p:cNvSpPr/>
          <p:nvPr/>
        </p:nvSpPr>
        <p:spPr>
          <a:xfrm>
            <a:off x="2871019" y="2316163"/>
            <a:ext cx="9320981" cy="103187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AEA774-A257-BC68-B260-C3AC166D2A19}"/>
              </a:ext>
            </a:extLst>
          </p:cNvPr>
          <p:cNvSpPr/>
          <p:nvPr/>
        </p:nvSpPr>
        <p:spPr>
          <a:xfrm>
            <a:off x="0" y="3509963"/>
            <a:ext cx="9418320" cy="1031874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82D430-D79E-1733-ECC5-900147FE74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05033"/>
            <a:ext cx="9144000" cy="1274763"/>
          </a:xfrm>
        </p:spPr>
        <p:txBody>
          <a:bodyPr>
            <a:normAutofit/>
          </a:bodyPr>
          <a:lstStyle/>
          <a:p>
            <a:r>
              <a:rPr lang="en-GB" sz="8000" b="1" dirty="0">
                <a:latin typeface="+mn-lt"/>
              </a:rPr>
              <a:t>Thank you for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52CAA8D9-3884-A34A-B358-B93749C11BE3}"/>
              </a:ext>
            </a:extLst>
          </p:cNvPr>
          <p:cNvSpPr/>
          <p:nvPr/>
        </p:nvSpPr>
        <p:spPr>
          <a:xfrm>
            <a:off x="1818968" y="2316163"/>
            <a:ext cx="1052051" cy="103187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E237D629-C007-ED95-0869-3634B98B0372}"/>
              </a:ext>
            </a:extLst>
          </p:cNvPr>
          <p:cNvSpPr/>
          <p:nvPr/>
        </p:nvSpPr>
        <p:spPr>
          <a:xfrm rot="10800000">
            <a:off x="9418320" y="3509962"/>
            <a:ext cx="717323" cy="1031874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5CE81209-3115-C9FB-CCD0-6A73730D0A2E}"/>
              </a:ext>
            </a:extLst>
          </p:cNvPr>
          <p:cNvSpPr/>
          <p:nvPr/>
        </p:nvSpPr>
        <p:spPr>
          <a:xfrm>
            <a:off x="1523999" y="2316164"/>
            <a:ext cx="1347019" cy="1031874"/>
          </a:xfrm>
          <a:prstGeom prst="parallelogram">
            <a:avLst>
              <a:gd name="adj" fmla="val 102181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06ADB72B-6CEF-90C7-6757-9D4CA9780645}"/>
              </a:ext>
            </a:extLst>
          </p:cNvPr>
          <p:cNvSpPr/>
          <p:nvPr/>
        </p:nvSpPr>
        <p:spPr>
          <a:xfrm>
            <a:off x="9418320" y="3509960"/>
            <a:ext cx="992629" cy="1031874"/>
          </a:xfrm>
          <a:prstGeom prst="parallelogram">
            <a:avLst>
              <a:gd name="adj" fmla="val 72191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4DA9BAC-19FD-220A-5B26-2217B9AAEE73}"/>
              </a:ext>
            </a:extLst>
          </p:cNvPr>
          <p:cNvSpPr txBox="1">
            <a:spLocks/>
          </p:cNvSpPr>
          <p:nvPr/>
        </p:nvSpPr>
        <p:spPr>
          <a:xfrm>
            <a:off x="1524000" y="3474397"/>
            <a:ext cx="9144000" cy="118395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8000" b="1" dirty="0">
                <a:latin typeface="+mn-lt"/>
              </a:rPr>
              <a:t>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358678964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06E4A-38C8-6BE1-3124-04AC7A730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F55270E-6B77-637A-C211-812DDF273CF5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D8F8C1-9BD2-77FD-0CD2-0BECA77799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2</a:t>
            </a:r>
            <a:endParaRPr lang="en-GB" i="1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25E74DE9-6EA8-54F0-F942-5F2BEF0A1B11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87E15AA1-630C-C8ED-3432-1504CEC1AD46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AA048277-2A1D-294A-6BCB-10089A6AD201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8DE77857-87C0-5E34-0C70-9EC251CACE30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pic>
        <p:nvPicPr>
          <p:cNvPr id="1026" name="Picture 2" descr="Cartoon Characters: Ben 10 (PNG)">
            <a:extLst>
              <a:ext uri="{FF2B5EF4-FFF2-40B4-BE49-F238E27FC236}">
                <a16:creationId xmlns:a16="http://schemas.microsoft.com/office/drawing/2014/main" id="{AA6DEB88-880B-7448-530E-43E5C9579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4" y="2095999"/>
            <a:ext cx="2857500" cy="2857500"/>
          </a:xfrm>
          <a:prstGeom prst="rect">
            <a:avLst/>
          </a:prstGeom>
          <a:noFill/>
          <a:effectLst>
            <a:outerShdw blurRad="50800" dist="38100" dir="10200000" sx="101000" sy="101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eatblast/Gallery | Ben 10 Wiki | Fandom">
            <a:extLst>
              <a:ext uri="{FF2B5EF4-FFF2-40B4-BE49-F238E27FC236}">
                <a16:creationId xmlns:a16="http://schemas.microsoft.com/office/drawing/2014/main" id="{E5ABEA90-AA96-CCCA-4A0B-B9CC27B5E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864" y="3047543"/>
            <a:ext cx="1335958" cy="2992546"/>
          </a:xfrm>
          <a:prstGeom prst="rect">
            <a:avLst/>
          </a:prstGeom>
          <a:noFill/>
          <a:effectLst>
            <a:outerShdw blurRad="50800" dist="38100" dir="10200000" sx="101000" sy="101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iamondhead | Ben 10 Aliens Wiki | Fandom">
            <a:extLst>
              <a:ext uri="{FF2B5EF4-FFF2-40B4-BE49-F238E27FC236}">
                <a16:creationId xmlns:a16="http://schemas.microsoft.com/office/drawing/2014/main" id="{021D3E56-D459-BDA6-AF53-AAEE8C7CD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100" y="2384188"/>
            <a:ext cx="1771189" cy="3040858"/>
          </a:xfrm>
          <a:prstGeom prst="rect">
            <a:avLst/>
          </a:prstGeom>
          <a:noFill/>
          <a:effectLst>
            <a:outerShdw blurRad="50800" dist="38100" dir="10200000" sx="101000" sy="101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lien X/Gallery | Ben 10 Wiki | Fandom">
            <a:extLst>
              <a:ext uri="{FF2B5EF4-FFF2-40B4-BE49-F238E27FC236}">
                <a16:creationId xmlns:a16="http://schemas.microsoft.com/office/drawing/2014/main" id="{34D6BB78-189F-01DF-6A68-F412BA2CB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831" y="1326858"/>
            <a:ext cx="1213239" cy="3390162"/>
          </a:xfrm>
          <a:prstGeom prst="rect">
            <a:avLst/>
          </a:prstGeom>
          <a:noFill/>
          <a:effectLst>
            <a:outerShdw blurRad="50800" dist="38100" dir="10200000" sx="101000" sy="101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142A63-D436-03F4-A8C2-D45273201874}"/>
              </a:ext>
            </a:extLst>
          </p:cNvPr>
          <p:cNvCxnSpPr>
            <a:cxnSpLocks/>
          </p:cNvCxnSpPr>
          <p:nvPr/>
        </p:nvCxnSpPr>
        <p:spPr>
          <a:xfrm>
            <a:off x="1987021" y="3834853"/>
            <a:ext cx="1473882" cy="102570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CD33B18-B5AC-7028-3420-D392DE8A2EC2}"/>
              </a:ext>
            </a:extLst>
          </p:cNvPr>
          <p:cNvCxnSpPr>
            <a:cxnSpLocks/>
          </p:cNvCxnSpPr>
          <p:nvPr/>
        </p:nvCxnSpPr>
        <p:spPr>
          <a:xfrm flipV="1">
            <a:off x="1987021" y="2469418"/>
            <a:ext cx="3886311" cy="70826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255EC5B-2FBD-BE83-6441-634725BF8045}"/>
              </a:ext>
            </a:extLst>
          </p:cNvPr>
          <p:cNvCxnSpPr>
            <a:cxnSpLocks/>
          </p:cNvCxnSpPr>
          <p:nvPr/>
        </p:nvCxnSpPr>
        <p:spPr>
          <a:xfrm>
            <a:off x="7315249" y="2746907"/>
            <a:ext cx="1473882" cy="1025700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4B7B75C-C18F-7C2C-EA10-A738B93A654E}"/>
              </a:ext>
            </a:extLst>
          </p:cNvPr>
          <p:cNvCxnSpPr>
            <a:cxnSpLocks/>
          </p:cNvCxnSpPr>
          <p:nvPr/>
        </p:nvCxnSpPr>
        <p:spPr>
          <a:xfrm flipV="1">
            <a:off x="4770322" y="4543816"/>
            <a:ext cx="3921820" cy="900753"/>
          </a:xfrm>
          <a:prstGeom prst="straightConnector1">
            <a:avLst/>
          </a:prstGeom>
          <a:ln w="6350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9F626B2-F02F-6DAF-D2FB-52AC6FDC0861}"/>
              </a:ext>
            </a:extLst>
          </p:cNvPr>
          <p:cNvSpPr txBox="1"/>
          <p:nvPr/>
        </p:nvSpPr>
        <p:spPr>
          <a:xfrm>
            <a:off x="447946" y="2746907"/>
            <a:ext cx="855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/>
              <a:t>Ben</a:t>
            </a:r>
            <a:endParaRPr lang="en-GB" sz="20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F37122B-E4B0-4ABC-BF2D-782D23EB96E9}"/>
              </a:ext>
            </a:extLst>
          </p:cNvPr>
          <p:cNvSpPr txBox="1"/>
          <p:nvPr/>
        </p:nvSpPr>
        <p:spPr>
          <a:xfrm>
            <a:off x="4390365" y="3340083"/>
            <a:ext cx="1335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/>
              <a:t>HeatBlast</a:t>
            </a:r>
            <a:endParaRPr lang="en-GB" sz="20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71755BC-1450-E555-8612-B68B5AB1B935}"/>
              </a:ext>
            </a:extLst>
          </p:cNvPr>
          <p:cNvSpPr txBox="1"/>
          <p:nvPr/>
        </p:nvSpPr>
        <p:spPr>
          <a:xfrm>
            <a:off x="6804322" y="1565938"/>
            <a:ext cx="1089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/>
              <a:t>Alien X</a:t>
            </a:r>
            <a:endParaRPr lang="en-GB" sz="20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3E4995-72DA-6824-1367-C896C7F25613}"/>
              </a:ext>
            </a:extLst>
          </p:cNvPr>
          <p:cNvSpPr txBox="1"/>
          <p:nvPr/>
        </p:nvSpPr>
        <p:spPr>
          <a:xfrm>
            <a:off x="10052606" y="2837273"/>
            <a:ext cx="1893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/>
              <a:t>DiamondHead</a:t>
            </a:r>
            <a:endParaRPr lang="en-GB" sz="2000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9D91DAA-36F8-EC29-26CE-866EB1291665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54F746BA-ED58-4CD6-31A3-1D5EBD646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sk-SK" b="1" dirty="0">
                <a:latin typeface="+mn-lt"/>
              </a:rPr>
              <a:t>Ben10 Example</a:t>
            </a:r>
            <a:endParaRPr lang="en-GB" b="1" dirty="0">
              <a:latin typeface="+mn-lt"/>
            </a:endParaRPr>
          </a:p>
        </p:txBody>
      </p: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B2D9B4CB-5DE2-051D-EFFF-17ED4E676A9D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Parallelogram 53">
            <a:extLst>
              <a:ext uri="{FF2B5EF4-FFF2-40B4-BE49-F238E27FC236}">
                <a16:creationId xmlns:a16="http://schemas.microsoft.com/office/drawing/2014/main" id="{4ABA4647-0B8D-9A0D-7B77-9C7D97C1AB57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059353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9F768D-65BD-3CDE-E72A-8C61E0DBD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FB1B337-A155-AFBC-A8D0-E6FD58681BD9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B42206-61B5-06AB-938C-316423F4A8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3</a:t>
            </a:r>
            <a:endParaRPr lang="en-GB" i="1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0E26964-2F8B-6583-8755-00C90F296F10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85494A01-EC9F-6DDC-3FB8-6866E04BF968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9C894DE2-272E-5AA8-03C2-1C55D356EC92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8A9AEBFE-9F60-CEC3-1ACB-BCF3C095FD2A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833A00-F706-DB3C-D3E8-BF0F348EC447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552015F-F059-62A4-B110-1D298963C3B5}"/>
              </a:ext>
            </a:extLst>
          </p:cNvPr>
          <p:cNvSpPr txBox="1">
            <a:spLocks/>
          </p:cNvSpPr>
          <p:nvPr/>
        </p:nvSpPr>
        <p:spPr>
          <a:xfrm>
            <a:off x="3048000" y="185960"/>
            <a:ext cx="9144000" cy="1115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b="1" dirty="0">
                <a:latin typeface="+mn-lt"/>
              </a:rPr>
              <a:t>Ben10 </a:t>
            </a:r>
            <a:r>
              <a:rPr lang="en-GB" b="1" dirty="0">
                <a:latin typeface="+mn-lt"/>
              </a:rPr>
              <a:t>Bad </a:t>
            </a:r>
            <a:r>
              <a:rPr lang="sk-SK" b="1" dirty="0">
                <a:latin typeface="+mn-lt"/>
              </a:rPr>
              <a:t>Cod</a:t>
            </a:r>
            <a:r>
              <a:rPr lang="en-GB" b="1" dirty="0">
                <a:latin typeface="+mn-lt"/>
              </a:rPr>
              <a:t>e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DDF2F4F1-B1D5-A2DD-7DC6-894F905FFEFB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6D23B969-9715-1397-4B73-7266B59DDD09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2701B9-EDE2-628E-3AFE-ADB0CD668FA1}"/>
              </a:ext>
            </a:extLst>
          </p:cNvPr>
          <p:cNvSpPr/>
          <p:nvPr/>
        </p:nvSpPr>
        <p:spPr>
          <a:xfrm>
            <a:off x="2822778" y="1330545"/>
            <a:ext cx="6546443" cy="4676596"/>
          </a:xfrm>
          <a:prstGeom prst="rect">
            <a:avLst/>
          </a:prstGeom>
          <a:gradFill>
            <a:gsLst>
              <a:gs pos="4000">
                <a:schemeClr val="tx2">
                  <a:lumMod val="10000"/>
                  <a:lumOff val="9000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noProof="1">
                <a:solidFill>
                  <a:srgbClr val="60AFE9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public class </a:t>
            </a:r>
            <a:r>
              <a:rPr lang="en-GB" sz="1200" noProof="1">
                <a:solidFill>
                  <a:srgbClr val="2CC285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Player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{</a:t>
            </a:r>
          </a:p>
          <a:p>
            <a:r>
              <a:rPr lang="en-GB" sz="1200" noProof="1">
                <a:solidFill>
                  <a:srgbClr val="60AFE9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private enum </a:t>
            </a:r>
            <a:r>
              <a:rPr lang="en-GB" sz="1200" noProof="1">
                <a:solidFill>
                  <a:srgbClr val="82B438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states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{ </a:t>
            </a: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</a:t>
            </a:r>
            <a:r>
              <a:rPr lang="sk-SK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BEN, </a:t>
            </a:r>
            <a:endParaRPr lang="en-GB" sz="1200" noProof="1">
              <a:solidFill>
                <a:sysClr val="windowText" lastClr="000000"/>
              </a:solidFill>
              <a:effectLst/>
              <a:latin typeface="Cascadia Mono" panose="020B0609020000020004" pitchFamily="49" charset="0"/>
              <a:cs typeface="Cascadia Mono" panose="020B0609020000020004" pitchFamily="49" charset="0"/>
            </a:endParaRP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HEAT_BLAST, </a:t>
            </a: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DIAMOND_HEAD, </a:t>
            </a: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ALIEN_X </a:t>
            </a: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};</a:t>
            </a: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</a:t>
            </a:r>
            <a:r>
              <a:rPr lang="en-GB" sz="1200" noProof="1">
                <a:solidFill>
                  <a:srgbClr val="60AFE9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private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rgbClr val="82B438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states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current_state_ = </a:t>
            </a:r>
            <a:r>
              <a:rPr lang="en-GB" sz="1200" noProof="1">
                <a:solidFill>
                  <a:srgbClr val="82B438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states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.ALIEN_X;</a:t>
            </a:r>
          </a:p>
          <a:p>
            <a:endParaRPr lang="en-GB" sz="1200" noProof="1">
              <a:solidFill>
                <a:srgbClr val="4F92C3"/>
              </a:solidFill>
              <a:effectLst/>
              <a:latin typeface="Cascadia Mono" panose="020B0609020000020004" pitchFamily="49" charset="0"/>
              <a:cs typeface="Cascadia Mono" panose="020B0609020000020004" pitchFamily="49" charset="0"/>
            </a:endParaRPr>
          </a:p>
          <a:p>
            <a:r>
              <a:rPr lang="en-GB" sz="1200" noProof="1">
                <a:solidFill>
                  <a:srgbClr val="4F92C3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public void </a:t>
            </a:r>
            <a:r>
              <a:rPr lang="en-GB" sz="1200" noProof="1">
                <a:solidFill>
                  <a:srgbClr val="C4A612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Attack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() {</a:t>
            </a: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switch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(current_state_) {</a:t>
            </a:r>
            <a:endParaRPr lang="sk-SK" sz="1200" noProof="1">
              <a:solidFill>
                <a:sysClr val="windowText" lastClr="000000"/>
              </a:solidFill>
              <a:effectLst/>
              <a:latin typeface="Cascadia Mono" panose="020B0609020000020004" pitchFamily="49" charset="0"/>
              <a:cs typeface="Cascadia Mono" panose="020B0609020000020004" pitchFamily="49" charset="0"/>
            </a:endParaRP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case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rgbClr val="82B438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states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.HEAT_BLAST:</a:t>
            </a:r>
          </a:p>
          <a:p>
            <a:r>
              <a:rPr lang="en-GB" sz="1200" noProof="1">
                <a:solidFill>
                  <a:srgbClr val="5AD9A7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</a:t>
            </a:r>
            <a:r>
              <a:rPr lang="en-GB" sz="1200" noProof="1">
                <a:solidFill>
                  <a:srgbClr val="2CC285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Console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</a:t>
            </a:r>
            <a:r>
              <a:rPr lang="en-GB" sz="1200" noProof="1">
                <a:solidFill>
                  <a:srgbClr val="C4A612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WriteLine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(</a:t>
            </a:r>
            <a:r>
              <a:rPr lang="en-GB" sz="1200" noProof="1">
                <a:solidFill>
                  <a:srgbClr val="B06034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"I burn."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);</a:t>
            </a:r>
            <a:endParaRPr lang="en-GB" sz="1200" noProof="1">
              <a:effectLst/>
              <a:latin typeface="Cascadia Mono" panose="020B0609020000020004" pitchFamily="49" charset="0"/>
              <a:cs typeface="Cascadia Mono" panose="020B0609020000020004" pitchFamily="49" charset="0"/>
            </a:endParaRP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break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;</a:t>
            </a: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case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rgbClr val="82B438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states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.DIAMOND_HEAD:</a:t>
            </a:r>
          </a:p>
          <a:p>
            <a:r>
              <a:rPr lang="en-GB" sz="1200" noProof="1">
                <a:solidFill>
                  <a:srgbClr val="5AD9A7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</a:t>
            </a:r>
            <a:r>
              <a:rPr lang="en-GB" sz="1200" noProof="1">
                <a:solidFill>
                  <a:srgbClr val="2CC285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Console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</a:t>
            </a:r>
            <a:r>
              <a:rPr lang="en-GB" sz="1200" noProof="1">
                <a:solidFill>
                  <a:srgbClr val="C4A612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WriteLine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(</a:t>
            </a:r>
            <a:r>
              <a:rPr lang="en-GB" sz="1200" noProof="1">
                <a:solidFill>
                  <a:srgbClr val="B06034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"I punch."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);</a:t>
            </a:r>
            <a:endParaRPr lang="en-GB" sz="1200" noProof="1">
              <a:effectLst/>
              <a:latin typeface="Cascadia Mono" panose="020B0609020000020004" pitchFamily="49" charset="0"/>
              <a:cs typeface="Cascadia Mono" panose="020B0609020000020004" pitchFamily="49" charset="0"/>
            </a:endParaRP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break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;</a:t>
            </a: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case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rgbClr val="82B438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states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.ALIEN_X:</a:t>
            </a:r>
          </a:p>
          <a:p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</a:t>
            </a:r>
            <a:r>
              <a:rPr lang="en-GB" sz="1200" noProof="1">
                <a:solidFill>
                  <a:srgbClr val="2CC285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Console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</a:t>
            </a:r>
            <a:r>
              <a:rPr lang="en-GB" sz="1200" noProof="1">
                <a:solidFill>
                  <a:srgbClr val="C4A612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WriteLine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(</a:t>
            </a:r>
            <a:r>
              <a:rPr lang="en-GB" sz="1200" noProof="1">
                <a:solidFill>
                  <a:srgbClr val="B06034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"I warp time and space."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);</a:t>
            </a:r>
          </a:p>
          <a:p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</a:t>
            </a:r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break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;</a:t>
            </a: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</a:t>
            </a:r>
            <a:r>
              <a:rPr lang="sk-SK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case</a:t>
            </a:r>
            <a:r>
              <a:rPr lang="sk-SK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</a:t>
            </a:r>
            <a:r>
              <a:rPr lang="en-GB" sz="1200" noProof="1">
                <a:solidFill>
                  <a:srgbClr val="82B438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states</a:t>
            </a:r>
            <a:r>
              <a:rPr lang="sk-SK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.BEN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:</a:t>
            </a:r>
          </a:p>
          <a:p>
            <a:r>
              <a:rPr lang="en-GB" sz="1200" noProof="1">
                <a:solidFill>
                  <a:srgbClr val="5AD9A7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</a:t>
            </a:r>
            <a:r>
              <a:rPr lang="en-GB" sz="1200" noProof="1">
                <a:solidFill>
                  <a:srgbClr val="2CC285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Console</a:t>
            </a:r>
            <a:r>
              <a:rPr lang="en-GB" sz="1200" noProof="1"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.</a:t>
            </a:r>
            <a:r>
              <a:rPr lang="en-GB" sz="1200" noProof="1">
                <a:solidFill>
                  <a:srgbClr val="C4A612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WriteLine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(</a:t>
            </a:r>
            <a:r>
              <a:rPr lang="en-GB" sz="1200" noProof="1">
                <a:solidFill>
                  <a:srgbClr val="B06034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"I don’t think that’s a good idea.“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);</a:t>
            </a:r>
          </a:p>
          <a:p>
            <a:r>
              <a:rPr lang="en-GB" sz="1200" noProof="1">
                <a:solidFill>
                  <a:srgbClr val="E377BF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        break</a:t>
            </a:r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;</a:t>
            </a: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    }</a:t>
            </a:r>
          </a:p>
          <a:p>
            <a:r>
              <a:rPr lang="en-GB" sz="1200" noProof="1">
                <a:solidFill>
                  <a:sysClr val="windowText" lastClr="000000"/>
                </a:solidFill>
                <a:effectLst/>
                <a:latin typeface="Cascadia Mono" panose="020B0609020000020004" pitchFamily="49" charset="0"/>
                <a:cs typeface="Cascadia Mono" panose="020B0609020000020004" pitchFamily="49" charset="0"/>
              </a:rPr>
              <a:t>    } ... }</a:t>
            </a:r>
          </a:p>
        </p:txBody>
      </p:sp>
    </p:spTree>
    <p:extLst>
      <p:ext uri="{BB962C8B-B14F-4D97-AF65-F5344CB8AC3E}">
        <p14:creationId xmlns:p14="http://schemas.microsoft.com/office/powerpoint/2010/main" val="3977680686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03715-ECD5-6CA8-5722-D95D50B7A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0342DB9-D920-26E1-5B33-8728D0759B05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828798-81FA-656E-F2D7-DF9E5D704A4F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3A068B-9300-9BFD-584F-BF5F37F566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02B0D9-3127-9255-26CC-3820458CCC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Structure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59938EC4-234D-5128-931A-4661B85141A9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E61E8EAD-DF63-B44B-2840-E7965815D020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DFB67362-E0E3-617F-5CAC-10073E584F5A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B8B93A52-7AAE-CC12-F319-1C387ACF6838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7AAE0160-EC4A-9802-C158-710E8CA712FA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89D6A843-9BF6-7DDC-E043-0AAC13F6D740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64D55-0DDE-3583-5303-10A9FEE470D9}"/>
              </a:ext>
            </a:extLst>
          </p:cNvPr>
          <p:cNvSpPr txBox="1"/>
          <p:nvPr/>
        </p:nvSpPr>
        <p:spPr>
          <a:xfrm>
            <a:off x="1312606" y="1694854"/>
            <a:ext cx="7954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Context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endParaRPr lang="en-GB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800100" lvl="1" indent="-342900">
              <a:buFont typeface="Aptos" panose="020B0004020202020204" pitchFamily="34" charset="0"/>
              <a:buChar char="→"/>
            </a:pPr>
            <a:endParaRPr lang="en-GB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800100" lvl="1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State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ConcreteState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b="1" dirty="0"/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2D4A176A-9820-31ED-0C02-889F2D89E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97084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A52C5-1342-DEE0-A901-D5B848275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5652590-F873-78B7-9131-C0B638D046F2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DF0974-B75B-5D40-BE3D-2641242B64E8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1A278A-89FB-044D-910B-8F9CB0151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E5274-980B-0BB6-3732-BECC7FE14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Structure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DCD448C-F890-1FB7-5E47-996D53DAF511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BF9B739B-0E06-5000-58EF-786ECE269E64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5C908EA1-8A47-BB87-316D-50562B26C48B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8114EC4D-3D49-6678-E9BD-A315B136AC80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5675CF0C-6EB4-7EC2-62B2-907032C9EC71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1914B58F-0EF0-176C-1A3C-335F07E7B183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pic>
        <p:nvPicPr>
          <p:cNvPr id="7" name="Graphic 6" descr="Gears outline">
            <a:extLst>
              <a:ext uri="{FF2B5EF4-FFF2-40B4-BE49-F238E27FC236}">
                <a16:creationId xmlns:a16="http://schemas.microsoft.com/office/drawing/2014/main" id="{D834D6BA-CACE-FB65-7C83-234CDED3B5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779C6-14F3-2581-1AD6-F34883DA35E2}"/>
              </a:ext>
            </a:extLst>
          </p:cNvPr>
          <p:cNvSpPr txBox="1"/>
          <p:nvPr/>
        </p:nvSpPr>
        <p:spPr>
          <a:xfrm>
            <a:off x="1312606" y="1694854"/>
            <a:ext cx="7954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Context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Keeps instance of ConcreteState 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sk-SK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Delegates functionalit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y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State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ConcreteState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70261789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55D67-5025-6B31-47D5-3EC72ABB7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2DEAC5C-141F-6C85-DBEC-AE7A6A245AE2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A4C41B-2458-7BFE-B5AC-FBD5167DA4B1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ECB6C7-9CBE-1598-677B-C89EE1881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E05C69-0760-BC02-414E-CB3DB75DCA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Structure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25BF51F1-FE99-D024-B77E-26166217A716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4773360B-D236-3907-C005-83D226DEE51E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8B11C9B-2150-A9F8-AD43-F7FD0BA96B72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FFBEBF65-A3C0-B807-01B0-B7C960F673B9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A8A729D-243B-5C48-A3B5-373D9872A130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212A6F53-9BBA-2E5B-A374-4287BD1464E2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764F4D-CA19-AF00-D8BA-236B96859010}"/>
              </a:ext>
            </a:extLst>
          </p:cNvPr>
          <p:cNvSpPr txBox="1"/>
          <p:nvPr/>
        </p:nvSpPr>
        <p:spPr>
          <a:xfrm>
            <a:off x="1312606" y="1694854"/>
            <a:ext cx="7954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Context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Keeps instance of ConcreteState 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sk-SK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Delegates functionalit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y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State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Declares interface for States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ConcreteState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b="1" dirty="0"/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D34B2ADC-AC27-79A2-C922-7EF5A4565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9201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FFFD6-A9DC-7714-0561-DDBA5177B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26421C1-C473-F85C-FB64-DFF71549BCAA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9D1C30-62B8-B3BB-C8F5-F05688D69C95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F8E104-382A-BA05-9386-4121348566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213784-4DBF-D262-9DDB-3598B8B4FA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Structure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9BF22CC4-8864-5F94-3AF1-760158E76EAC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C24E3488-317C-6E34-ED6E-2367F060638A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0E155529-C2F7-BBAA-003A-4C0C084446E2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7900CBC9-0BFB-3602-B49C-B1CD992B3B06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8DD1385A-0F80-8614-78BF-5AF0AFE71B74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8111489E-4055-B7C8-24E2-62D341A30192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489B56-0735-25E7-2A73-91DA3044B57E}"/>
              </a:ext>
            </a:extLst>
          </p:cNvPr>
          <p:cNvSpPr txBox="1"/>
          <p:nvPr/>
        </p:nvSpPr>
        <p:spPr>
          <a:xfrm>
            <a:off x="1312606" y="1694854"/>
            <a:ext cx="79542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Context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Keeps instance of ConcreteState 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sk-SK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Delegates functionalit</a:t>
            </a: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y</a:t>
            </a:r>
          </a:p>
          <a:p>
            <a:pPr marL="800100" lvl="1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State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Declares interface for States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sk-SK" sz="2800" noProof="1">
              <a:effectLst>
                <a:glow rad="76200">
                  <a:schemeClr val="bg1"/>
                </a:glow>
              </a:effectLst>
              <a:cs typeface="Cascadia Mono" panose="020B0609020000020004" pitchFamily="49" charset="0"/>
            </a:endParaRPr>
          </a:p>
          <a:p>
            <a:r>
              <a:rPr lang="en-GB" sz="2800" b="1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ConcreteState</a:t>
            </a:r>
          </a:p>
          <a:p>
            <a:pPr marL="457200" indent="-457200">
              <a:buFont typeface="Aptos" panose="020B0004020202020204" pitchFamily="34" charset="0"/>
              <a:buChar char="→"/>
            </a:pPr>
            <a:r>
              <a:rPr lang="en-GB" sz="2800" noProof="1">
                <a:effectLst>
                  <a:glow rad="76200">
                    <a:schemeClr val="bg1"/>
                  </a:glow>
                </a:effectLst>
                <a:cs typeface="Cascadia Mono" panose="020B0609020000020004" pitchFamily="49" charset="0"/>
              </a:rPr>
              <a:t>State-specific behaviour</a:t>
            </a:r>
          </a:p>
          <a:p>
            <a:pPr marL="342900" indent="-342900">
              <a:buFont typeface="Aptos" panose="020B0004020202020204" pitchFamily="34" charset="0"/>
              <a:buChar char="→"/>
            </a:pPr>
            <a:endParaRPr lang="en-GB" sz="2800" b="1" dirty="0"/>
          </a:p>
        </p:txBody>
      </p:sp>
      <p:pic>
        <p:nvPicPr>
          <p:cNvPr id="4" name="Graphic 3" descr="Gears outline">
            <a:extLst>
              <a:ext uri="{FF2B5EF4-FFF2-40B4-BE49-F238E27FC236}">
                <a16:creationId xmlns:a16="http://schemas.microsoft.com/office/drawing/2014/main" id="{BFB5C1B1-9488-4067-50AA-589FFE831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1509" y="1515495"/>
            <a:ext cx="4018509" cy="401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86194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80E2E-F8C1-E4D9-8CA9-13E290CC8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4625B3E-7C43-A80F-3EAD-31ADCD9E6BFD}"/>
              </a:ext>
            </a:extLst>
          </p:cNvPr>
          <p:cNvSpPr/>
          <p:nvPr/>
        </p:nvSpPr>
        <p:spPr>
          <a:xfrm>
            <a:off x="0" y="6096059"/>
            <a:ext cx="9675370" cy="629958"/>
          </a:xfrm>
          <a:prstGeom prst="rect">
            <a:avLst/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E17083-93A5-72CD-845A-9F9BE72C697C}"/>
              </a:ext>
            </a:extLst>
          </p:cNvPr>
          <p:cNvSpPr/>
          <p:nvPr/>
        </p:nvSpPr>
        <p:spPr>
          <a:xfrm>
            <a:off x="2871019" y="363794"/>
            <a:ext cx="9320981" cy="877834"/>
          </a:xfrm>
          <a:prstGeom prst="rect">
            <a:avLst/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E67B5E-8DA0-2B36-6D0C-DC776957E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18518" y="6208000"/>
            <a:ext cx="1081548" cy="509485"/>
          </a:xfrm>
          <a:noFill/>
          <a:ln>
            <a:noFill/>
          </a:ln>
        </p:spPr>
        <p:txBody>
          <a:bodyPr/>
          <a:lstStyle/>
          <a:p>
            <a:pPr algn="l"/>
            <a:r>
              <a:rPr lang="sk-SK" i="1" dirty="0"/>
              <a:t>Slide </a:t>
            </a:r>
            <a:r>
              <a:rPr lang="en-GB" i="1" dirty="0"/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084A35-6AF3-300F-932B-904D5C5AC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5960"/>
            <a:ext cx="9144000" cy="111539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latin typeface="+mn-lt"/>
              </a:rPr>
              <a:t>Structure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B0C2055F-9B5C-8D7E-A5CE-151AA44A3149}"/>
              </a:ext>
            </a:extLst>
          </p:cNvPr>
          <p:cNvSpPr/>
          <p:nvPr/>
        </p:nvSpPr>
        <p:spPr>
          <a:xfrm>
            <a:off x="1818969" y="363794"/>
            <a:ext cx="1052050" cy="877834"/>
          </a:xfrm>
          <a:prstGeom prst="triangle">
            <a:avLst>
              <a:gd name="adj" fmla="val 100000"/>
            </a:avLst>
          </a:prstGeom>
          <a:solidFill>
            <a:srgbClr val="C97903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B81FD39F-A585-B048-90C2-4CC9D00BB48D}"/>
              </a:ext>
            </a:extLst>
          </p:cNvPr>
          <p:cNvSpPr/>
          <p:nvPr/>
        </p:nvSpPr>
        <p:spPr>
          <a:xfrm>
            <a:off x="1523999" y="363791"/>
            <a:ext cx="1347020" cy="877838"/>
          </a:xfrm>
          <a:prstGeom prst="parallelogram">
            <a:avLst>
              <a:gd name="adj" fmla="val 120643"/>
            </a:avLst>
          </a:prstGeom>
          <a:solidFill>
            <a:srgbClr val="C97903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2A1B0C5-9521-9B39-802B-3C93C8ADBB83}"/>
              </a:ext>
            </a:extLst>
          </p:cNvPr>
          <p:cNvSpPr/>
          <p:nvPr/>
        </p:nvSpPr>
        <p:spPr>
          <a:xfrm rot="10800000">
            <a:off x="9675372" y="6096061"/>
            <a:ext cx="717323" cy="629958"/>
          </a:xfrm>
          <a:prstGeom prst="triangle">
            <a:avLst>
              <a:gd name="adj" fmla="val 100000"/>
            </a:avLst>
          </a:prstGeom>
          <a:solidFill>
            <a:srgbClr val="FFC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A607C9AD-9BAC-270C-74CD-7656FDAC5891}"/>
              </a:ext>
            </a:extLst>
          </p:cNvPr>
          <p:cNvSpPr/>
          <p:nvPr/>
        </p:nvSpPr>
        <p:spPr>
          <a:xfrm>
            <a:off x="9675371" y="6096059"/>
            <a:ext cx="992629" cy="629959"/>
          </a:xfrm>
          <a:prstGeom prst="parallelogram">
            <a:avLst>
              <a:gd name="adj" fmla="val 114667"/>
            </a:avLst>
          </a:prstGeom>
          <a:solidFill>
            <a:srgbClr val="FFC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C7378686-EB8B-C68C-A7D9-39BC5C27804C}"/>
              </a:ext>
            </a:extLst>
          </p:cNvPr>
          <p:cNvSpPr txBox="1">
            <a:spLocks/>
          </p:cNvSpPr>
          <p:nvPr/>
        </p:nvSpPr>
        <p:spPr>
          <a:xfrm>
            <a:off x="54076" y="6208000"/>
            <a:ext cx="2517060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Samuel Lipovský</a:t>
            </a:r>
            <a:endParaRPr lang="en-GB" i="1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87108A85-0EA6-A34A-BB44-BAFFC3337BDC}"/>
              </a:ext>
            </a:extLst>
          </p:cNvPr>
          <p:cNvSpPr txBox="1">
            <a:spLocks/>
          </p:cNvSpPr>
          <p:nvPr/>
        </p:nvSpPr>
        <p:spPr>
          <a:xfrm>
            <a:off x="4491098" y="6207999"/>
            <a:ext cx="1907458" cy="50948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i="1" dirty="0"/>
              <a:t>State</a:t>
            </a:r>
            <a:r>
              <a:rPr lang="en-GB" i="1" dirty="0"/>
              <a:t> </a:t>
            </a:r>
            <a:r>
              <a:rPr lang="sk-SK" i="1" dirty="0"/>
              <a:t>Pattern</a:t>
            </a:r>
            <a:endParaRPr lang="en-GB" i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D599E53-9A6B-5032-EEEC-70F6AAD90EE5}"/>
              </a:ext>
            </a:extLst>
          </p:cNvPr>
          <p:cNvGrpSpPr/>
          <p:nvPr/>
        </p:nvGrpSpPr>
        <p:grpSpPr>
          <a:xfrm>
            <a:off x="1177351" y="2961608"/>
            <a:ext cx="2093463" cy="1292876"/>
            <a:chOff x="1714608" y="2136124"/>
            <a:chExt cx="2093463" cy="1292876"/>
          </a:xfrm>
          <a:noFill/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596A984-AD82-2B51-A0D5-6C3D90D5CA3B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Context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F41FE75-972F-9225-7591-5175181C112C}"/>
                </a:ext>
              </a:extLst>
            </p:cNvPr>
            <p:cNvSpPr/>
            <p:nvPr/>
          </p:nvSpPr>
          <p:spPr>
            <a:xfrm>
              <a:off x="1714608" y="2534855"/>
              <a:ext cx="2093463" cy="89414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Tx/>
                <a:buChar char="-"/>
              </a:pPr>
              <a:r>
                <a:rPr lang="en-GB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IState</a:t>
              </a: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 state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Method1()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Method2()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76F022-48E3-3B24-DA01-72B3C4752C80}"/>
              </a:ext>
            </a:extLst>
          </p:cNvPr>
          <p:cNvGrpSpPr/>
          <p:nvPr/>
        </p:nvGrpSpPr>
        <p:grpSpPr>
          <a:xfrm>
            <a:off x="4210389" y="3101162"/>
            <a:ext cx="1710431" cy="1028690"/>
            <a:chOff x="1714608" y="2136124"/>
            <a:chExt cx="2093463" cy="1028690"/>
          </a:xfrm>
          <a:noFill/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EF65BC-ED77-DCED-A9C7-2778916ED8D5}"/>
                </a:ext>
              </a:extLst>
            </p:cNvPr>
            <p:cNvSpPr/>
            <p:nvPr/>
          </p:nvSpPr>
          <p:spPr>
            <a:xfrm>
              <a:off x="1714610" y="2136124"/>
              <a:ext cx="2093461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err="1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IState</a:t>
              </a:r>
              <a:endParaRPr lang="en-GB" b="1" dirty="0">
                <a:solidFill>
                  <a:schemeClr val="tx1"/>
                </a:solidFill>
                <a:latin typeface="Cascadia Mono" panose="020B0609020000020004" pitchFamily="49" charset="0"/>
                <a:cs typeface="Cascadia Mono" panose="020B0609020000020004" pitchFamily="49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8F9BC7-5610-37DB-AB6F-7A9DC8B477AC}"/>
                </a:ext>
              </a:extLst>
            </p:cNvPr>
            <p:cNvSpPr/>
            <p:nvPr/>
          </p:nvSpPr>
          <p:spPr>
            <a:xfrm>
              <a:off x="1714608" y="2534856"/>
              <a:ext cx="2093463" cy="62995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Method1()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Method2()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CF0B646-F791-F135-D8F2-DFB7E7485D9B}"/>
              </a:ext>
            </a:extLst>
          </p:cNvPr>
          <p:cNvGrpSpPr/>
          <p:nvPr/>
        </p:nvGrpSpPr>
        <p:grpSpPr>
          <a:xfrm>
            <a:off x="6501114" y="1687535"/>
            <a:ext cx="2093463" cy="1028690"/>
            <a:chOff x="1714608" y="2136124"/>
            <a:chExt cx="2093463" cy="1028690"/>
          </a:xfrm>
          <a:noFill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7FFBD1-9D0A-CD56-EBF1-A5E78F0EABCE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ConcreteState1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4D6AF72-1D88-EB2E-8B87-2C28183EBBBB}"/>
                </a:ext>
              </a:extLst>
            </p:cNvPr>
            <p:cNvSpPr/>
            <p:nvPr/>
          </p:nvSpPr>
          <p:spPr>
            <a:xfrm>
              <a:off x="1714608" y="2534856"/>
              <a:ext cx="2093463" cy="62995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Method1()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Method2()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B784C4C-3225-75AC-0704-19750D21A5A0}"/>
              </a:ext>
            </a:extLst>
          </p:cNvPr>
          <p:cNvGrpSpPr/>
          <p:nvPr/>
        </p:nvGrpSpPr>
        <p:grpSpPr>
          <a:xfrm>
            <a:off x="6501113" y="3062735"/>
            <a:ext cx="2093463" cy="1028690"/>
            <a:chOff x="1714608" y="2136124"/>
            <a:chExt cx="2093463" cy="1028690"/>
          </a:xfrm>
          <a:noFill/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5F0CE5-E3FC-3B7D-B17E-37F24DD27A25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ConcreteState2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FEA7C44-DBFD-F56F-9D9A-2DBE66034267}"/>
                </a:ext>
              </a:extLst>
            </p:cNvPr>
            <p:cNvSpPr/>
            <p:nvPr/>
          </p:nvSpPr>
          <p:spPr>
            <a:xfrm>
              <a:off x="1714608" y="2534856"/>
              <a:ext cx="2093463" cy="6299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Method1()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Method2()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7FBCA8B-225F-1A3D-826A-300194C2D529}"/>
              </a:ext>
            </a:extLst>
          </p:cNvPr>
          <p:cNvGrpSpPr/>
          <p:nvPr/>
        </p:nvGrpSpPr>
        <p:grpSpPr>
          <a:xfrm>
            <a:off x="6501112" y="4429765"/>
            <a:ext cx="2093463" cy="1028690"/>
            <a:chOff x="1714608" y="2136124"/>
            <a:chExt cx="2093463" cy="1028690"/>
          </a:xfrm>
          <a:noFill/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EA5B325-2158-1B2C-7A36-0CFA3636767A}"/>
                </a:ext>
              </a:extLst>
            </p:cNvPr>
            <p:cNvSpPr/>
            <p:nvPr/>
          </p:nvSpPr>
          <p:spPr>
            <a:xfrm>
              <a:off x="1714609" y="2136124"/>
              <a:ext cx="2093462" cy="398731"/>
            </a:xfrm>
            <a:prstGeom prst="rect">
              <a:avLst/>
            </a:prstGeom>
            <a:gradFill>
              <a:gsLst>
                <a:gs pos="4000">
                  <a:schemeClr val="tx2">
                    <a:lumMod val="10000"/>
                    <a:lumOff val="90000"/>
                  </a:schemeClr>
                </a:gs>
                <a:gs pos="100000">
                  <a:schemeClr val="bg1"/>
                </a:gs>
              </a:gsLst>
              <a:lin ang="10800000" scaled="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ConcreteState3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57BEF5E-05E1-6222-C512-B3DCC08B061D}"/>
                </a:ext>
              </a:extLst>
            </p:cNvPr>
            <p:cNvSpPr/>
            <p:nvPr/>
          </p:nvSpPr>
          <p:spPr>
            <a:xfrm>
              <a:off x="1714608" y="2534856"/>
              <a:ext cx="2093463" cy="62995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Method1()</a:t>
              </a:r>
            </a:p>
            <a:p>
              <a:pPr marL="285750" indent="-285750">
                <a:buFont typeface="Cascadia Mono" panose="020B0609020000020004" pitchFamily="49" charset="0"/>
                <a:buChar char="+"/>
              </a:pPr>
              <a:r>
                <a:rPr lang="en-GB" dirty="0">
                  <a:solidFill>
                    <a:schemeClr val="tx1"/>
                  </a:solidFill>
                  <a:latin typeface="Cascadia Mono" panose="020B0609020000020004" pitchFamily="49" charset="0"/>
                  <a:cs typeface="Cascadia Mono" panose="020B0609020000020004" pitchFamily="49" charset="0"/>
                </a:rPr>
                <a:t>Method2()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13B40E0-15C4-9A1B-9E00-24B47AEF0B68}"/>
              </a:ext>
            </a:extLst>
          </p:cNvPr>
          <p:cNvCxnSpPr>
            <a:cxnSpLocks/>
            <a:stCxn id="6" idx="3"/>
            <a:endCxn id="13" idx="1"/>
          </p:cNvCxnSpPr>
          <p:nvPr/>
        </p:nvCxnSpPr>
        <p:spPr>
          <a:xfrm>
            <a:off x="3270814" y="3807412"/>
            <a:ext cx="939575" cy="7461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5677251-2938-BF47-2FBC-6D73EF68560F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 flipV="1">
            <a:off x="5920820" y="2401246"/>
            <a:ext cx="580294" cy="8992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BF57020-FD23-6C28-0B99-E5E86DD030DA}"/>
              </a:ext>
            </a:extLst>
          </p:cNvPr>
          <p:cNvCxnSpPr>
            <a:cxnSpLocks/>
          </p:cNvCxnSpPr>
          <p:nvPr/>
        </p:nvCxnSpPr>
        <p:spPr>
          <a:xfrm>
            <a:off x="5920820" y="3637345"/>
            <a:ext cx="58029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A11A5A5-FD5B-AC32-F91A-5BF490ACE049}"/>
              </a:ext>
            </a:extLst>
          </p:cNvPr>
          <p:cNvCxnSpPr>
            <a:cxnSpLocks/>
            <a:stCxn id="13" idx="3"/>
            <a:endCxn id="28" idx="1"/>
          </p:cNvCxnSpPr>
          <p:nvPr/>
        </p:nvCxnSpPr>
        <p:spPr>
          <a:xfrm>
            <a:off x="5920820" y="3814873"/>
            <a:ext cx="580292" cy="13286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B20CD64-BAD4-4D84-64AA-2BAD85973E46}"/>
              </a:ext>
            </a:extLst>
          </p:cNvPr>
          <p:cNvSpPr txBox="1"/>
          <p:nvPr/>
        </p:nvSpPr>
        <p:spPr>
          <a:xfrm>
            <a:off x="1247764" y="1767141"/>
            <a:ext cx="1952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Interacts with the user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FEA1B39-6AB1-27DC-421E-BE516955CCD2}"/>
              </a:ext>
            </a:extLst>
          </p:cNvPr>
          <p:cNvSpPr txBox="1"/>
          <p:nvPr/>
        </p:nvSpPr>
        <p:spPr>
          <a:xfrm>
            <a:off x="4219718" y="1616855"/>
            <a:ext cx="1737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Declares interface for states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2E45D3C-091F-599D-5670-96A50B46EDA4}"/>
              </a:ext>
            </a:extLst>
          </p:cNvPr>
          <p:cNvSpPr txBox="1"/>
          <p:nvPr/>
        </p:nvSpPr>
        <p:spPr>
          <a:xfrm>
            <a:off x="9186277" y="2959456"/>
            <a:ext cx="2584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Specify </a:t>
            </a:r>
          </a:p>
          <a:p>
            <a:pPr algn="ctr"/>
            <a:r>
              <a:rPr lang="en-GB" sz="24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state-specific behaviour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AFF108F-CC01-DF0F-34ED-253CDF51112A}"/>
              </a:ext>
            </a:extLst>
          </p:cNvPr>
          <p:cNvCxnSpPr>
            <a:cxnSpLocks/>
          </p:cNvCxnSpPr>
          <p:nvPr/>
        </p:nvCxnSpPr>
        <p:spPr>
          <a:xfrm>
            <a:off x="1247764" y="2534291"/>
            <a:ext cx="1967368" cy="0"/>
          </a:xfrm>
          <a:prstGeom prst="line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3C8847D-6C40-CDD3-418C-B5D3C2D9AF9F}"/>
              </a:ext>
            </a:extLst>
          </p:cNvPr>
          <p:cNvCxnSpPr>
            <a:cxnSpLocks/>
          </p:cNvCxnSpPr>
          <p:nvPr/>
        </p:nvCxnSpPr>
        <p:spPr>
          <a:xfrm>
            <a:off x="2224082" y="2535293"/>
            <a:ext cx="1" cy="362469"/>
          </a:xfrm>
          <a:prstGeom prst="straightConnector1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4618228-6849-7E97-8350-7713EDBF3F84}"/>
              </a:ext>
            </a:extLst>
          </p:cNvPr>
          <p:cNvCxnSpPr>
            <a:cxnSpLocks/>
          </p:cNvCxnSpPr>
          <p:nvPr/>
        </p:nvCxnSpPr>
        <p:spPr>
          <a:xfrm>
            <a:off x="4390491" y="2781235"/>
            <a:ext cx="1346760" cy="0"/>
          </a:xfrm>
          <a:prstGeom prst="line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93D9547-08F5-00BA-9132-300E3CDE6BE0}"/>
              </a:ext>
            </a:extLst>
          </p:cNvPr>
          <p:cNvCxnSpPr>
            <a:cxnSpLocks/>
          </p:cNvCxnSpPr>
          <p:nvPr/>
        </p:nvCxnSpPr>
        <p:spPr>
          <a:xfrm flipH="1">
            <a:off x="5063871" y="2779261"/>
            <a:ext cx="1" cy="252749"/>
          </a:xfrm>
          <a:prstGeom prst="straightConnector1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30EED67-64C0-ABBB-45C7-EB5D7B9F1DCD}"/>
              </a:ext>
            </a:extLst>
          </p:cNvPr>
          <p:cNvCxnSpPr>
            <a:cxnSpLocks/>
          </p:cNvCxnSpPr>
          <p:nvPr/>
        </p:nvCxnSpPr>
        <p:spPr>
          <a:xfrm>
            <a:off x="9529878" y="2598138"/>
            <a:ext cx="0" cy="2030992"/>
          </a:xfrm>
          <a:prstGeom prst="line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0CA49C0F-B3C9-4F19-E126-ED4717139772}"/>
              </a:ext>
            </a:extLst>
          </p:cNvPr>
          <p:cNvCxnSpPr>
            <a:cxnSpLocks/>
          </p:cNvCxnSpPr>
          <p:nvPr/>
        </p:nvCxnSpPr>
        <p:spPr>
          <a:xfrm flipH="1">
            <a:off x="8723632" y="2598138"/>
            <a:ext cx="816078" cy="0"/>
          </a:xfrm>
          <a:prstGeom prst="straightConnector1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A78103B-9B1B-8489-232D-A824BF990A54}"/>
              </a:ext>
            </a:extLst>
          </p:cNvPr>
          <p:cNvCxnSpPr>
            <a:cxnSpLocks/>
          </p:cNvCxnSpPr>
          <p:nvPr/>
        </p:nvCxnSpPr>
        <p:spPr>
          <a:xfrm flipH="1">
            <a:off x="8723632" y="3637344"/>
            <a:ext cx="816078" cy="0"/>
          </a:xfrm>
          <a:prstGeom prst="straightConnector1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D56696F-6A56-C66A-CE0C-31826C579B12}"/>
              </a:ext>
            </a:extLst>
          </p:cNvPr>
          <p:cNvCxnSpPr>
            <a:cxnSpLocks/>
          </p:cNvCxnSpPr>
          <p:nvPr/>
        </p:nvCxnSpPr>
        <p:spPr>
          <a:xfrm flipH="1">
            <a:off x="8723632" y="4629130"/>
            <a:ext cx="816078" cy="0"/>
          </a:xfrm>
          <a:prstGeom prst="straightConnector1">
            <a:avLst/>
          </a:prstGeom>
          <a:ln w="25400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856644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1340</Words>
  <Application>Microsoft Office PowerPoint</Application>
  <PresentationFormat>Widescreen</PresentationFormat>
  <Paragraphs>420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Aptos</vt:lpstr>
      <vt:lpstr>Aptos Display</vt:lpstr>
      <vt:lpstr>Arial</vt:lpstr>
      <vt:lpstr>Cascadia Mono</vt:lpstr>
      <vt:lpstr>Office Theme</vt:lpstr>
      <vt:lpstr>State Pattern</vt:lpstr>
      <vt:lpstr>Introduction</vt:lpstr>
      <vt:lpstr>Ben10 Example</vt:lpstr>
      <vt:lpstr>PowerPoint Presentation</vt:lpstr>
      <vt:lpstr>Structure</vt:lpstr>
      <vt:lpstr>Structure</vt:lpstr>
      <vt:lpstr>Structure</vt:lpstr>
      <vt:lpstr>Structure</vt:lpstr>
      <vt:lpstr>Structure</vt:lpstr>
      <vt:lpstr>Boiler Plate Code</vt:lpstr>
      <vt:lpstr>Ben10 Fixed Code</vt:lpstr>
      <vt:lpstr>When To Use</vt:lpstr>
      <vt:lpstr>Possible Issues</vt:lpstr>
      <vt:lpstr>Hierarchy</vt:lpstr>
      <vt:lpstr>Possible Uses</vt:lpstr>
      <vt:lpstr>Graphical Editor</vt:lpstr>
      <vt:lpstr>Graphical Editor</vt:lpstr>
      <vt:lpstr>G.E. - Code</vt:lpstr>
      <vt:lpstr>G.E. - Code</vt:lpstr>
      <vt:lpstr>G.E. - Adding Tools</vt:lpstr>
      <vt:lpstr>G.E. - Adding Tools</vt:lpstr>
      <vt:lpstr>State Changes</vt:lpstr>
      <vt:lpstr>State Creation</vt:lpstr>
      <vt:lpstr>State Creation</vt:lpstr>
      <vt:lpstr>State Creation</vt:lpstr>
      <vt:lpstr>Benefits</vt:lpstr>
      <vt:lpstr>Drawbacks</vt:lpstr>
      <vt:lpstr>Connected Patterns</vt:lpstr>
      <vt:lpstr>Thank you for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Samuel Lipovsky</dc:creator>
  <cp:lastModifiedBy>Samuel Lipovsky</cp:lastModifiedBy>
  <cp:revision>1</cp:revision>
  <dcterms:created xsi:type="dcterms:W3CDTF">2025-03-24T18:09:46Z</dcterms:created>
  <dcterms:modified xsi:type="dcterms:W3CDTF">2025-03-24T22:33:26Z</dcterms:modified>
</cp:coreProperties>
</file>