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  <p:sldMasterId id="2147483785" r:id="rId2"/>
  </p:sldMasterIdLst>
  <p:notesMasterIdLst>
    <p:notesMasterId r:id="rId20"/>
  </p:notesMasterIdLst>
  <p:sldIdLst>
    <p:sldId id="258" r:id="rId3"/>
    <p:sldId id="263" r:id="rId4"/>
    <p:sldId id="288" r:id="rId5"/>
    <p:sldId id="264" r:id="rId6"/>
    <p:sldId id="289" r:id="rId7"/>
    <p:sldId id="290" r:id="rId8"/>
    <p:sldId id="270" r:id="rId9"/>
    <p:sldId id="271" r:id="rId10"/>
    <p:sldId id="272" r:id="rId11"/>
    <p:sldId id="273" r:id="rId12"/>
    <p:sldId id="274" r:id="rId13"/>
    <p:sldId id="291" r:id="rId14"/>
    <p:sldId id="292" r:id="rId15"/>
    <p:sldId id="281" r:id="rId16"/>
    <p:sldId id="284" r:id="rId17"/>
    <p:sldId id="285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B121AC-CDA5-4777-87CE-54733AD5DD76}" v="40" dt="2024-03-28T23:20:16.5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20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c Hung Le" userId="54ae94421974080e" providerId="LiveId" clId="{3EB121AC-CDA5-4777-87CE-54733AD5DD76}"/>
    <pc:docChg chg="undo custSel modSld modMainMaster">
      <pc:chgData name="Duc Hung Le" userId="54ae94421974080e" providerId="LiveId" clId="{3EB121AC-CDA5-4777-87CE-54733AD5DD76}" dt="2024-03-28T23:20:55.494" v="308" actId="207"/>
      <pc:docMkLst>
        <pc:docMk/>
      </pc:docMkLst>
      <pc:sldChg chg="setBg">
        <pc:chgData name="Duc Hung Le" userId="54ae94421974080e" providerId="LiveId" clId="{3EB121AC-CDA5-4777-87CE-54733AD5DD76}" dt="2024-03-28T23:20:16.527" v="307"/>
        <pc:sldMkLst>
          <pc:docMk/>
          <pc:sldMk cId="0" sldId="258"/>
        </pc:sldMkLst>
      </pc:sldChg>
      <pc:sldChg chg="addSp delSp modSp mod">
        <pc:chgData name="Duc Hung Le" userId="54ae94421974080e" providerId="LiveId" clId="{3EB121AC-CDA5-4777-87CE-54733AD5DD76}" dt="2024-03-28T18:30:15.577" v="64" actId="1076"/>
        <pc:sldMkLst>
          <pc:docMk/>
          <pc:sldMk cId="0" sldId="263"/>
        </pc:sldMkLst>
        <pc:spChg chg="mod">
          <ac:chgData name="Duc Hung Le" userId="54ae94421974080e" providerId="LiveId" clId="{3EB121AC-CDA5-4777-87CE-54733AD5DD76}" dt="2024-03-28T18:30:15.577" v="64" actId="1076"/>
          <ac:spMkLst>
            <pc:docMk/>
            <pc:sldMk cId="0" sldId="263"/>
            <ac:spMk id="11" creationId="{AFB301EE-0199-4D4B-8A39-08229D4AF104}"/>
          </ac:spMkLst>
        </pc:spChg>
        <pc:picChg chg="mod">
          <ac:chgData name="Duc Hung Le" userId="54ae94421974080e" providerId="LiveId" clId="{3EB121AC-CDA5-4777-87CE-54733AD5DD76}" dt="2024-03-25T23:33:00.958" v="12" actId="1076"/>
          <ac:picMkLst>
            <pc:docMk/>
            <pc:sldMk cId="0" sldId="263"/>
            <ac:picMk id="3" creationId="{D8CFD36D-724D-4B5E-B16C-F34B60B0468A}"/>
          </ac:picMkLst>
        </pc:picChg>
        <pc:picChg chg="del mod">
          <ac:chgData name="Duc Hung Le" userId="54ae94421974080e" providerId="LiveId" clId="{3EB121AC-CDA5-4777-87CE-54733AD5DD76}" dt="2024-03-25T23:32:20.240" v="8" actId="478"/>
          <ac:picMkLst>
            <pc:docMk/>
            <pc:sldMk cId="0" sldId="263"/>
            <ac:picMk id="7" creationId="{6730EE87-AE5A-4F73-B64B-6BB6583383C5}"/>
          </ac:picMkLst>
        </pc:picChg>
        <pc:picChg chg="add mod">
          <ac:chgData name="Duc Hung Le" userId="54ae94421974080e" providerId="LiveId" clId="{3EB121AC-CDA5-4777-87CE-54733AD5DD76}" dt="2024-03-25T23:32:40.959" v="11" actId="14100"/>
          <ac:picMkLst>
            <pc:docMk/>
            <pc:sldMk cId="0" sldId="263"/>
            <ac:picMk id="1026" creationId="{6EE6731F-14AC-9ACB-0010-E9502AC4921F}"/>
          </ac:picMkLst>
        </pc:picChg>
      </pc:sldChg>
      <pc:sldChg chg="modSp modAnim">
        <pc:chgData name="Duc Hung Le" userId="54ae94421974080e" providerId="LiveId" clId="{3EB121AC-CDA5-4777-87CE-54733AD5DD76}" dt="2024-03-25T23:49:25.618" v="39" actId="20577"/>
        <pc:sldMkLst>
          <pc:docMk/>
          <pc:sldMk cId="0" sldId="264"/>
        </pc:sldMkLst>
        <pc:spChg chg="mod">
          <ac:chgData name="Duc Hung Le" userId="54ae94421974080e" providerId="LiveId" clId="{3EB121AC-CDA5-4777-87CE-54733AD5DD76}" dt="2024-03-25T23:49:25.618" v="39" actId="20577"/>
          <ac:spMkLst>
            <pc:docMk/>
            <pc:sldMk cId="0" sldId="264"/>
            <ac:spMk id="163" creationId="{00000000-0000-0000-0000-000000000000}"/>
          </ac:spMkLst>
        </pc:spChg>
      </pc:sldChg>
      <pc:sldChg chg="modSp mod">
        <pc:chgData name="Duc Hung Le" userId="54ae94421974080e" providerId="LiveId" clId="{3EB121AC-CDA5-4777-87CE-54733AD5DD76}" dt="2024-03-28T18:22:40.576" v="44" actId="14100"/>
        <pc:sldMkLst>
          <pc:docMk/>
          <pc:sldMk cId="3036522731" sldId="270"/>
        </pc:sldMkLst>
        <pc:cxnChg chg="mod">
          <ac:chgData name="Duc Hung Le" userId="54ae94421974080e" providerId="LiveId" clId="{3EB121AC-CDA5-4777-87CE-54733AD5DD76}" dt="2024-03-28T18:22:40.576" v="44" actId="14100"/>
          <ac:cxnSpMkLst>
            <pc:docMk/>
            <pc:sldMk cId="3036522731" sldId="270"/>
            <ac:cxnSpMk id="3" creationId="{8B4BC5D7-B753-49EA-A203-9349B483F14C}"/>
          </ac:cxnSpMkLst>
        </pc:cxnChg>
      </pc:sldChg>
      <pc:sldChg chg="modSp mod">
        <pc:chgData name="Duc Hung Le" userId="54ae94421974080e" providerId="LiveId" clId="{3EB121AC-CDA5-4777-87CE-54733AD5DD76}" dt="2024-03-28T18:37:12.761" v="69" actId="1076"/>
        <pc:sldMkLst>
          <pc:docMk/>
          <pc:sldMk cId="2254716497" sldId="271"/>
        </pc:sldMkLst>
        <pc:spChg chg="mod">
          <ac:chgData name="Duc Hung Le" userId="54ae94421974080e" providerId="LiveId" clId="{3EB121AC-CDA5-4777-87CE-54733AD5DD76}" dt="2024-03-28T18:36:58.392" v="67" actId="1076"/>
          <ac:spMkLst>
            <pc:docMk/>
            <pc:sldMk cId="2254716497" sldId="271"/>
            <ac:spMk id="5" creationId="{F47CAA61-19AD-4F39-8116-226F544B4A0B}"/>
          </ac:spMkLst>
        </pc:spChg>
        <pc:spChg chg="mod">
          <ac:chgData name="Duc Hung Le" userId="54ae94421974080e" providerId="LiveId" clId="{3EB121AC-CDA5-4777-87CE-54733AD5DD76}" dt="2024-03-28T18:37:12.761" v="69" actId="1076"/>
          <ac:spMkLst>
            <pc:docMk/>
            <pc:sldMk cId="2254716497" sldId="271"/>
            <ac:spMk id="8" creationId="{F067ACB2-CFAB-4969-8AD5-9AAD5BB8C2C8}"/>
          </ac:spMkLst>
        </pc:spChg>
      </pc:sldChg>
      <pc:sldChg chg="modSp mod">
        <pc:chgData name="Duc Hung Le" userId="54ae94421974080e" providerId="LiveId" clId="{3EB121AC-CDA5-4777-87CE-54733AD5DD76}" dt="2024-03-28T18:23:24.393" v="48" actId="1076"/>
        <pc:sldMkLst>
          <pc:docMk/>
          <pc:sldMk cId="2890509712" sldId="273"/>
        </pc:sldMkLst>
        <pc:spChg chg="mod">
          <ac:chgData name="Duc Hung Le" userId="54ae94421974080e" providerId="LiveId" clId="{3EB121AC-CDA5-4777-87CE-54733AD5DD76}" dt="2024-03-28T18:23:23.832" v="47" actId="13822"/>
          <ac:spMkLst>
            <pc:docMk/>
            <pc:sldMk cId="2890509712" sldId="273"/>
            <ac:spMk id="6" creationId="{AC879FC0-C2A4-4B6D-8BB7-530CEC8C3F47}"/>
          </ac:spMkLst>
        </pc:spChg>
        <pc:spChg chg="mod">
          <ac:chgData name="Duc Hung Le" userId="54ae94421974080e" providerId="LiveId" clId="{3EB121AC-CDA5-4777-87CE-54733AD5DD76}" dt="2024-03-28T18:23:17.518" v="45" actId="13822"/>
          <ac:spMkLst>
            <pc:docMk/>
            <pc:sldMk cId="2890509712" sldId="273"/>
            <ac:spMk id="7" creationId="{583F366F-D5ED-4463-B92D-777263814F2B}"/>
          </ac:spMkLst>
        </pc:spChg>
        <pc:spChg chg="mod">
          <ac:chgData name="Duc Hung Le" userId="54ae94421974080e" providerId="LiveId" clId="{3EB121AC-CDA5-4777-87CE-54733AD5DD76}" dt="2024-03-28T18:23:20.816" v="46" actId="13822"/>
          <ac:spMkLst>
            <pc:docMk/>
            <pc:sldMk cId="2890509712" sldId="273"/>
            <ac:spMk id="8" creationId="{85BA4480-F536-4391-B8EA-2FFFBC85FD24}"/>
          </ac:spMkLst>
        </pc:spChg>
        <pc:spChg chg="mod">
          <ac:chgData name="Duc Hung Le" userId="54ae94421974080e" providerId="LiveId" clId="{3EB121AC-CDA5-4777-87CE-54733AD5DD76}" dt="2024-03-28T18:23:24.393" v="48" actId="1076"/>
          <ac:spMkLst>
            <pc:docMk/>
            <pc:sldMk cId="2890509712" sldId="273"/>
            <ac:spMk id="175" creationId="{00000000-0000-0000-0000-000000000000}"/>
          </ac:spMkLst>
        </pc:spChg>
      </pc:sldChg>
      <pc:sldChg chg="modSp mod">
        <pc:chgData name="Duc Hung Le" userId="54ae94421974080e" providerId="LiveId" clId="{3EB121AC-CDA5-4777-87CE-54733AD5DD76}" dt="2024-03-28T23:20:55.494" v="308" actId="207"/>
        <pc:sldMkLst>
          <pc:docMk/>
          <pc:sldMk cId="2982031098" sldId="274"/>
        </pc:sldMkLst>
        <pc:graphicFrameChg chg="mod modGraphic">
          <ac:chgData name="Duc Hung Le" userId="54ae94421974080e" providerId="LiveId" clId="{3EB121AC-CDA5-4777-87CE-54733AD5DD76}" dt="2024-03-28T23:20:55.494" v="308" actId="207"/>
          <ac:graphicFrameMkLst>
            <pc:docMk/>
            <pc:sldMk cId="2982031098" sldId="274"/>
            <ac:graphicFrameMk id="3" creationId="{365A1199-457E-46CC-9860-DA5430B6E8EF}"/>
          </ac:graphicFrameMkLst>
        </pc:graphicFrameChg>
      </pc:sldChg>
      <pc:sldChg chg="modSp mod">
        <pc:chgData name="Duc Hung Le" userId="54ae94421974080e" providerId="LiveId" clId="{3EB121AC-CDA5-4777-87CE-54733AD5DD76}" dt="2024-03-28T18:38:16.877" v="70" actId="1076"/>
        <pc:sldMkLst>
          <pc:docMk/>
          <pc:sldMk cId="2302442132" sldId="281"/>
        </pc:sldMkLst>
        <pc:spChg chg="mod">
          <ac:chgData name="Duc Hung Le" userId="54ae94421974080e" providerId="LiveId" clId="{3EB121AC-CDA5-4777-87CE-54733AD5DD76}" dt="2024-03-28T18:38:16.877" v="70" actId="1076"/>
          <ac:spMkLst>
            <pc:docMk/>
            <pc:sldMk cId="2302442132" sldId="281"/>
            <ac:spMk id="7" creationId="{FF26741B-3BDD-4549-9260-EA9F6B4FB1E0}"/>
          </ac:spMkLst>
        </pc:spChg>
        <pc:spChg chg="mod">
          <ac:chgData name="Duc Hung Le" userId="54ae94421974080e" providerId="LiveId" clId="{3EB121AC-CDA5-4777-87CE-54733AD5DD76}" dt="2024-03-28T18:29:30.400" v="63" actId="13822"/>
          <ac:spMkLst>
            <pc:docMk/>
            <pc:sldMk cId="2302442132" sldId="281"/>
            <ac:spMk id="8" creationId="{4D017A0B-DA71-48AE-A727-03212F207A7F}"/>
          </ac:spMkLst>
        </pc:spChg>
        <pc:spChg chg="mod">
          <ac:chgData name="Duc Hung Le" userId="54ae94421974080e" providerId="LiveId" clId="{3EB121AC-CDA5-4777-87CE-54733AD5DD76}" dt="2024-03-28T18:29:27.387" v="62" actId="13822"/>
          <ac:spMkLst>
            <pc:docMk/>
            <pc:sldMk cId="2302442132" sldId="281"/>
            <ac:spMk id="9" creationId="{B4F0F9B2-50BC-4637-926B-984D43D4C555}"/>
          </ac:spMkLst>
        </pc:spChg>
      </pc:sldChg>
      <pc:sldChg chg="modSp mod">
        <pc:chgData name="Duc Hung Le" userId="54ae94421974080e" providerId="LiveId" clId="{3EB121AC-CDA5-4777-87CE-54733AD5DD76}" dt="2024-03-25T23:26:04.793" v="0" actId="1076"/>
        <pc:sldMkLst>
          <pc:docMk/>
          <pc:sldMk cId="1080097350" sldId="289"/>
        </pc:sldMkLst>
        <pc:picChg chg="mod">
          <ac:chgData name="Duc Hung Le" userId="54ae94421974080e" providerId="LiveId" clId="{3EB121AC-CDA5-4777-87CE-54733AD5DD76}" dt="2024-03-25T23:26:04.793" v="0" actId="1076"/>
          <ac:picMkLst>
            <pc:docMk/>
            <pc:sldMk cId="1080097350" sldId="289"/>
            <ac:picMk id="20" creationId="{17B63D0D-80D6-4718-9087-84B8C513524C}"/>
          </ac:picMkLst>
        </pc:picChg>
      </pc:sldChg>
      <pc:sldChg chg="modSp mod">
        <pc:chgData name="Duc Hung Le" userId="54ae94421974080e" providerId="LiveId" clId="{3EB121AC-CDA5-4777-87CE-54733AD5DD76}" dt="2024-03-28T18:22:06.197" v="42" actId="13822"/>
        <pc:sldMkLst>
          <pc:docMk/>
          <pc:sldMk cId="2483285535" sldId="290"/>
        </pc:sldMkLst>
        <pc:spChg chg="mod">
          <ac:chgData name="Duc Hung Le" userId="54ae94421974080e" providerId="LiveId" clId="{3EB121AC-CDA5-4777-87CE-54733AD5DD76}" dt="2024-03-28T18:22:06.197" v="42" actId="13822"/>
          <ac:spMkLst>
            <pc:docMk/>
            <pc:sldMk cId="2483285535" sldId="290"/>
            <ac:spMk id="5" creationId="{D2E86FD4-F4BE-4807-A656-73E1D94F01F2}"/>
          </ac:spMkLst>
        </pc:spChg>
        <pc:spChg chg="mod">
          <ac:chgData name="Duc Hung Le" userId="54ae94421974080e" providerId="LiveId" clId="{3EB121AC-CDA5-4777-87CE-54733AD5DD76}" dt="2024-03-28T18:18:51.228" v="41" actId="1076"/>
          <ac:spMkLst>
            <pc:docMk/>
            <pc:sldMk cId="2483285535" sldId="290"/>
            <ac:spMk id="6" creationId="{276F5D3D-472F-457D-AF82-5827D371B743}"/>
          </ac:spMkLst>
        </pc:spChg>
      </pc:sldChg>
      <pc:sldChg chg="delSp modSp mod">
        <pc:chgData name="Duc Hung Le" userId="54ae94421974080e" providerId="LiveId" clId="{3EB121AC-CDA5-4777-87CE-54733AD5DD76}" dt="2024-03-28T22:24:32.689" v="304" actId="14100"/>
        <pc:sldMkLst>
          <pc:docMk/>
          <pc:sldMk cId="2528731194" sldId="292"/>
        </pc:sldMkLst>
        <pc:spChg chg="mod">
          <ac:chgData name="Duc Hung Le" userId="54ae94421974080e" providerId="LiveId" clId="{3EB121AC-CDA5-4777-87CE-54733AD5DD76}" dt="2024-03-28T22:23:14.493" v="271" actId="1076"/>
          <ac:spMkLst>
            <pc:docMk/>
            <pc:sldMk cId="2528731194" sldId="292"/>
            <ac:spMk id="4" creationId="{33AD0995-1E9A-415D-A480-91B8025C41C2}"/>
          </ac:spMkLst>
        </pc:spChg>
        <pc:spChg chg="mod">
          <ac:chgData name="Duc Hung Le" userId="54ae94421974080e" providerId="LiveId" clId="{3EB121AC-CDA5-4777-87CE-54733AD5DD76}" dt="2024-03-28T22:24:32.689" v="304" actId="14100"/>
          <ac:spMkLst>
            <pc:docMk/>
            <pc:sldMk cId="2528731194" sldId="292"/>
            <ac:spMk id="5" creationId="{FDAA0BF8-EB29-4C8C-BFEB-1A9F664A3944}"/>
          </ac:spMkLst>
        </pc:spChg>
        <pc:spChg chg="mod">
          <ac:chgData name="Duc Hung Le" userId="54ae94421974080e" providerId="LiveId" clId="{3EB121AC-CDA5-4777-87CE-54733AD5DD76}" dt="2024-03-28T22:23:01.153" v="270" actId="1076"/>
          <ac:spMkLst>
            <pc:docMk/>
            <pc:sldMk cId="2528731194" sldId="292"/>
            <ac:spMk id="6" creationId="{28AF7F8E-16C6-4E0E-82FF-CA53BFF16B52}"/>
          </ac:spMkLst>
        </pc:spChg>
        <pc:spChg chg="mod">
          <ac:chgData name="Duc Hung Le" userId="54ae94421974080e" providerId="LiveId" clId="{3EB121AC-CDA5-4777-87CE-54733AD5DD76}" dt="2024-03-28T22:22:50.412" v="269" actId="1076"/>
          <ac:spMkLst>
            <pc:docMk/>
            <pc:sldMk cId="2528731194" sldId="292"/>
            <ac:spMk id="7" creationId="{FF26741B-3BDD-4549-9260-EA9F6B4FB1E0}"/>
          </ac:spMkLst>
        </pc:spChg>
        <pc:spChg chg="del mod">
          <ac:chgData name="Duc Hung Le" userId="54ae94421974080e" providerId="LiveId" clId="{3EB121AC-CDA5-4777-87CE-54733AD5DD76}" dt="2024-03-28T22:07:13.377" v="105" actId="478"/>
          <ac:spMkLst>
            <pc:docMk/>
            <pc:sldMk cId="2528731194" sldId="292"/>
            <ac:spMk id="8" creationId="{0A889BA2-438E-BF12-2384-DE2B720A18A3}"/>
          </ac:spMkLst>
        </pc:spChg>
      </pc:sldChg>
      <pc:sldMasterChg chg="setBg modSldLayout">
        <pc:chgData name="Duc Hung Le" userId="54ae94421974080e" providerId="LiveId" clId="{3EB121AC-CDA5-4777-87CE-54733AD5DD76}" dt="2024-03-28T23:20:16.527" v="307"/>
        <pc:sldMasterMkLst>
          <pc:docMk/>
          <pc:sldMasterMk cId="3820759980" sldId="2147483785"/>
        </pc:sldMasterMkLst>
        <pc:sldLayoutChg chg="setBg">
          <pc:chgData name="Duc Hung Le" userId="54ae94421974080e" providerId="LiveId" clId="{3EB121AC-CDA5-4777-87CE-54733AD5DD76}" dt="2024-03-28T23:20:16.527" v="307"/>
          <pc:sldLayoutMkLst>
            <pc:docMk/>
            <pc:sldMasterMk cId="3820759980" sldId="2147483785"/>
            <pc:sldLayoutMk cId="2419294813" sldId="2147483786"/>
          </pc:sldLayoutMkLst>
        </pc:sldLayoutChg>
        <pc:sldLayoutChg chg="setBg">
          <pc:chgData name="Duc Hung Le" userId="54ae94421974080e" providerId="LiveId" clId="{3EB121AC-CDA5-4777-87CE-54733AD5DD76}" dt="2024-03-28T23:20:16.527" v="307"/>
          <pc:sldLayoutMkLst>
            <pc:docMk/>
            <pc:sldMasterMk cId="3820759980" sldId="2147483785"/>
            <pc:sldLayoutMk cId="814463104" sldId="214748378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F1AAE-4EEE-4AD4-BD2E-88C12AE1E1C6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57B6E-1907-4D94-952A-A9BCA56BD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9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BBB1DB16-9ADE-496F-A246-94E6B530D9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8D094F-A4E7-4F0D-8B7A-4E328D024845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AA2CBD83-6EFB-41F7-9D03-DB0DB1C3F1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A46692B8-2421-4AB2-9B32-CC3BAE5FC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8481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02789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354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680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503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7919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6013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4741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6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9717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6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5012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6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0" name="Google Shape;160;p6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971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659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2772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4223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6488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7:notes"/>
          <p:cNvSpPr txBox="1"/>
          <p:nvPr/>
        </p:nvSpPr>
        <p:spPr>
          <a:xfrm>
            <a:off x="3849688" y="9377363"/>
            <a:ext cx="2944812" cy="492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"/>
              <a:buFont typeface="Times New Roman"/>
              <a:buNone/>
            </a:pPr>
            <a:fld id="{00000000-1234-1234-1234-123412341234}" type="slidenum">
              <a:rPr lang="en-US" sz="1200"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80187" cy="3702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79450" y="4691063"/>
            <a:ext cx="5438775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8930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2406673-C854-4025-B18A-A66A9BF91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790078F-2D62-43F0-A8BB-1C089A5082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1601" y="3962400"/>
            <a:ext cx="8682567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1" y="1524000"/>
            <a:ext cx="10164233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alt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r>
              <a:rPr lang="cs-CZ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3696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516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28600"/>
            <a:ext cx="294640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28600"/>
            <a:ext cx="863600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899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28600"/>
            <a:ext cx="10566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3200" y="1066800"/>
            <a:ext cx="5791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6800"/>
            <a:ext cx="57912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471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19294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893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14463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3929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7619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92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4366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7729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0466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0107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5236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8643-1A5C-46B3-9E4F-17F33C29D44E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837B-88B5-4170-A983-D2205E8375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134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7785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0" y="1066800"/>
            <a:ext cx="5791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6800"/>
            <a:ext cx="5791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297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62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9257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30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4027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551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270160E-A592-4976-B7EC-4D83B08A00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228600"/>
            <a:ext cx="10566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90C65BA-9B28-461C-8D36-324DC87EBF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066800"/>
            <a:ext cx="117856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text styles</a:t>
            </a:r>
          </a:p>
          <a:p>
            <a:pPr lvl="1"/>
            <a:r>
              <a:rPr lang="cs-CZ" altLang="en-US"/>
              <a:t>Second level</a:t>
            </a:r>
          </a:p>
          <a:p>
            <a:pPr lvl="2"/>
            <a:r>
              <a:rPr lang="cs-CZ" altLang="en-US"/>
              <a:t>Third level</a:t>
            </a:r>
          </a:p>
          <a:p>
            <a:pPr lvl="3"/>
            <a:r>
              <a:rPr lang="cs-CZ" altLang="en-US"/>
              <a:t>Fourth level</a:t>
            </a:r>
          </a:p>
          <a:p>
            <a:pPr lvl="4"/>
            <a:r>
              <a:rPr lang="cs-CZ" altLang="en-US"/>
              <a:t>Fifth level</a:t>
            </a:r>
          </a:p>
        </p:txBody>
      </p:sp>
      <p:sp>
        <p:nvSpPr>
          <p:cNvPr id="1028" name="Freeform 7">
            <a:extLst>
              <a:ext uri="{FF2B5EF4-FFF2-40B4-BE49-F238E27FC236}">
                <a16:creationId xmlns:a16="http://schemas.microsoft.com/office/drawing/2014/main" id="{ACCF78A0-1004-4A9D-BE63-1A2808190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" y="152400"/>
            <a:ext cx="11785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sp>
        <p:nvSpPr>
          <p:cNvPr id="1029" name="Line 8">
            <a:extLst>
              <a:ext uri="{FF2B5EF4-FFF2-40B4-BE49-F238E27FC236}">
                <a16:creationId xmlns:a16="http://schemas.microsoft.com/office/drawing/2014/main" id="{D37DB3C8-7C99-45B6-A504-D01B920B31D1}"/>
              </a:ext>
            </a:extLst>
          </p:cNvPr>
          <p:cNvSpPr>
            <a:spLocks noChangeShapeType="1"/>
          </p:cNvSpPr>
          <p:nvPr/>
        </p:nvSpPr>
        <p:spPr bwMode="auto">
          <a:xfrm>
            <a:off x="203200" y="6705600"/>
            <a:ext cx="11785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/>
          </a:p>
        </p:txBody>
      </p:sp>
      <p:pic>
        <p:nvPicPr>
          <p:cNvPr id="1030" name="Picture 9" descr="DP2">
            <a:extLst>
              <a:ext uri="{FF2B5EF4-FFF2-40B4-BE49-F238E27FC236}">
                <a16:creationId xmlns:a16="http://schemas.microsoft.com/office/drawing/2014/main" id="{2A2AA938-C47E-404D-A06D-1BE3BE1FCE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60451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1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7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3pPr>
      <a:lvl4pPr marL="1257300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619250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9" descr="DP2">
            <a:extLst>
              <a:ext uri="{FF2B5EF4-FFF2-40B4-BE49-F238E27FC236}">
                <a16:creationId xmlns:a16="http://schemas.microsoft.com/office/drawing/2014/main" id="{43418068-9C1C-376D-FA9E-089A45D437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060451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75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099" descr="Nahaufnahme einer Platine">
            <a:extLst>
              <a:ext uri="{FF2B5EF4-FFF2-40B4-BE49-F238E27FC236}">
                <a16:creationId xmlns:a16="http://schemas.microsoft.com/office/drawing/2014/main" id="{0C1851FC-590C-9C23-BCC1-FD3118A758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33" b="5082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4104" name="Rectangle 4104">
            <a:extLst>
              <a:ext uri="{FF2B5EF4-FFF2-40B4-BE49-F238E27FC236}">
                <a16:creationId xmlns:a16="http://schemas.microsoft.com/office/drawing/2014/main" id="{F33867FC-EB8E-4B00-B7D5-7967D9DF1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Freeform 6">
            <a:extLst>
              <a:ext uri="{FF2B5EF4-FFF2-40B4-BE49-F238E27FC236}">
                <a16:creationId xmlns:a16="http://schemas.microsoft.com/office/drawing/2014/main" id="{D69E00ED-B0F1-4570-A74E-E05D0E9A8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109" name="Freeform 6">
            <a:extLst>
              <a:ext uri="{FF2B5EF4-FFF2-40B4-BE49-F238E27FC236}">
                <a16:creationId xmlns:a16="http://schemas.microsoft.com/office/drawing/2014/main" id="{074D0BE7-DDD8-46AB-A2C1-5B7FFD921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882E017C-B3D9-4D9A-8A2A-D88126C997F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cs-CZ" dirty="0"/>
              <a:t>Iterator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 err="1">
                <a:latin typeface="Garamond"/>
                <a:ea typeface="Garamond"/>
                <a:cs typeface="Garamond"/>
                <a:sym typeface="Garamond"/>
              </a:rPr>
              <a:t>Factory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 </a:t>
            </a:r>
            <a:r>
              <a:rPr lang="cs-CZ" sz="3200" dirty="0" err="1">
                <a:latin typeface="Garamond"/>
                <a:ea typeface="Garamond"/>
                <a:cs typeface="Garamond"/>
                <a:sym typeface="Garamond"/>
              </a:rPr>
              <a:t>Method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716230" y="879765"/>
            <a:ext cx="8839200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Řeší problém, jak vytvářet instance konkrétních </a:t>
            </a:r>
            <a:r>
              <a:rPr lang="cs-CZ" sz="1800" b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iterátorů</a:t>
            </a:r>
            <a:endParaRPr lang="cs-CZ" sz="21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abychom mohli psát kód, který je nezávislý na použité konkrétní kolekci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zodpovědnost za vytvoření má kolekce</a:t>
            </a:r>
            <a:endParaRPr lang="cs-CZ" dirty="0"/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1170"/>
              <a:buFont typeface="Times New Roman"/>
              <a:buNone/>
            </a:pPr>
            <a:endParaRPr lang="cs-CZ" sz="1800" b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Důsledky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jde o „propojení“ obou hierarchií tříd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přináší dynamickou alokaci instancí </a:t>
            </a:r>
            <a:r>
              <a:rPr lang="cs-CZ" sz="17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iterátorů</a:t>
            </a:r>
            <a:endParaRPr lang="cs-CZ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  <p:sp>
        <p:nvSpPr>
          <p:cNvPr id="6" name="Google Shape;233;p36">
            <a:extLst>
              <a:ext uri="{FF2B5EF4-FFF2-40B4-BE49-F238E27FC236}">
                <a16:creationId xmlns:a16="http://schemas.microsoft.com/office/drawing/2014/main" id="{AC879FC0-C2A4-4B6D-8BB7-530CEC8C3F47}"/>
              </a:ext>
            </a:extLst>
          </p:cNvPr>
          <p:cNvSpPr txBox="1"/>
          <p:nvPr/>
        </p:nvSpPr>
        <p:spPr>
          <a:xfrm>
            <a:off x="2621501" y="5537159"/>
            <a:ext cx="6797707" cy="60834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IEnumerator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&lt;Employee&gt; it =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employees.GetEnumerator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(it);</a:t>
            </a:r>
            <a:endParaRPr sz="15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" name="Google Shape;234;p36">
            <a:extLst>
              <a:ext uri="{FF2B5EF4-FFF2-40B4-BE49-F238E27FC236}">
                <a16:creationId xmlns:a16="http://schemas.microsoft.com/office/drawing/2014/main" id="{583F366F-D5ED-4463-B92D-777263814F2B}"/>
              </a:ext>
            </a:extLst>
          </p:cNvPr>
          <p:cNvSpPr txBox="1"/>
          <p:nvPr/>
        </p:nvSpPr>
        <p:spPr>
          <a:xfrm>
            <a:off x="2621501" y="3597904"/>
            <a:ext cx="6797707" cy="57606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auto it =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employees.begin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it-&gt;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5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" name="Google Shape;235;p36">
            <a:extLst>
              <a:ext uri="{FF2B5EF4-FFF2-40B4-BE49-F238E27FC236}">
                <a16:creationId xmlns:a16="http://schemas.microsoft.com/office/drawing/2014/main" id="{85BA4480-F536-4391-B8EA-2FFFBC85FD24}"/>
              </a:ext>
            </a:extLst>
          </p:cNvPr>
          <p:cNvSpPr txBox="1"/>
          <p:nvPr/>
        </p:nvSpPr>
        <p:spPr>
          <a:xfrm>
            <a:off x="2621501" y="4574078"/>
            <a:ext cx="6797707" cy="57606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Iterator&lt;Employee&gt; it =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employees.iterator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(it);</a:t>
            </a:r>
            <a:endParaRPr sz="15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9" name="Google Shape;236;p36">
            <a:extLst>
              <a:ext uri="{FF2B5EF4-FFF2-40B4-BE49-F238E27FC236}">
                <a16:creationId xmlns:a16="http://schemas.microsoft.com/office/drawing/2014/main" id="{65848105-9A28-465D-BC18-A8F83744FB81}"/>
              </a:ext>
            </a:extLst>
          </p:cNvPr>
          <p:cNvSpPr txBox="1"/>
          <p:nvPr/>
        </p:nvSpPr>
        <p:spPr>
          <a:xfrm>
            <a:off x="1716230" y="5649470"/>
            <a:ext cx="9451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C#</a:t>
            </a:r>
            <a:endParaRPr/>
          </a:p>
        </p:txBody>
      </p:sp>
      <p:sp>
        <p:nvSpPr>
          <p:cNvPr id="10" name="Google Shape;237;p36">
            <a:extLst>
              <a:ext uri="{FF2B5EF4-FFF2-40B4-BE49-F238E27FC236}">
                <a16:creationId xmlns:a16="http://schemas.microsoft.com/office/drawing/2014/main" id="{FFB6ED50-571E-421D-9810-C437E1604603}"/>
              </a:ext>
            </a:extLst>
          </p:cNvPr>
          <p:cNvSpPr txBox="1"/>
          <p:nvPr/>
        </p:nvSpPr>
        <p:spPr>
          <a:xfrm>
            <a:off x="1716230" y="3715451"/>
            <a:ext cx="9451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C++11</a:t>
            </a:r>
            <a:endParaRPr/>
          </a:p>
        </p:txBody>
      </p:sp>
      <p:sp>
        <p:nvSpPr>
          <p:cNvPr id="11" name="Google Shape;238;p36">
            <a:extLst>
              <a:ext uri="{FF2B5EF4-FFF2-40B4-BE49-F238E27FC236}">
                <a16:creationId xmlns:a16="http://schemas.microsoft.com/office/drawing/2014/main" id="{4C0C09A3-DEA9-4D9E-84F0-7A4CAA8266A4}"/>
              </a:ext>
            </a:extLst>
          </p:cNvPr>
          <p:cNvSpPr txBox="1"/>
          <p:nvPr/>
        </p:nvSpPr>
        <p:spPr>
          <a:xfrm>
            <a:off x="1676400" y="4690892"/>
            <a:ext cx="94510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JAVA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9050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Rozdělení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Podle toho, kdo řídí průběh iterace</a:t>
            </a: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65A1199-457E-46CC-9860-DA5430B6E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937276"/>
              </p:ext>
            </p:extLst>
          </p:nvPr>
        </p:nvGraphicFramePr>
        <p:xfrm>
          <a:off x="1676400" y="1615538"/>
          <a:ext cx="8839200" cy="47395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419600">
                  <a:extLst>
                    <a:ext uri="{9D8B030D-6E8A-4147-A177-3AD203B41FA5}">
                      <a16:colId xmlns:a16="http://schemas.microsoft.com/office/drawing/2014/main" val="2780477307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199504356"/>
                    </a:ext>
                  </a:extLst>
                </a:gridCol>
              </a:tblGrid>
              <a:tr h="703052"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tx1"/>
                          </a:solidFill>
                        </a:rPr>
                        <a:t>Externí (</a:t>
                      </a:r>
                      <a:r>
                        <a:rPr lang="cs-CZ" sz="2400" dirty="0" err="1">
                          <a:solidFill>
                            <a:schemeClr val="tx1"/>
                          </a:solidFill>
                        </a:rPr>
                        <a:t>pull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</a:rPr>
                        <a:t>activ</a:t>
                      </a:r>
                      <a:r>
                        <a:rPr lang="cs-CZ" sz="2400" dirty="0">
                          <a:solidFill>
                            <a:schemeClr val="tx1"/>
                          </a:solidFill>
                        </a:rPr>
                        <a:t>ní) </a:t>
                      </a:r>
                      <a:r>
                        <a:rPr lang="cs-CZ" sz="2400" dirty="0" err="1">
                          <a:solidFill>
                            <a:schemeClr val="tx1"/>
                          </a:solidFill>
                        </a:rPr>
                        <a:t>iterátor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solidFill>
                            <a:schemeClr val="tx1"/>
                          </a:solidFill>
                        </a:rPr>
                        <a:t>Interní (</a:t>
                      </a:r>
                      <a:r>
                        <a:rPr lang="cs-CZ" sz="2400" dirty="0" err="1">
                          <a:solidFill>
                            <a:schemeClr val="tx1"/>
                          </a:solidFill>
                        </a:rPr>
                        <a:t>push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, pas</a:t>
                      </a:r>
                      <a:r>
                        <a:rPr lang="cs-CZ" sz="2400" dirty="0" err="1">
                          <a:solidFill>
                            <a:schemeClr val="tx1"/>
                          </a:solidFill>
                        </a:rPr>
                        <a:t>ivní</a:t>
                      </a:r>
                      <a:r>
                        <a:rPr lang="cs-CZ" sz="2400" dirty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cs-CZ" sz="2400" dirty="0" err="1">
                          <a:solidFill>
                            <a:schemeClr val="tx1"/>
                          </a:solidFill>
                        </a:rPr>
                        <a:t>iterátor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4089670"/>
                  </a:ext>
                </a:extLst>
              </a:tr>
              <a:tr h="436377">
                <a:tc>
                  <a:txBody>
                    <a:bodyPr/>
                    <a:lstStyle/>
                    <a:p>
                      <a:r>
                        <a:rPr lang="cs-CZ" sz="1800" dirty="0"/>
                        <a:t>Řízení je na uživateli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Řízení iterace je na kolekci/</a:t>
                      </a:r>
                      <a:r>
                        <a:rPr lang="cs-CZ" sz="1800" dirty="0" err="1"/>
                        <a:t>iterátoru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5446428"/>
                  </a:ext>
                </a:extLst>
              </a:tr>
              <a:tr h="436377">
                <a:tc>
                  <a:txBody>
                    <a:bodyPr/>
                    <a:lstStyle/>
                    <a:p>
                      <a:r>
                        <a:rPr lang="cs-CZ" sz="1800" dirty="0"/>
                        <a:t>Dotazování na následující prvek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Uživatel specifikuje pouze akce</a:t>
                      </a:r>
                      <a:endParaRPr 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4033578"/>
                  </a:ext>
                </a:extLst>
              </a:tr>
              <a:tr h="436377">
                <a:tc>
                  <a:txBody>
                    <a:bodyPr/>
                    <a:lstStyle/>
                    <a:p>
                      <a:r>
                        <a:rPr lang="cs-CZ" sz="1800" dirty="0"/>
                        <a:t>Jednodušší na používání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Složitější na používání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8015732"/>
                  </a:ext>
                </a:extLst>
              </a:tr>
              <a:tr h="436377">
                <a:tc>
                  <a:txBody>
                    <a:bodyPr/>
                    <a:lstStyle/>
                    <a:p>
                      <a:r>
                        <a:rPr lang="cs-CZ" sz="1800" dirty="0"/>
                        <a:t>Složitější implementace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Jednodušší implementace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7051961"/>
                  </a:ext>
                </a:extLst>
              </a:tr>
              <a:tr h="436377">
                <a:tc>
                  <a:txBody>
                    <a:bodyPr/>
                    <a:lstStyle/>
                    <a:p>
                      <a:r>
                        <a:rPr lang="cs-CZ" sz="1800" dirty="0"/>
                        <a:t>Flexibilnější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dirty="0"/>
                        <a:t>Ne vždy se hodí - porovnávání kolekcí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0031949"/>
                  </a:ext>
                </a:extLst>
              </a:tr>
              <a:tr h="18546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4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iterator =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words.</a:t>
                      </a:r>
                      <a:r>
                        <a:rPr lang="en-US" sz="16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GetEnumerator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();</a:t>
                      </a:r>
                      <a:endParaRPr lang="en-US" sz="1600" dirty="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marL="0" marR="0" lvl="0" indent="0" algn="l" rtl="0">
                        <a:spcBef>
                          <a:spcPts val="4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while(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iterator.</a:t>
                      </a:r>
                      <a:r>
                        <a:rPr lang="en-US" sz="16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MoveNext</a:t>
                      </a:r>
                      <a:r>
                        <a:rPr lang="en-US" sz="1600" dirty="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()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) {</a:t>
                      </a:r>
                      <a:endParaRPr lang="en-US" sz="1600" dirty="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marL="0" marR="0" lvl="0" indent="0" algn="l" rtl="0">
                        <a:spcBef>
                          <a:spcPts val="4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  </a:t>
                      </a:r>
                      <a:r>
                        <a:rPr lang="en-US" sz="16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Console.WriteLine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iterator.</a:t>
                      </a:r>
                      <a:r>
                        <a:rPr lang="en-US" sz="16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Current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);</a:t>
                      </a:r>
                    </a:p>
                    <a:p>
                      <a:pPr marL="0" marR="0" lvl="0" indent="0" algn="l" rtl="0">
                        <a:spcBef>
                          <a:spcPts val="45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}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651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33400" algn="l"/>
                        </a:tabLst>
                        <a:defRPr/>
                      </a:pPr>
                      <a:r>
                        <a:rPr lang="en-US" sz="18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words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.</a:t>
                      </a:r>
                      <a:r>
                        <a:rPr lang="en-US" sz="18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F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orEach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</a:t>
                      </a:r>
                      <a:endParaRPr lang="cs-CZ" sz="1800" dirty="0">
                        <a:solidFill>
                          <a:srgbClr val="000000"/>
                        </a:solidFill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marL="3651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	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x </a:t>
                      </a:r>
                      <a:r>
                        <a:rPr lang="en-US" sz="1800" dirty="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=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&gt;</a:t>
                      </a:r>
                      <a:r>
                        <a:rPr lang="cs-CZ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 </a:t>
                      </a:r>
                      <a:r>
                        <a:rPr lang="en-US" sz="1800" dirty="0" err="1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Console.WriteLine</a:t>
                      </a:r>
                      <a:r>
                        <a:rPr lang="en-US" sz="1800" dirty="0"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(x)</a:t>
                      </a:r>
                      <a:endParaRPr lang="cs-CZ" sz="1800" dirty="0">
                        <a:latin typeface="Consolas"/>
                        <a:ea typeface="Consolas"/>
                        <a:cs typeface="Consolas"/>
                        <a:sym typeface="Consolas"/>
                      </a:endParaRPr>
                    </a:p>
                    <a:p>
                      <a:pPr marL="36512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onsolas"/>
                          <a:ea typeface="Consolas"/>
                          <a:cs typeface="Consolas"/>
                          <a:sym typeface="Consolas"/>
                        </a:rPr>
                        <a:t>);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122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031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Rozdělení, zapouzdření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5530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Podle toho, </a:t>
            </a:r>
            <a:r>
              <a:rPr lang="cs-CZ" sz="2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kdo implementuje algoritmus iterace nad kolekcí:</a:t>
            </a:r>
            <a:endParaRPr lang="cs-CZ" sz="24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b="1" dirty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Kolekce</a:t>
            </a: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tzv. </a:t>
            </a:r>
            <a:r>
              <a:rPr lang="cs-CZ" sz="2400" b="1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cursor</a:t>
            </a: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 err="1">
                <a:latin typeface="Arial"/>
                <a:ea typeface="Arial"/>
                <a:cs typeface="Arial"/>
                <a:sym typeface="Arial"/>
              </a:rPr>
              <a:t>iterátor</a:t>
            </a: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 pouze udržuje aktuální pozici v kolekci</a:t>
            </a:r>
          </a:p>
          <a:p>
            <a:pPr marL="800100" lvl="1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b="1" dirty="0" err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Iterátor</a:t>
            </a: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flexibilnější</a:t>
            </a: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znovupoužitelný kód</a:t>
            </a: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„narušuje“ zapouzdření kolekce</a:t>
            </a:r>
          </a:p>
          <a:p>
            <a:pPr marL="1714500" lvl="3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potřebuje přístup k vnitřní struktuře kolekce</a:t>
            </a:r>
          </a:p>
          <a:p>
            <a:pPr marL="1714500" lvl="3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nad rámec veřejného rozhraní</a:t>
            </a:r>
          </a:p>
          <a:p>
            <a:pPr marL="1257300" lvl="2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řešení:</a:t>
            </a:r>
          </a:p>
          <a:p>
            <a:pPr marL="1714500" lvl="3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#</a:t>
            </a: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/Java: vnořená </a:t>
            </a:r>
            <a:r>
              <a:rPr lang="cs-CZ" sz="2400" dirty="0" err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private</a:t>
            </a: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 třída</a:t>
            </a:r>
          </a:p>
          <a:p>
            <a:pPr marL="1714500" lvl="3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C++: </a:t>
            </a:r>
            <a:r>
              <a:rPr lang="cs-CZ" sz="2400" dirty="0" err="1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rPr>
              <a:t>friend</a:t>
            </a:r>
            <a:r>
              <a:rPr lang="cs-CZ" sz="240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2400" dirty="0" err="1">
                <a:latin typeface="Arial"/>
                <a:ea typeface="Arial"/>
                <a:cs typeface="Arial"/>
                <a:sym typeface="Arial"/>
              </a:rPr>
              <a:t>class</a:t>
            </a:r>
            <a:endParaRPr lang="cs-CZ" sz="2400" dirty="0">
              <a:latin typeface="Arial"/>
              <a:ea typeface="Arial"/>
              <a:cs typeface="Arial"/>
              <a:sym typeface="Arial"/>
            </a:endParaRPr>
          </a:p>
          <a:p>
            <a:pPr marL="800100" lvl="1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endParaRPr lang="cs-CZ" sz="2400" dirty="0">
              <a:latin typeface="Arial"/>
              <a:ea typeface="Arial"/>
              <a:cs typeface="Arial"/>
              <a:sym typeface="Arial"/>
            </a:endParaRPr>
          </a:p>
          <a:p>
            <a:pPr marL="1090613" lvl="2" indent="-176213"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6373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I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mplementace</a:t>
            </a: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 - </a:t>
            </a:r>
            <a:r>
              <a:rPr lang="en-US" sz="3200" dirty="0" err="1">
                <a:latin typeface="Garamond"/>
                <a:ea typeface="Garamond"/>
                <a:cs typeface="Garamond"/>
                <a:sym typeface="Garamond"/>
              </a:rPr>
              <a:t>Polymorfismus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" name="Google Shape;279;p40">
            <a:extLst>
              <a:ext uri="{FF2B5EF4-FFF2-40B4-BE49-F238E27FC236}">
                <a16:creationId xmlns:a16="http://schemas.microsoft.com/office/drawing/2014/main" id="{FF26741B-3BDD-4549-9260-EA9F6B4FB1E0}"/>
              </a:ext>
            </a:extLst>
          </p:cNvPr>
          <p:cNvSpPr txBox="1"/>
          <p:nvPr/>
        </p:nvSpPr>
        <p:spPr>
          <a:xfrm>
            <a:off x="1424214" y="911444"/>
            <a:ext cx="4671786" cy="221620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 err="1">
                <a:effectLst/>
                <a:latin typeface="Consolas" panose="020B0609020204030204" pitchFamily="49" charset="0"/>
              </a:rPr>
              <a:t>template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class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&gt;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 err="1">
                <a:effectLst/>
                <a:latin typeface="Consolas" panose="020B0609020204030204" pitchFamily="49" charset="0"/>
              </a:rPr>
              <a:t>class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AbstractList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{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>
                <a:effectLst/>
                <a:latin typeface="Consolas" panose="020B0609020204030204" pitchFamily="49" charset="0"/>
              </a:rPr>
              <a:t>public: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b="0" i="0" dirty="0">
                <a:effectLst/>
                <a:latin typeface="Consolas" panose="020B0609020204030204" pitchFamily="49" charset="0"/>
              </a:rPr>
              <a:t> 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virtual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std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::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unique_ptr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Iterator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*&gt;&gt; </a:t>
            </a:r>
            <a:r>
              <a:rPr lang="en-US" sz="1500" b="0" i="0" dirty="0">
                <a:effectLst/>
                <a:latin typeface="Consolas" panose="020B0609020204030204" pitchFamily="49" charset="0"/>
              </a:rPr>
              <a:t>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 panose="020B0609020204030204" pitchFamily="49" charset="0"/>
              </a:rPr>
              <a:t> 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CreateIterator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()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const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= 0;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 panose="020B0609020204030204" pitchFamily="49" charset="0"/>
              </a:rPr>
              <a:t>  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// …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>
                <a:effectLst/>
                <a:latin typeface="Consolas" panose="020B0609020204030204" pitchFamily="49" charset="0"/>
              </a:rPr>
              <a:t>};</a:t>
            </a:r>
            <a:endParaRPr sz="1500" dirty="0">
              <a:latin typeface="Consolas" panose="020B0609020204030204" pitchFamily="49" charset="0"/>
              <a:ea typeface="Consolas"/>
              <a:cs typeface="Consolas"/>
              <a:sym typeface="Consolas"/>
            </a:endParaRPr>
          </a:p>
        </p:txBody>
      </p:sp>
      <p:sp>
        <p:nvSpPr>
          <p:cNvPr id="4" name="Google Shape;279;p40">
            <a:extLst>
              <a:ext uri="{FF2B5EF4-FFF2-40B4-BE49-F238E27FC236}">
                <a16:creationId xmlns:a16="http://schemas.microsoft.com/office/drawing/2014/main" id="{33AD0995-1E9A-415D-A480-91B8025C41C2}"/>
              </a:ext>
            </a:extLst>
          </p:cNvPr>
          <p:cNvSpPr txBox="1"/>
          <p:nvPr/>
        </p:nvSpPr>
        <p:spPr>
          <a:xfrm>
            <a:off x="1424214" y="3672035"/>
            <a:ext cx="7396326" cy="133223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 err="1">
                <a:effectLst/>
                <a:latin typeface="Consolas" panose="020B0609020204030204" pitchFamily="49" charset="0"/>
              </a:rPr>
              <a:t>template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class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&gt;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 err="1">
                <a:effectLst/>
                <a:latin typeface="Consolas" panose="020B0609020204030204" pitchFamily="49" charset="0"/>
              </a:rPr>
              <a:t>std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::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unique_ptr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Iterator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*&gt;&gt; List&lt;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&gt;::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CreateIterator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()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const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 { </a:t>
            </a:r>
            <a:r>
              <a:rPr lang="en-US" sz="1500" b="0" i="0" dirty="0">
                <a:effectLst/>
                <a:latin typeface="Consolas" panose="020B0609020204030204" pitchFamily="49" charset="0"/>
              </a:rPr>
              <a:t> 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 panose="020B0609020204030204" pitchFamily="49" charset="0"/>
              </a:rPr>
              <a:t>  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return 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std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::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make_unique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ListIterator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Item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&gt;&gt;(</a:t>
            </a:r>
            <a:r>
              <a:rPr lang="cs-CZ" sz="1500" b="0" i="0" dirty="0" err="1">
                <a:effectLst/>
                <a:latin typeface="Consolas" panose="020B0609020204030204" pitchFamily="49" charset="0"/>
              </a:rPr>
              <a:t>this</a:t>
            </a:r>
            <a:r>
              <a:rPr lang="cs-CZ" sz="1500" b="0" i="0" dirty="0">
                <a:effectLst/>
                <a:latin typeface="Consolas" panose="020B0609020204030204" pitchFamily="49" charset="0"/>
              </a:rPr>
              <a:t>); </a:t>
            </a:r>
            <a:endParaRPr lang="en-US" sz="1500" b="0" i="0" dirty="0">
              <a:effectLst/>
              <a:latin typeface="Consolas" panose="020B0609020204030204" pitchFamily="49" charset="0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b="0" i="0" dirty="0">
                <a:effectLst/>
                <a:latin typeface="Consolas" panose="020B0609020204030204" pitchFamily="49" charset="0"/>
              </a:rPr>
              <a:t>}</a:t>
            </a:r>
            <a:endParaRPr sz="1500" dirty="0">
              <a:latin typeface="Consolas" panose="020B0609020204030204" pitchFamily="49" charset="0"/>
              <a:ea typeface="Consolas"/>
              <a:cs typeface="Consolas"/>
              <a:sym typeface="Consolas"/>
            </a:endParaRPr>
          </a:p>
        </p:txBody>
      </p:sp>
      <p:sp>
        <p:nvSpPr>
          <p:cNvPr id="5" name="Google Shape;279;p40">
            <a:extLst>
              <a:ext uri="{FF2B5EF4-FFF2-40B4-BE49-F238E27FC236}">
                <a16:creationId xmlns:a16="http://schemas.microsoft.com/office/drawing/2014/main" id="{FDAA0BF8-EB29-4C8C-BFEB-1A9F664A3944}"/>
              </a:ext>
            </a:extLst>
          </p:cNvPr>
          <p:cNvSpPr txBox="1"/>
          <p:nvPr/>
        </p:nvSpPr>
        <p:spPr>
          <a:xfrm>
            <a:off x="1424213" y="5203284"/>
            <a:ext cx="8830129" cy="133223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std::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unique_ptr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&lt;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AbstractList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&lt;Employee*&gt;&gt; employees;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auto iterator = employees-&gt;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CreateIterator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(); //Initialization of employees 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PrintEmployees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(iterator);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// No need to manually delete the iterator, it will be automatically destroyed</a:t>
            </a:r>
            <a:endParaRPr sz="1500" dirty="0">
              <a:latin typeface="Consolas" panose="020B0609020204030204" pitchFamily="49" charset="0"/>
              <a:ea typeface="Consolas"/>
              <a:cs typeface="Consolas"/>
              <a:sym typeface="Consolas"/>
            </a:endParaRPr>
          </a:p>
        </p:txBody>
      </p:sp>
      <p:sp>
        <p:nvSpPr>
          <p:cNvPr id="6" name="Google Shape;279;p40">
            <a:extLst>
              <a:ext uri="{FF2B5EF4-FFF2-40B4-BE49-F238E27FC236}">
                <a16:creationId xmlns:a16="http://schemas.microsoft.com/office/drawing/2014/main" id="{28AF7F8E-16C6-4E0E-82FF-CA53BFF16B52}"/>
              </a:ext>
            </a:extLst>
          </p:cNvPr>
          <p:cNvSpPr txBox="1"/>
          <p:nvPr/>
        </p:nvSpPr>
        <p:spPr>
          <a:xfrm>
            <a:off x="6266933" y="910021"/>
            <a:ext cx="5604846" cy="256299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void 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PrintEmployees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(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  std::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unique_ptr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&lt;Iterator&lt;Employee*&gt;&gt;&amp; it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)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{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for (it-&gt;First(); !it-&gt;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IsDone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(); it-&gt;Next()) {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dirty="0">
                <a:latin typeface="Consolas" panose="020B0609020204030204" pitchFamily="49" charset="0"/>
              </a:rPr>
              <a:t>    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it-&gt;</a:t>
            </a:r>
            <a:r>
              <a:rPr lang="en-US" sz="1600" b="0" i="0" dirty="0" err="1">
                <a:effectLst/>
                <a:latin typeface="Consolas" panose="020B0609020204030204" pitchFamily="49" charset="0"/>
              </a:rPr>
              <a:t>CurrentItem</a:t>
            </a:r>
            <a:r>
              <a:rPr lang="en-US" sz="1600" b="0" i="0" dirty="0">
                <a:effectLst/>
                <a:latin typeface="Consolas" panose="020B0609020204030204" pitchFamily="49" charset="0"/>
              </a:rPr>
              <a:t>()-&gt;Print();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  } 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600" b="0" i="0" dirty="0">
                <a:effectLst/>
                <a:latin typeface="Consolas" panose="020B0609020204030204" pitchFamily="49" charset="0"/>
              </a:rPr>
              <a:t>}</a:t>
            </a:r>
            <a:endParaRPr sz="1500" dirty="0">
              <a:latin typeface="Consolas" panose="020B0609020204030204" pitchFamily="49" charset="0"/>
              <a:ea typeface="Consolas"/>
              <a:cs typeface="Consolas"/>
              <a:sym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528731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I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mplementace</a:t>
            </a: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 - Delete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7" name="Google Shape;279;p40">
            <a:extLst>
              <a:ext uri="{FF2B5EF4-FFF2-40B4-BE49-F238E27FC236}">
                <a16:creationId xmlns:a16="http://schemas.microsoft.com/office/drawing/2014/main" id="{FF26741B-3BDD-4549-9260-EA9F6B4FB1E0}"/>
              </a:ext>
            </a:extLst>
          </p:cNvPr>
          <p:cNvSpPr txBox="1"/>
          <p:nvPr/>
        </p:nvSpPr>
        <p:spPr>
          <a:xfrm>
            <a:off x="876300" y="882560"/>
            <a:ext cx="5219700" cy="410228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template &lt;class Item&gt;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class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{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public: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(Iterator&lt;Item&gt;*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) : _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) {}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~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 { delete _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; }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Iterator&lt;Item&gt;* operator-&gt;() { return _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; }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Iterator&lt;Item&gt;&amp; operator*() { return *_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; }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private: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(const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&amp;);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&amp; operator=(const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&amp;);</a:t>
            </a:r>
            <a:endParaRPr lang="cs-CZ" sz="1500" dirty="0">
              <a:latin typeface="Consolas"/>
              <a:ea typeface="Consolas"/>
              <a:cs typeface="Consolas"/>
              <a:sym typeface="Consolas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endParaRPr lang="en-US" sz="1500" dirty="0">
              <a:latin typeface="Consolas"/>
              <a:ea typeface="Consolas"/>
              <a:cs typeface="Consolas"/>
              <a:sym typeface="Consolas"/>
            </a:endParaRP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Iterator&lt;Item&gt;* _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" name="Google Shape;279;p40">
            <a:extLst>
              <a:ext uri="{FF2B5EF4-FFF2-40B4-BE49-F238E27FC236}">
                <a16:creationId xmlns:a16="http://schemas.microsoft.com/office/drawing/2014/main" id="{4D017A0B-DA71-48AE-A727-03212F207A7F}"/>
              </a:ext>
            </a:extLst>
          </p:cNvPr>
          <p:cNvSpPr txBox="1"/>
          <p:nvPr/>
        </p:nvSpPr>
        <p:spPr>
          <a:xfrm>
            <a:off x="3860800" y="5092972"/>
            <a:ext cx="7518400" cy="147936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AbstractList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&lt;Employee*&gt;* employees;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// ...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IteratorPtr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&lt;Employee*&gt; iterator(employees-&gt;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CreateIterator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(*iterator);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9" name="Google Shape;279;p40">
            <a:extLst>
              <a:ext uri="{FF2B5EF4-FFF2-40B4-BE49-F238E27FC236}">
                <a16:creationId xmlns:a16="http://schemas.microsoft.com/office/drawing/2014/main" id="{B4F0F9B2-50BC-4637-926B-984D43D4C555}"/>
              </a:ext>
            </a:extLst>
          </p:cNvPr>
          <p:cNvSpPr txBox="1"/>
          <p:nvPr/>
        </p:nvSpPr>
        <p:spPr>
          <a:xfrm>
            <a:off x="6553200" y="2393950"/>
            <a:ext cx="5130800" cy="1663699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void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(Iterator&lt;Employee*&gt;&amp; it) {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 for (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it.First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(); !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it.IsDone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();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it.Next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()) {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it.CurrentItem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()-&gt;Print();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 }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302442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Otázky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5530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Jaké je chování při modifikacích kolekce během iterování?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typicky nebezpečná operace</a:t>
            </a: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řešení:</a:t>
            </a:r>
            <a:endParaRPr lang="cs-CZ" dirty="0"/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iterace nad kopií kolekce</a:t>
            </a:r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robustnější </a:t>
            </a:r>
            <a:r>
              <a:rPr lang="cs-CZ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</a:t>
            </a:r>
            <a:endParaRPr lang="cs-CZ"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600200" marR="0" lvl="3" indent="-228600" algn="l" rtl="0">
              <a:spcBef>
                <a:spcPts val="375"/>
              </a:spcBef>
              <a:spcAft>
                <a:spcPts val="0"/>
              </a:spcAft>
              <a:buClr>
                <a:srgbClr val="3B812F"/>
              </a:buClr>
              <a:buSzPts val="900"/>
              <a:buFont typeface="Noto Sans Symbols"/>
              <a:buChar char="❑"/>
            </a:pPr>
            <a:r>
              <a:rPr lang="cs-CZ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např. kolekce vede evidenci </a:t>
            </a:r>
            <a:r>
              <a:rPr lang="cs-CZ" sz="15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iterátorů</a:t>
            </a:r>
            <a:r>
              <a:rPr lang="cs-CZ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 tyto dle potřeby aktualizuje</a:t>
            </a: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 C# a Jav</a:t>
            </a:r>
            <a:r>
              <a:rPr lang="cs-CZ" sz="1700" dirty="0"/>
              <a:t>ě</a:t>
            </a: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zakázáno </a:t>
            </a:r>
            <a:r>
              <a:rPr lang="cs-CZ" sz="1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-&gt; </a:t>
            </a:r>
            <a:r>
              <a:rPr lang="cs-CZ" sz="1700" dirty="0">
                <a:solidFill>
                  <a:srgbClr val="00B0F0"/>
                </a:solidFill>
              </a:rPr>
              <a:t>výjimka</a:t>
            </a:r>
            <a:r>
              <a:rPr lang="cs-CZ" sz="1700" dirty="0"/>
              <a:t>, v C++ </a:t>
            </a:r>
            <a:r>
              <a:rPr lang="cs-CZ" sz="1700" dirty="0">
                <a:solidFill>
                  <a:srgbClr val="00B0F0"/>
                </a:solidFill>
              </a:rPr>
              <a:t>nedefinované chování</a:t>
            </a:r>
          </a:p>
          <a:p>
            <a:pPr marL="5365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400" dirty="0"/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Nad čím vším můžeme iterovat?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cokoliv nás napadne, fantazii se meze nekladou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virtuální nebo „nekonečný“ </a:t>
            </a:r>
            <a:r>
              <a:rPr lang="cs-CZ" sz="17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</a:t>
            </a:r>
            <a:endParaRPr lang="cs-CZ" dirty="0"/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cs-CZ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proudová data načítána z externího zdroje</a:t>
            </a:r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cs-CZ" sz="1600" dirty="0"/>
              <a:t>transformační </a:t>
            </a:r>
            <a:r>
              <a:rPr lang="cs-CZ" sz="1600" dirty="0" err="1"/>
              <a:t>iterátor</a:t>
            </a:r>
            <a:endParaRPr lang="cs-CZ" sz="1600" dirty="0"/>
          </a:p>
          <a:p>
            <a:pPr marL="1393825" lvl="3" indent="-177799">
              <a:spcBef>
                <a:spcPts val="400"/>
              </a:spcBef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cs-CZ" sz="1500" dirty="0"/>
              <a:t>aplikace funkce na hodnotu</a:t>
            </a:r>
          </a:p>
          <a:p>
            <a:pPr marL="936625" lvl="2" indent="-177799">
              <a:spcBef>
                <a:spcPts val="400"/>
              </a:spcBef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cs-CZ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číselné posloupnosti (</a:t>
            </a:r>
            <a:r>
              <a:rPr lang="cs-CZ" sz="16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Fibonacciho</a:t>
            </a:r>
            <a:r>
              <a:rPr lang="cs-CZ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aj.), generátor náhodných čísel</a:t>
            </a:r>
          </a:p>
          <a:p>
            <a:pPr marL="1393825" lvl="3" indent="-177799">
              <a:spcBef>
                <a:spcPts val="400"/>
              </a:spcBef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cs-CZ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kolekce je generována </a:t>
            </a:r>
            <a:r>
              <a:rPr lang="cs-CZ" sz="15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iterátorem</a:t>
            </a:r>
            <a:r>
              <a:rPr lang="cs-CZ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prvky nejsou přítomny v paměti</a:t>
            </a:r>
            <a:endParaRPr lang="cs-CZ" sz="15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filtr</a:t>
            </a:r>
            <a:r>
              <a:rPr lang="cs-CZ" sz="17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výběr pouze určitých prvků dle predikátu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XML dokument, adresářová struktura, ...</a:t>
            </a:r>
          </a:p>
          <a:p>
            <a:pPr marL="800100" lvl="1" indent="-342900">
              <a:buClr>
                <a:srgbClr val="CC9900"/>
              </a:buClr>
              <a:buSzPts val="1170"/>
              <a:buFont typeface="Wingdings" panose="05000000000000000000" pitchFamily="2" charset="2"/>
              <a:buChar char="q"/>
            </a:pPr>
            <a:endParaRPr lang="cs-CZ" sz="2400" dirty="0">
              <a:latin typeface="Arial"/>
              <a:ea typeface="Arial"/>
              <a:cs typeface="Arial"/>
              <a:sym typeface="Arial"/>
            </a:endParaRPr>
          </a:p>
          <a:p>
            <a:pPr marL="1090613" lvl="2" indent="-176213"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7928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Interakce s </a:t>
            </a:r>
            <a:r>
              <a:rPr lang="cs-CZ" sz="3200" dirty="0" err="1">
                <a:latin typeface="Garamond"/>
                <a:ea typeface="Garamond"/>
                <a:cs typeface="Garamond"/>
                <a:sym typeface="Garamond"/>
              </a:rPr>
              <a:t>Composite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5530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Iterator</a:t>
            </a:r>
            <a:r>
              <a:rPr lang="cs-CZ" sz="24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nad NV </a:t>
            </a:r>
            <a:r>
              <a:rPr lang="cs-CZ" sz="2400" b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Composite</a:t>
            </a:r>
            <a:endParaRPr lang="cs-CZ" sz="24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třeba si pamatovat celou cestu vnoření</a:t>
            </a: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000" dirty="0"/>
              <a:t>snazší </a:t>
            </a: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použít </a:t>
            </a:r>
            <a:r>
              <a:rPr lang="cs-CZ" sz="20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intern</a:t>
            </a:r>
            <a:r>
              <a:rPr lang="cs-CZ" sz="2000" i="1" dirty="0"/>
              <a:t>í</a:t>
            </a:r>
            <a:r>
              <a:rPr lang="cs-CZ" sz="20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sz="2000" b="0" i="1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</a:t>
            </a:r>
            <a:r>
              <a:rPr lang="cs-CZ" sz="2000" i="1" dirty="0" err="1"/>
              <a:t>á</a:t>
            </a:r>
            <a:r>
              <a:rPr lang="cs-CZ" sz="2000" b="0" i="1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tor</a:t>
            </a:r>
            <a:endParaRPr lang="cs-CZ" sz="20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volá sám sebe rekurzivně na potomky komponentu</a:t>
            </a:r>
          </a:p>
          <a:p>
            <a:pPr marL="1393825" lvl="3" indent="-177799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cestu si </a:t>
            </a:r>
            <a:r>
              <a:rPr lang="cs-CZ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„pamatuje“ </a:t>
            </a:r>
            <a:r>
              <a:rPr lang="cs-CZ" sz="2000" b="1" dirty="0"/>
              <a:t>volací zásobník</a:t>
            </a:r>
            <a:endParaRPr lang="cs-CZ" sz="200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různé způsoby p</a:t>
            </a:r>
            <a:r>
              <a:rPr lang="cs-CZ" sz="2000" dirty="0"/>
              <a:t>rů</a:t>
            </a: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chodu stromovou strukturou </a:t>
            </a:r>
            <a:r>
              <a:rPr lang="cs-CZ" sz="2000" dirty="0"/>
              <a:t>→</a:t>
            </a: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různé </a:t>
            </a:r>
            <a:r>
              <a:rPr lang="cs-CZ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</a:t>
            </a:r>
            <a:r>
              <a:rPr lang="cs-CZ" sz="2000" dirty="0" err="1"/>
              <a:t>á</a:t>
            </a:r>
            <a:r>
              <a:rPr lang="cs-CZ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tory</a:t>
            </a:r>
            <a:endParaRPr lang="cs-CZ" sz="2400" dirty="0"/>
          </a:p>
          <a:p>
            <a:pPr marL="936625" marR="0" lvl="2" indent="-177800" algn="l" rtl="0">
              <a:spcBef>
                <a:spcPts val="400"/>
              </a:spcBef>
              <a:spcAft>
                <a:spcPts val="0"/>
              </a:spcAft>
              <a:buClr>
                <a:srgbClr val="3B812F"/>
              </a:buClr>
              <a:buSzPts val="840"/>
              <a:buFont typeface="Noto Sans Symbols"/>
              <a:buChar char="❑"/>
            </a:pPr>
            <a:r>
              <a:rPr lang="cs-CZ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PreorderCompositeIterator</a:t>
            </a:r>
            <a:r>
              <a:rPr lang="cs-CZ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BreadthFirstCompositeIterator</a:t>
            </a:r>
            <a:r>
              <a:rPr lang="cs-CZ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, ...</a:t>
            </a:r>
          </a:p>
          <a:p>
            <a:pPr marL="176213" marR="0" lvl="0" indent="-101918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None/>
            </a:pPr>
            <a:endParaRPr lang="cs-CZ" sz="24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NullIterator</a:t>
            </a:r>
            <a:endParaRPr lang="cs-CZ" sz="2400" b="1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neobsahuje žádný prvek</a:t>
            </a:r>
            <a:endParaRPr lang="cs-CZ" sz="24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cs-CZ" sz="2000" dirty="0" err="1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cs-CZ" sz="20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sDone</a:t>
            </a:r>
            <a:r>
              <a:rPr lang="cs-CZ" sz="2000" b="0" i="0" u="none" strike="noStrike" cap="none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r>
              <a:rPr lang="cs-CZ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vždy vrátí </a:t>
            </a:r>
            <a:r>
              <a:rPr lang="cs-CZ" sz="2000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true</a:t>
            </a:r>
            <a:endParaRPr lang="cs-CZ" sz="24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006633"/>
              </a:buClr>
              <a:buSzPts val="1020"/>
              <a:buFont typeface="Noto Sans Symbols"/>
              <a:buChar char="❑"/>
            </a:pPr>
            <a:r>
              <a:rPr lang="en-US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pomáhá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řešit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okrajové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případy</a:t>
            </a:r>
            <a:endParaRPr lang="en-US" sz="2000" dirty="0"/>
          </a:p>
          <a:p>
            <a:pPr marL="936625" marR="0" lvl="2" indent="-177799" algn="l" rtl="0">
              <a:spcBef>
                <a:spcPts val="400"/>
              </a:spcBef>
              <a:spcAft>
                <a:spcPts val="0"/>
              </a:spcAft>
              <a:buClr>
                <a:srgbClr val="006633"/>
              </a:buClr>
              <a:buSzPts val="960"/>
              <a:buFont typeface="Noto Sans Symbols"/>
              <a:buChar char="❑"/>
            </a:pP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např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list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kompozitní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struktury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může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vracet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instanci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třídy</a:t>
            </a:r>
            <a:r>
              <a:rPr lang="en-US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0" i="0" u="none" strike="noStrike" cap="none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NullIterator</a:t>
            </a:r>
            <a:endParaRPr lang="en-US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090613" lvl="2" indent="-176213"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4281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Shrnutí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5530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Klíčové momenty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</a:t>
            </a:r>
            <a:r>
              <a:rPr lang="cs-CZ" dirty="0" err="1"/>
              <a:t>á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tor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 </a:t>
            </a:r>
            <a:r>
              <a:rPr lang="cs-CZ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jednotným rozhraním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instance vytvářeny pomocí </a:t>
            </a:r>
            <a:r>
              <a:rPr lang="cs-CZ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Factory</a:t>
            </a:r>
            <a:r>
              <a:rPr lang="cs-CZ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externí vs. interní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iterátory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–  podle volby umístění řízení iterace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normální vs.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cursor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–  podle volby umístění algoritmu iterace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iterátory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nebývají odolné vůči změnám kolekce v průběhu iterace</a:t>
            </a:r>
            <a:endParaRPr lang="cs-CZ" sz="2000" dirty="0"/>
          </a:p>
          <a:p>
            <a:pPr marL="536575" marR="0" lvl="1" indent="-14573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480"/>
              <a:buFont typeface="Noto Sans Symbols"/>
              <a:buNone/>
            </a:pPr>
            <a:endParaRPr lang="cs-CZ" sz="9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Kde se s </a:t>
            </a:r>
            <a:r>
              <a:rPr lang="cs-CZ" sz="2000" b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iterátory</a:t>
            </a:r>
            <a:r>
              <a:rPr lang="cs-CZ" sz="2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setkáme</a:t>
            </a:r>
            <a:endParaRPr lang="cs-CZ" sz="2000" dirty="0"/>
          </a:p>
          <a:p>
            <a:pPr marL="536575" marR="0" lvl="1" indent="-176212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kolekce v objektově orientovaných jazycích  –  C++, C#, Java, …</a:t>
            </a:r>
            <a:endParaRPr lang="cs-CZ" b="0" i="0" u="none" strike="noStrike" cap="none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 pozadí konstrukcí „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foreach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  <a:p>
            <a:pPr marL="1143000" marR="0" lvl="2" indent="-228600" algn="l" rtl="0">
              <a:spcBef>
                <a:spcPts val="400"/>
              </a:spcBef>
              <a:spcAft>
                <a:spcPts val="0"/>
              </a:spcAft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posun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iterátorů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z knihoven do syntaxe jazyků</a:t>
            </a:r>
            <a:endParaRPr lang="cs-CZ" sz="2000" dirty="0"/>
          </a:p>
          <a:p>
            <a:pPr marL="176213" marR="0" lvl="0" indent="-14319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520"/>
              <a:buFont typeface="Noto Sans Symbols"/>
              <a:buNone/>
            </a:pPr>
            <a:endParaRPr lang="cs-CZ" sz="9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Související návrhové vzory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Factory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vytváření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iterátorů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Proxy – ochrana syrových ukazatelů, </a:t>
            </a: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resource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management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Composite</a:t>
            </a: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iterace nad rekurzivní strukturou</a:t>
            </a:r>
            <a:endParaRPr lang="cs-CZ" sz="20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Memento – zachytávání stavu iterace</a:t>
            </a:r>
            <a:endParaRPr lang="cs-CZ" sz="2000" dirty="0"/>
          </a:p>
          <a:p>
            <a:pPr marL="1090613" lvl="2" indent="-176213"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400" b="1" dirty="0">
              <a:solidFill>
                <a:schemeClr val="accent1">
                  <a:lumMod val="50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375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229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/>
        </p:nvSpPr>
        <p:spPr bwMode="auto">
          <a:xfrm>
            <a:off x="1422400" y="228600"/>
            <a:ext cx="10566400" cy="533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006633"/>
              </a:buClr>
              <a:buSzPts val="3200"/>
            </a:pPr>
            <a:r>
              <a:rPr lang="en-US" sz="2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Iterator – </a:t>
            </a:r>
            <a:r>
              <a:rPr lang="en-US" sz="25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Motivace</a:t>
            </a:r>
            <a:endParaRPr lang="en-US" sz="25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8CFD36D-724D-4B5E-B16C-F34B60B046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00373" y="2921974"/>
            <a:ext cx="3552074" cy="2852589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2BA1504-5EAD-4D2D-98D0-181E19C54E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00373" y="1343760"/>
            <a:ext cx="4459219" cy="4481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B301EE-0199-4D4B-8A39-08229D4AF104}"/>
              </a:ext>
            </a:extLst>
          </p:cNvPr>
          <p:cNvSpPr txBox="1"/>
          <p:nvPr/>
        </p:nvSpPr>
        <p:spPr>
          <a:xfrm>
            <a:off x="632408" y="1791868"/>
            <a:ext cx="6994854" cy="22602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0883" indent="-200883" defTabSz="1042416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3192" b="1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Agregovaný </a:t>
            </a:r>
            <a:r>
              <a:rPr lang="en-US" sz="3192" b="1" kern="1200" dirty="0" err="1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objekt</a:t>
            </a:r>
            <a:r>
              <a:rPr lang="en-US" sz="3192" b="1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 (</a:t>
            </a:r>
            <a:r>
              <a:rPr lang="en-US" sz="3192" b="1" kern="1200" dirty="0" err="1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Kolekce</a:t>
            </a:r>
            <a:r>
              <a:rPr lang="en-US" sz="3192" b="1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)</a:t>
            </a:r>
            <a:endParaRPr lang="cs-CZ" sz="3192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11696" lvl="1" indent="-200883" defTabSz="1042416">
              <a:spcBef>
                <a:spcPts val="48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3192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Seznam</a:t>
            </a:r>
          </a:p>
          <a:p>
            <a:pPr marL="611696" lvl="1" indent="-200883" defTabSz="1042416">
              <a:spcBef>
                <a:spcPts val="48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3192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Pole</a:t>
            </a:r>
          </a:p>
          <a:p>
            <a:pPr marL="611696" lvl="1" indent="-200883" defTabSz="1042416">
              <a:spcBef>
                <a:spcPts val="48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3192" kern="1200" dirty="0">
                <a:solidFill>
                  <a:schemeClr val="tx1"/>
                </a:solidFill>
                <a:latin typeface="Arial"/>
                <a:ea typeface="+mn-ea"/>
                <a:cs typeface="Arial"/>
                <a:sym typeface="Arial"/>
              </a:rPr>
              <a:t>DAG</a:t>
            </a:r>
            <a:endParaRPr lang="cs-CZ" sz="28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 descr="Array of sets in C++ - javatpoint">
            <a:extLst>
              <a:ext uri="{FF2B5EF4-FFF2-40B4-BE49-F238E27FC236}">
                <a16:creationId xmlns:a16="http://schemas.microsoft.com/office/drawing/2014/main" id="{6EE6731F-14AC-9ACB-0010-E9502AC49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4418568"/>
            <a:ext cx="513397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/>
        </p:nvSpPr>
        <p:spPr>
          <a:xfrm>
            <a:off x="2590800" y="14565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cs-CZ" sz="3200" dirty="0" err="1">
                <a:latin typeface="Garamond"/>
                <a:ea typeface="Garamond"/>
                <a:cs typeface="Garamond"/>
                <a:sym typeface="Garamond"/>
              </a:rPr>
              <a:t>Iterator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 – Cíl</a:t>
            </a:r>
            <a:endParaRPr lang="cs-CZ" dirty="0"/>
          </a:p>
        </p:txBody>
      </p:sp>
      <p:sp>
        <p:nvSpPr>
          <p:cNvPr id="165" name="Google Shape;165;p30"/>
          <p:cNvSpPr txBox="1"/>
          <p:nvPr/>
        </p:nvSpPr>
        <p:spPr>
          <a:xfrm>
            <a:off x="1676400" y="908720"/>
            <a:ext cx="8839200" cy="1598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 je iterátor?</a:t>
            </a:r>
            <a:endParaRPr lang="cs-CZ" sz="2800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800" dirty="0">
                <a:latin typeface="Arial"/>
                <a:ea typeface="Arial"/>
                <a:cs typeface="Arial"/>
                <a:sym typeface="Arial"/>
              </a:rPr>
              <a:t>snadné a jednotné rozhraní pro sekvenční př</a:t>
            </a:r>
            <a:r>
              <a:rPr lang="cs-CZ" sz="2800" dirty="0"/>
              <a:t>í</a:t>
            </a:r>
            <a:r>
              <a:rPr lang="cs-CZ" sz="2800" dirty="0">
                <a:latin typeface="Arial"/>
                <a:ea typeface="Arial"/>
                <a:cs typeface="Arial"/>
                <a:sym typeface="Arial"/>
              </a:rPr>
              <a:t>stup k prvkům kolekce</a:t>
            </a: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800" dirty="0">
                <a:latin typeface="Arial"/>
                <a:ea typeface="Arial"/>
                <a:cs typeface="Arial"/>
                <a:sym typeface="Arial"/>
              </a:rPr>
              <a:t>bez nutnosti odhalovat její interní reprezentaci (zapouzdření)</a:t>
            </a: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800" dirty="0">
                <a:latin typeface="Arial"/>
                <a:ea typeface="Arial"/>
                <a:cs typeface="Arial"/>
                <a:sym typeface="Arial"/>
              </a:rPr>
              <a:t>rozhraní iterace odděleno od rozhraní kolekce</a:t>
            </a:r>
            <a:endParaRPr lang="cs-CZ" sz="2800" dirty="0"/>
          </a:p>
          <a:p>
            <a:pPr marL="1274762" lvl="2" indent="-457200">
              <a:spcBef>
                <a:spcPts val="425"/>
              </a:spcBef>
              <a:buClr>
                <a:srgbClr val="3B812F"/>
              </a:buClr>
              <a:buSzPts val="1020"/>
              <a:buFont typeface="Wingdings" panose="05000000000000000000" pitchFamily="2" charset="2"/>
              <a:buChar char="q"/>
            </a:pPr>
            <a:r>
              <a:rPr lang="cs-CZ" sz="2800" dirty="0">
                <a:latin typeface="Arial"/>
                <a:ea typeface="Arial"/>
                <a:cs typeface="Arial"/>
                <a:sym typeface="Arial"/>
              </a:rPr>
              <a:t>záměna kolekcí beze změny uživatelského kódu</a:t>
            </a:r>
          </a:p>
          <a:p>
            <a:pPr marL="817562" lvl="1" indent="-457200">
              <a:spcBef>
                <a:spcPts val="425"/>
              </a:spcBef>
              <a:buClr>
                <a:srgbClr val="3B812F"/>
              </a:buClr>
              <a:buSzPts val="1020"/>
              <a:buFont typeface="Wingdings" panose="05000000000000000000" pitchFamily="2" charset="2"/>
              <a:buChar char="q"/>
            </a:pPr>
            <a:r>
              <a:rPr lang="cs-CZ" sz="2800" dirty="0"/>
              <a:t>více možností iterace nad stejnou kolekcí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392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/>
        </p:nvSpPr>
        <p:spPr>
          <a:xfrm>
            <a:off x="2590800" y="179762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en-US" sz="3200" dirty="0" err="1">
                <a:latin typeface="Garamond"/>
                <a:ea typeface="Garamond"/>
                <a:cs typeface="Garamond"/>
                <a:sym typeface="Garamond"/>
              </a:rPr>
              <a:t>Cíl</a:t>
            </a: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, </a:t>
            </a:r>
            <a:r>
              <a:rPr lang="en-US" sz="3200" dirty="0" err="1">
                <a:latin typeface="Garamond"/>
                <a:ea typeface="Garamond"/>
                <a:cs typeface="Garamond"/>
                <a:sym typeface="Garamond"/>
              </a:rPr>
              <a:t>použití</a:t>
            </a: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 a </a:t>
            </a:r>
            <a:r>
              <a:rPr lang="en-US" sz="3200" dirty="0" err="1">
                <a:latin typeface="Garamond"/>
                <a:ea typeface="Garamond"/>
                <a:cs typeface="Garamond"/>
                <a:sym typeface="Garamond"/>
              </a:rPr>
              <a:t>výhody</a:t>
            </a:r>
            <a:endParaRPr dirty="0"/>
          </a:p>
        </p:txBody>
      </p:sp>
      <p:sp>
        <p:nvSpPr>
          <p:cNvPr id="163" name="Google Shape;163;p30"/>
          <p:cNvSpPr txBox="1"/>
          <p:nvPr/>
        </p:nvSpPr>
        <p:spPr>
          <a:xfrm>
            <a:off x="1676400" y="968396"/>
            <a:ext cx="8839200" cy="5280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Knihovna kolekcí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uživatel kolekce se nemusí zatěžovat složitým principem fungování kolekce</a:t>
            </a:r>
          </a:p>
          <a:p>
            <a:pPr marL="1143000" lvl="2" indent="-228600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pokud mu stačí sekvenční přístup</a:t>
            </a:r>
          </a:p>
          <a:p>
            <a:pPr marL="685800" lvl="1" indent="-228600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rozhraní kolekce je jednodušší</a:t>
            </a:r>
          </a:p>
          <a:p>
            <a:pPr marL="176213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Knihovna algoritmů 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funkce definované v knihovně nemusí znát konkrétní kolekci, nad kterou pracují</a:t>
            </a:r>
          </a:p>
          <a:p>
            <a:pPr marL="176212" indent="-176212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2400" b="1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Další výhody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1" indent="-176212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odlišné způsoby iterace nad kolekcí, transformace </a:t>
            </a:r>
            <a:r>
              <a:rPr lang="cs-CZ" sz="2400" dirty="0" err="1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iterátorů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lvl="1" indent="-169545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400" dirty="0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více současných iterací nad jednou kolekcí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(vzájemně neovlivnitelných)</a:t>
            </a:r>
            <a:endParaRPr lang="cs-CZ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2659" lvl="1" indent="-164642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líné vyhodnocování (zvýšená </a:t>
            </a:r>
            <a:r>
              <a:rPr lang="cs-CZ" sz="24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efektivita, nekonečné </a:t>
            </a:r>
            <a:r>
              <a:rPr lang="cs-CZ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kolekce)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2" indent="-228600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Základní forma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5" name="Google Shape;184;p32">
            <a:extLst>
              <a:ext uri="{FF2B5EF4-FFF2-40B4-BE49-F238E27FC236}">
                <a16:creationId xmlns:a16="http://schemas.microsoft.com/office/drawing/2014/main" id="{F47CAA61-19AD-4F39-8116-226F544B4A0B}"/>
              </a:ext>
            </a:extLst>
          </p:cNvPr>
          <p:cNvSpPr txBox="1"/>
          <p:nvPr/>
        </p:nvSpPr>
        <p:spPr>
          <a:xfrm>
            <a:off x="1747664" y="4390002"/>
            <a:ext cx="4183236" cy="2279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Základní principy</a:t>
            </a:r>
            <a:endParaRPr lang="cs-CZ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Iterator určuje způsob iterace nad kolekcí</a:t>
            </a:r>
            <a:endParaRPr lang="cs-CZ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rozhraní kolekce zůstává jednoduché</a:t>
            </a:r>
            <a:endParaRPr lang="cs-CZ" dirty="0"/>
          </a:p>
          <a:p>
            <a:pPr marL="536575" lvl="1" indent="-111443">
              <a:spcBef>
                <a:spcPts val="425"/>
              </a:spcBef>
              <a:buClr>
                <a:srgbClr val="3B812F"/>
              </a:buClr>
              <a:buSzPts val="1020"/>
            </a:pPr>
            <a:endParaRPr lang="cs-CZ" sz="1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85;p32">
            <a:extLst>
              <a:ext uri="{FF2B5EF4-FFF2-40B4-BE49-F238E27FC236}">
                <a16:creationId xmlns:a16="http://schemas.microsoft.com/office/drawing/2014/main" id="{F067ACB2-CFAB-4969-8AD5-9AAD5BB8C2C8}"/>
              </a:ext>
            </a:extLst>
          </p:cNvPr>
          <p:cNvSpPr txBox="1"/>
          <p:nvPr/>
        </p:nvSpPr>
        <p:spPr>
          <a:xfrm>
            <a:off x="6096001" y="4489510"/>
            <a:ext cx="3276599" cy="2179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Rozhraní iterátoru</a:t>
            </a:r>
            <a:endParaRPr lang="cs-CZ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další možná rozšíření:</a:t>
            </a:r>
          </a:p>
          <a:p>
            <a:pPr marL="936625" lvl="2" indent="-177799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Previous()</a:t>
            </a:r>
          </a:p>
          <a:p>
            <a:pPr marL="936625" lvl="2" indent="-177799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16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SkipTo</a:t>
            </a:r>
            <a:r>
              <a:rPr lang="cs-CZ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endParaRPr lang="cs-CZ" dirty="0"/>
          </a:p>
          <a:p>
            <a:pPr marL="936625" lvl="2" indent="-177799">
              <a:spcBef>
                <a:spcPts val="400"/>
              </a:spcBef>
              <a:buClr>
                <a:srgbClr val="3B812F"/>
              </a:buClr>
              <a:buSzPts val="960"/>
              <a:buFont typeface="Noto Sans Symbols"/>
              <a:buChar char="❑"/>
            </a:pPr>
            <a:r>
              <a:rPr lang="cs-CZ" sz="16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Reset()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7B63D0D-80D6-4718-9087-84B8C5135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503" y="1023124"/>
            <a:ext cx="7495097" cy="321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9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Základní forma - použití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61988"/>
            <a:ext cx="8839200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Příklad použití rozhraní iterátoru (GoF, C++)</a:t>
            </a: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2" lvl="1">
              <a:spcBef>
                <a:spcPts val="425"/>
              </a:spcBef>
              <a:buClr>
                <a:srgbClr val="3B812F"/>
              </a:buClr>
              <a:buSzPts val="1020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2" lvl="1">
              <a:spcBef>
                <a:spcPts val="425"/>
              </a:spcBef>
              <a:buClr>
                <a:srgbClr val="3B812F"/>
              </a:buClr>
              <a:buSzPts val="1020"/>
            </a:pPr>
            <a:endParaRPr lang="cs-CZ"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1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endParaRPr lang="cs-CZ" sz="1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Funkce </a:t>
            </a:r>
            <a:r>
              <a:rPr lang="cs-CZ" sz="1800" b="1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PrintEmployees()</a:t>
            </a:r>
            <a:r>
              <a:rPr lang="cs-CZ" sz="1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je stále svázána s kolekcí </a:t>
            </a:r>
            <a:r>
              <a:rPr lang="cs-CZ" sz="1800" b="1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List</a:t>
            </a:r>
            <a:endParaRPr lang="cs-CZ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polymorfismus (rozhraní)</a:t>
            </a:r>
            <a:endParaRPr lang="cs-CZ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cs-CZ" dirty="0"/>
          </a:p>
        </p:txBody>
      </p:sp>
      <p:sp>
        <p:nvSpPr>
          <p:cNvPr id="5" name="Google Shape;194;p33">
            <a:extLst>
              <a:ext uri="{FF2B5EF4-FFF2-40B4-BE49-F238E27FC236}">
                <a16:creationId xmlns:a16="http://schemas.microsoft.com/office/drawing/2014/main" id="{D2E86FD4-F4BE-4807-A656-73E1D94F01F2}"/>
              </a:ext>
            </a:extLst>
          </p:cNvPr>
          <p:cNvSpPr txBox="1"/>
          <p:nvPr/>
        </p:nvSpPr>
        <p:spPr>
          <a:xfrm>
            <a:off x="6096000" y="1889250"/>
            <a:ext cx="5688900" cy="30795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struct Employee {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std::string _name;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void Print() {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  std::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cout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&lt;&lt; _name &lt;&lt; std::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endl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}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endParaRPr sz="15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void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PrintEmployees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ListIterator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&lt;Employee*&gt; &amp;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i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t) {</a:t>
            </a:r>
            <a:endParaRPr sz="1500" dirty="0">
              <a:solidFill>
                <a:srgbClr val="0000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for(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it.First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 !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it.IsDone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();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it.Next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()) {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-US" sz="1500" dirty="0" err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it.CurrentItem</a:t>
            </a: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()-&gt;Print();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  }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</a:pPr>
            <a:r>
              <a:rPr lang="en-US" sz="1500" dirty="0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6" name="Google Shape;279;p40">
            <a:extLst>
              <a:ext uri="{FF2B5EF4-FFF2-40B4-BE49-F238E27FC236}">
                <a16:creationId xmlns:a16="http://schemas.microsoft.com/office/drawing/2014/main" id="{276F5D3D-472F-457D-AF82-5827D371B743}"/>
              </a:ext>
            </a:extLst>
          </p:cNvPr>
          <p:cNvSpPr txBox="1"/>
          <p:nvPr/>
        </p:nvSpPr>
        <p:spPr>
          <a:xfrm>
            <a:off x="779702" y="1598998"/>
            <a:ext cx="5055300" cy="366000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72700" tIns="54700" rIns="72700" bIns="54700" anchor="t" anchorCtr="0">
            <a:noAutofit/>
          </a:bodyPr>
          <a:lstStyle/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template &lt;class Item&gt;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class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ListIterator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: public Iterator&lt;Item&gt; {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public:	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ListIterator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(const List&lt;Item&gt;*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aList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v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irtual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 void First();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virtual void Next();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virtual bool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IsDone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 const;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virtual Item </a:t>
            </a:r>
            <a:r>
              <a:rPr lang="en-US" sz="1500" dirty="0" err="1">
                <a:latin typeface="Consolas"/>
                <a:ea typeface="Consolas"/>
                <a:cs typeface="Consolas"/>
                <a:sym typeface="Consolas"/>
              </a:rPr>
              <a:t>CurrentItem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() const;	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private: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const List&lt;Item&gt;* _list;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cs-CZ" sz="1500" dirty="0">
                <a:latin typeface="Consolas"/>
                <a:ea typeface="Consolas"/>
                <a:cs typeface="Consolas"/>
                <a:sym typeface="Consolas"/>
              </a:rPr>
              <a:t>  </a:t>
            </a: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long _current;</a:t>
            </a:r>
          </a:p>
          <a:p>
            <a:pPr>
              <a:spcBef>
                <a:spcPts val="450"/>
              </a:spcBef>
              <a:buClr>
                <a:schemeClr val="dk1"/>
              </a:buClr>
              <a:buSzPts val="1100"/>
            </a:pPr>
            <a:r>
              <a:rPr lang="en-US" sz="1500" dirty="0">
                <a:latin typeface="Consolas"/>
                <a:ea typeface="Consolas"/>
                <a:cs typeface="Consolas"/>
                <a:sym typeface="Consolas"/>
              </a:rPr>
              <a:t>};</a:t>
            </a:r>
            <a:endParaRPr sz="1500" dirty="0">
              <a:latin typeface="Consolas"/>
              <a:ea typeface="Consolas"/>
              <a:cs typeface="Consolas"/>
              <a:sym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48328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Polymorfismus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7" name="Google Shape;203;p34">
            <a:extLst>
              <a:ext uri="{FF2B5EF4-FFF2-40B4-BE49-F238E27FC236}">
                <a16:creationId xmlns:a16="http://schemas.microsoft.com/office/drawing/2014/main" id="{AC2B62A5-4E82-4A90-8D32-EC8D0A6F2DE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5000" y="1249680"/>
            <a:ext cx="8382000" cy="4358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B4BC5D7-B753-49EA-A203-9349B483F14C}"/>
              </a:ext>
            </a:extLst>
          </p:cNvPr>
          <p:cNvCxnSpPr>
            <a:cxnSpLocks/>
          </p:cNvCxnSpPr>
          <p:nvPr/>
        </p:nvCxnSpPr>
        <p:spPr bwMode="auto">
          <a:xfrm>
            <a:off x="1129004" y="3429000"/>
            <a:ext cx="10049069" cy="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8439525-A886-4D78-9609-4C37476BA057}"/>
              </a:ext>
            </a:extLst>
          </p:cNvPr>
          <p:cNvSpPr txBox="1"/>
          <p:nvPr/>
        </p:nvSpPr>
        <p:spPr>
          <a:xfrm>
            <a:off x="948799" y="2139285"/>
            <a:ext cx="1255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dirty="0">
                <a:solidFill>
                  <a:srgbClr val="FF0000"/>
                </a:solidFill>
              </a:rPr>
              <a:t>Obecné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CD295C8-ECA4-4B73-9E8B-20298FDCE775}"/>
              </a:ext>
            </a:extLst>
          </p:cNvPr>
          <p:cNvSpPr txBox="1"/>
          <p:nvPr/>
        </p:nvSpPr>
        <p:spPr>
          <a:xfrm>
            <a:off x="781974" y="4198440"/>
            <a:ext cx="1589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dirty="0">
                <a:solidFill>
                  <a:srgbClr val="FF0000"/>
                </a:solidFill>
              </a:rPr>
              <a:t>Konkrétní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22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994E2CA-1BC1-4507-9FBF-667BA8499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461" y="360175"/>
            <a:ext cx="8186739" cy="4689492"/>
          </a:xfrm>
          <a:prstGeom prst="rect">
            <a:avLst/>
          </a:prstGeom>
        </p:spPr>
      </p:pic>
      <p:sp>
        <p:nvSpPr>
          <p:cNvPr id="8" name="Google Shape;185;p32">
            <a:extLst>
              <a:ext uri="{FF2B5EF4-FFF2-40B4-BE49-F238E27FC236}">
                <a16:creationId xmlns:a16="http://schemas.microsoft.com/office/drawing/2014/main" id="{F067ACB2-CFAB-4969-8AD5-9AAD5BB8C2C8}"/>
              </a:ext>
            </a:extLst>
          </p:cNvPr>
          <p:cNvSpPr txBox="1"/>
          <p:nvPr/>
        </p:nvSpPr>
        <p:spPr>
          <a:xfrm>
            <a:off x="6430961" y="5093909"/>
            <a:ext cx="4084639" cy="154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lvl="0" indent="-176213"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6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Abstraktní </a:t>
            </a:r>
            <a:r>
              <a:rPr lang="cs-CZ" sz="1600" b="1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iterátor</a:t>
            </a:r>
            <a:r>
              <a:rPr lang="cs-CZ" sz="16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(</a:t>
            </a:r>
            <a:r>
              <a:rPr lang="cs-CZ" sz="1600" b="1" dirty="0" err="1">
                <a:solidFill>
                  <a:srgbClr val="C00000"/>
                </a:solidFill>
                <a:ea typeface="Arial"/>
                <a:cs typeface="Arial"/>
                <a:sym typeface="Arial"/>
              </a:rPr>
              <a:t>Iterator</a:t>
            </a:r>
            <a:r>
              <a:rPr lang="cs-CZ" sz="16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)</a:t>
            </a:r>
            <a:endParaRPr lang="cs-CZ" sz="1600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rozhraní pro sekvenční iteraci nad kolekcí</a:t>
            </a:r>
            <a:endParaRPr lang="cs-CZ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176213" lvl="0" indent="-176213">
              <a:spcBef>
                <a:spcPts val="450"/>
              </a:spcBef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600" b="1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Konkrétní </a:t>
            </a:r>
            <a:r>
              <a:rPr lang="cs-CZ" sz="1600" b="1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iterátor</a:t>
            </a:r>
            <a:endParaRPr lang="cs-CZ" sz="1600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implementace rozhraní </a:t>
            </a:r>
            <a:r>
              <a:rPr lang="cs-CZ" sz="140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iterátoru</a:t>
            </a:r>
            <a:endParaRPr lang="cs-CZ" sz="1400" dirty="0"/>
          </a:p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4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udržuje informaci o právě vybraném prvku</a:t>
            </a:r>
            <a:endParaRPr lang="cs-CZ" sz="12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84;p32">
            <a:extLst>
              <a:ext uri="{FF2B5EF4-FFF2-40B4-BE49-F238E27FC236}">
                <a16:creationId xmlns:a16="http://schemas.microsoft.com/office/drawing/2014/main" id="{F47CAA61-19AD-4F39-8116-226F544B4A0B}"/>
              </a:ext>
            </a:extLst>
          </p:cNvPr>
          <p:cNvSpPr txBox="1"/>
          <p:nvPr/>
        </p:nvSpPr>
        <p:spPr>
          <a:xfrm>
            <a:off x="1892300" y="5093909"/>
            <a:ext cx="4203700" cy="1543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176213" marR="0" lvl="0" indent="-176213" algn="l" rtl="0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Abstraktní kolekce (</a:t>
            </a:r>
            <a:r>
              <a:rPr lang="cs-CZ" sz="1600" b="1" dirty="0" err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Aggregate</a:t>
            </a:r>
            <a:r>
              <a:rPr lang="cs-CZ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lang="cs-CZ" sz="16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rozhraní pro vytváření iterátorů</a:t>
            </a:r>
            <a:endParaRPr lang="cs-CZ" sz="16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6213" marR="0" lvl="0" indent="-176213" algn="l" rtl="0">
              <a:spcBef>
                <a:spcPts val="450"/>
              </a:spcBef>
              <a:spcAft>
                <a:spcPts val="0"/>
              </a:spcAft>
              <a:buClr>
                <a:srgbClr val="CC9900"/>
              </a:buClr>
              <a:buSzPts val="1170"/>
              <a:buFont typeface="Noto Sans Symbols"/>
              <a:buChar char="■"/>
            </a:pPr>
            <a:r>
              <a:rPr lang="cs-CZ" sz="16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Konkrétní kolekce</a:t>
            </a:r>
            <a:endParaRPr lang="cs-CZ" sz="1600" dirty="0"/>
          </a:p>
          <a:p>
            <a:pPr marL="536575" marR="0" lvl="1" indent="-176213" algn="l" rtl="0">
              <a:spcBef>
                <a:spcPts val="425"/>
              </a:spcBef>
              <a:spcAft>
                <a:spcPts val="0"/>
              </a:spcAft>
              <a:buClr>
                <a:srgbClr val="3B812F"/>
              </a:buClr>
              <a:buSzPts val="1020"/>
              <a:buFont typeface="Noto Sans Symbols"/>
              <a:buChar char="❑"/>
            </a:pPr>
            <a:r>
              <a:rPr lang="cs-CZ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vytváří instance konkrétního </a:t>
            </a:r>
            <a:r>
              <a:rPr lang="cs-CZ" sz="1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iterátoru</a:t>
            </a:r>
            <a:endParaRPr lang="cs-CZ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6575" lvl="1" indent="-111443">
              <a:spcBef>
                <a:spcPts val="425"/>
              </a:spcBef>
              <a:buClr>
                <a:srgbClr val="3B812F"/>
              </a:buClr>
              <a:buSzPts val="1020"/>
            </a:pPr>
            <a:endParaRPr lang="cs-CZ"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Polymorfismus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254716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/>
        </p:nvSpPr>
        <p:spPr>
          <a:xfrm>
            <a:off x="2590800" y="188640"/>
            <a:ext cx="7924800" cy="585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>
              <a:buClr>
                <a:srgbClr val="006633"/>
              </a:buClr>
              <a:buSzPts val="3200"/>
            </a:pPr>
            <a:r>
              <a:rPr lang="en-US" sz="3200" dirty="0">
                <a:latin typeface="Garamond"/>
                <a:ea typeface="Garamond"/>
                <a:cs typeface="Garamond"/>
                <a:sym typeface="Garamond"/>
              </a:rPr>
              <a:t>Iterator – </a:t>
            </a:r>
            <a:r>
              <a:rPr lang="cs-CZ" sz="3200" dirty="0">
                <a:latin typeface="Garamond"/>
                <a:ea typeface="Garamond"/>
                <a:cs typeface="Garamond"/>
                <a:sym typeface="Garamond"/>
              </a:rPr>
              <a:t>Polymorfismus</a:t>
            </a:r>
            <a:endParaRPr sz="3200" dirty="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676400" y="986836"/>
            <a:ext cx="8839200" cy="165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536575" lvl="1" indent="-176213">
              <a:spcBef>
                <a:spcPts val="425"/>
              </a:spcBef>
              <a:buClr>
                <a:srgbClr val="3B812F"/>
              </a:buClr>
              <a:buSzPts val="1020"/>
              <a:buFont typeface="Noto Sans Symbols"/>
              <a:buChar char="❑"/>
            </a:pPr>
            <a:endParaRPr lang="en-US" dirty="0"/>
          </a:p>
        </p:txBody>
      </p:sp>
      <p:pic>
        <p:nvPicPr>
          <p:cNvPr id="9" name="Google Shape;219;p35">
            <a:extLst>
              <a:ext uri="{FF2B5EF4-FFF2-40B4-BE49-F238E27FC236}">
                <a16:creationId xmlns:a16="http://schemas.microsoft.com/office/drawing/2014/main" id="{C202D44D-19F9-485A-B6EB-4A616B241E7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61478"/>
          <a:stretch/>
        </p:blipFill>
        <p:spPr>
          <a:xfrm>
            <a:off x="1785764" y="986835"/>
            <a:ext cx="2771488" cy="33910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DBCDAF7-AB57-4091-BB75-924554B4B4B4}"/>
              </a:ext>
            </a:extLst>
          </p:cNvPr>
          <p:cNvSpPr txBox="1"/>
          <p:nvPr/>
        </p:nvSpPr>
        <p:spPr>
          <a:xfrm>
            <a:off x="1447060" y="2076670"/>
            <a:ext cx="1411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>
                <a:solidFill>
                  <a:srgbClr val="FF0000"/>
                </a:solidFill>
              </a:rPr>
              <a:t>Factory</a:t>
            </a:r>
            <a:endParaRPr lang="cs-CZ" sz="2000" b="1" dirty="0">
              <a:solidFill>
                <a:srgbClr val="FF0000"/>
              </a:solidFill>
            </a:endParaRPr>
          </a:p>
          <a:p>
            <a:r>
              <a:rPr lang="cs-CZ" sz="2000" b="1" dirty="0" err="1">
                <a:solidFill>
                  <a:srgbClr val="FF0000"/>
                </a:solidFill>
              </a:rPr>
              <a:t>Method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D3450F-5F83-498C-9914-1A1436C844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02" t="3307" r="3983" b="8145"/>
          <a:stretch/>
        </p:blipFill>
        <p:spPr>
          <a:xfrm>
            <a:off x="6949440" y="2442274"/>
            <a:ext cx="4284683" cy="3866514"/>
          </a:xfrm>
          <a:prstGeom prst="rect">
            <a:avLst/>
          </a:prstGeom>
        </p:spPr>
      </p:pic>
      <p:pic>
        <p:nvPicPr>
          <p:cNvPr id="11" name="Google Shape;219;p35">
            <a:extLst>
              <a:ext uri="{FF2B5EF4-FFF2-40B4-BE49-F238E27FC236}">
                <a16:creationId xmlns:a16="http://schemas.microsoft.com/office/drawing/2014/main" id="{1E2175FF-30F8-4A38-9ED2-C2ABEC6733C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74356"/>
          <a:stretch/>
        </p:blipFill>
        <p:spPr>
          <a:xfrm>
            <a:off x="5444498" y="986835"/>
            <a:ext cx="1844977" cy="3391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219;p35">
            <a:extLst>
              <a:ext uri="{FF2B5EF4-FFF2-40B4-BE49-F238E27FC236}">
                <a16:creationId xmlns:a16="http://schemas.microsoft.com/office/drawing/2014/main" id="{3ECAF9E4-655A-42B1-BDA7-BE16A59CFF5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45717" r="37832" b="23850"/>
          <a:stretch/>
        </p:blipFill>
        <p:spPr>
          <a:xfrm>
            <a:off x="4262288" y="986835"/>
            <a:ext cx="1183567" cy="25869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AF246D6-2CEE-4FC1-9D99-938A70F267A5}"/>
              </a:ext>
            </a:extLst>
          </p:cNvPr>
          <p:cNvSpPr/>
          <p:nvPr/>
        </p:nvSpPr>
        <p:spPr bwMode="auto">
          <a:xfrm>
            <a:off x="1589103" y="2643021"/>
            <a:ext cx="3213716" cy="186804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4000" tIns="36000" rIns="54000" bIns="360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143058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Patterns">
  <a:themeElements>
    <a:clrScheme name="Design Patterns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sign Patterns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ttern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říznutí">
  <a:themeElements>
    <a:clrScheme name="Oříznutí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Oříznutí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říznutí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1250</Words>
  <Application>Microsoft Office PowerPoint</Application>
  <PresentationFormat>Widescreen</PresentationFormat>
  <Paragraphs>280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Calibri</vt:lpstr>
      <vt:lpstr>Consolas</vt:lpstr>
      <vt:lpstr>Franklin Gothic Book</vt:lpstr>
      <vt:lpstr>Garamond</vt:lpstr>
      <vt:lpstr>Noto Sans Symbols</vt:lpstr>
      <vt:lpstr>Times New Roman</vt:lpstr>
      <vt:lpstr>Wingdings</vt:lpstr>
      <vt:lpstr>Design Patterns</vt:lpstr>
      <vt:lpstr>Oříznutí</vt:lpstr>
      <vt:lpstr>Iterator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Iterator</dc:title>
  <dc:creator>Maty</dc:creator>
  <cp:lastModifiedBy>Filip O Zavoral</cp:lastModifiedBy>
  <cp:revision>28</cp:revision>
  <dcterms:created xsi:type="dcterms:W3CDTF">2021-03-20T09:27:51Z</dcterms:created>
  <dcterms:modified xsi:type="dcterms:W3CDTF">2025-02-19T21:23:24Z</dcterms:modified>
</cp:coreProperties>
</file>