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7" r:id="rId3"/>
    <p:sldId id="261" r:id="rId4"/>
    <p:sldId id="259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3" r:id="rId13"/>
    <p:sldId id="270" r:id="rId14"/>
    <p:sldId id="274" r:id="rId15"/>
    <p:sldId id="275" r:id="rId16"/>
    <p:sldId id="276" r:id="rId17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99685D-D839-4778-9235-7332B79476C7}" v="13" dt="2023-02-23T21:33:49.038"/>
    <p1510:client id="{3D31E7B8-A5CF-4A33-B4DA-64B2E2029AFA}" v="28" dt="2023-02-26T16:41:39.052"/>
    <p1510:client id="{6A05C3A7-F91B-441F-A9C9-F944C43E6B16}" v="916" dt="2023-02-26T15:56:44.748"/>
    <p1510:client id="{B5F8ED4F-51C5-403D-8142-4088E9E90A3F}" v="562" dt="2023-02-25T14:47:30.831"/>
    <p1510:client id="{B916EDA5-D436-44CD-8E8E-4C2F47ECD0F0}" v="2373" dt="2023-02-26T20:54:05.407"/>
    <p1510:client id="{C809E2B6-A1E4-4AAC-841D-F9E432184337}" v="54" dt="2023-02-26T21:23:01.675"/>
    <p1510:client id="{D21845D4-DA34-41FA-9A38-5AAEB5111B70}" v="1081" dt="2023-02-24T23:14:31.1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1" y="1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21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61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863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709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937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76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260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170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66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92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4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96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29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40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5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245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57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33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CE3D4922-3D1C-4679-9A86-15BFC1A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9">
            <a:extLst>
              <a:ext uri="{FF2B5EF4-FFF2-40B4-BE49-F238E27FC236}">
                <a16:creationId xmlns:a16="http://schemas.microsoft.com/office/drawing/2014/main" id="{09F52C08-8FCD-4D4F-96B5-F1ED8C65A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2"/>
            <a:ext cx="4321766" cy="6857999"/>
          </a:xfrm>
          <a:custGeom>
            <a:avLst/>
            <a:gdLst>
              <a:gd name="connsiteX0" fmla="*/ 0 w 4321766"/>
              <a:gd name="connsiteY0" fmla="*/ 0 h 6857999"/>
              <a:gd name="connsiteX1" fmla="*/ 4039834 w 4321766"/>
              <a:gd name="connsiteY1" fmla="*/ 0 h 6857999"/>
              <a:gd name="connsiteX2" fmla="*/ 3176234 w 4321766"/>
              <a:gd name="connsiteY2" fmla="*/ 5223932 h 6857999"/>
              <a:gd name="connsiteX3" fmla="*/ 4321766 w 4321766"/>
              <a:gd name="connsiteY3" fmla="*/ 6857999 h 6857999"/>
              <a:gd name="connsiteX4" fmla="*/ 0 w 4321766"/>
              <a:gd name="connsiteY4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1766" h="6857999">
                <a:moveTo>
                  <a:pt x="0" y="0"/>
                </a:moveTo>
                <a:lnTo>
                  <a:pt x="4039834" y="0"/>
                </a:lnTo>
                <a:lnTo>
                  <a:pt x="3176234" y="5223932"/>
                </a:lnTo>
                <a:lnTo>
                  <a:pt x="4321766" y="6857999"/>
                </a:lnTo>
                <a:lnTo>
                  <a:pt x="0" y="6857999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1003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11">
            <a:extLst>
              <a:ext uri="{FF2B5EF4-FFF2-40B4-BE49-F238E27FC236}">
                <a16:creationId xmlns:a16="http://schemas.microsoft.com/office/drawing/2014/main" id="{32238778-9D1D-45F4-BB78-76F208A22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3667F4D-F2CD-4E50-BACC-24766910F7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20CAAE25-D2F2-493F-9569-EC552C1AD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42D5E996-541D-42BA-8B22-F7E96752CE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6BDB86F1-7C07-4D49-B9C9-7837A1FB2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92FDEA97-0861-44C0-9B26-4BB5F777AE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A9F3AA02-C861-444A-9178-0BD3D3CE1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208898" y="3428179"/>
            <a:ext cx="7386671" cy="1697682"/>
          </a:xfrm>
        </p:spPr>
        <p:txBody>
          <a:bodyPr anchor="ctr">
            <a:normAutofit fontScale="90000"/>
          </a:bodyPr>
          <a:lstStyle/>
          <a:p>
            <a:r>
              <a:rPr lang="sk-SK" sz="5800" dirty="0">
                <a:cs typeface="Calibri Light"/>
              </a:rPr>
              <a:t>Design </a:t>
            </a:r>
            <a:r>
              <a:rPr lang="en-US" sz="5800" dirty="0">
                <a:cs typeface="Calibri Light"/>
              </a:rPr>
              <a:t>pattern: Prototype</a:t>
            </a:r>
            <a:endParaRPr lang="en-US" sz="5800" dirty="0"/>
          </a:p>
        </p:txBody>
      </p:sp>
    </p:spTree>
    <p:extLst>
      <p:ext uri="{BB962C8B-B14F-4D97-AF65-F5344CB8AC3E}">
        <p14:creationId xmlns:p14="http://schemas.microsoft.com/office/powerpoint/2010/main" val="3676557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EE1C-1494-3414-FD24-32D35A472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sk-SK" dirty="0"/>
              <a:t>More </a:t>
            </a:r>
            <a:r>
              <a:rPr lang="sk-SK" dirty="0" err="1"/>
              <a:t>characteristics</a:t>
            </a:r>
            <a:r>
              <a:rPr lang="sk-SK" dirty="0"/>
              <a:t> of Prototype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62F730D-91CE-01BB-70F4-8A35E10A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718093"/>
            <a:ext cx="10018713" cy="434627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sk-SK" sz="1800" i="1" dirty="0"/>
              <a:t>Clone()</a:t>
            </a:r>
            <a:r>
              <a:rPr lang="sk-SK" sz="1800" dirty="0"/>
              <a:t> </a:t>
            </a:r>
            <a:r>
              <a:rPr lang="sk-SK" sz="1800" dirty="0" err="1"/>
              <a:t>doesn't</a:t>
            </a:r>
            <a:r>
              <a:rPr lang="sk-SK" sz="1800" dirty="0"/>
              <a:t> </a:t>
            </a:r>
            <a:r>
              <a:rPr lang="sk-SK" sz="1800" dirty="0" err="1"/>
              <a:t>have</a:t>
            </a:r>
            <a:r>
              <a:rPr lang="sk-SK" sz="1800" dirty="0"/>
              <a:t> to do </a:t>
            </a:r>
            <a:r>
              <a:rPr lang="sk-SK" sz="1800" b="1" dirty="0" err="1"/>
              <a:t>deep</a:t>
            </a:r>
            <a:r>
              <a:rPr lang="sk-SK" sz="1800" b="1" dirty="0"/>
              <a:t> </a:t>
            </a:r>
            <a:r>
              <a:rPr lang="sk-SK" sz="1800" b="1" dirty="0" err="1"/>
              <a:t>copy</a:t>
            </a:r>
            <a:endParaRPr lang="sk-SK" sz="1800" b="1"/>
          </a:p>
          <a:p>
            <a:pPr lvl="1">
              <a:buClr>
                <a:srgbClr val="1287C3"/>
              </a:buClr>
            </a:pPr>
            <a:r>
              <a:rPr lang="sk-SK" sz="1800" dirty="0" err="1"/>
              <a:t>Sometimes</a:t>
            </a:r>
            <a:r>
              <a:rPr lang="sk-SK" sz="1800" dirty="0"/>
              <a:t> </a:t>
            </a:r>
            <a:r>
              <a:rPr lang="sk-SK" sz="1800" b="1" dirty="0" err="1"/>
              <a:t>shallow</a:t>
            </a:r>
            <a:r>
              <a:rPr lang="sk-SK" sz="1800" b="1" dirty="0"/>
              <a:t> </a:t>
            </a:r>
            <a:r>
              <a:rPr lang="sk-SK" sz="1800" b="1" dirty="0" err="1"/>
              <a:t>copy</a:t>
            </a:r>
            <a:r>
              <a:rPr lang="sk-SK" sz="1800" b="1" dirty="0"/>
              <a:t> </a:t>
            </a:r>
            <a:r>
              <a:rPr lang="sk-SK" sz="1800" dirty="0" err="1"/>
              <a:t>is</a:t>
            </a:r>
            <a:r>
              <a:rPr lang="sk-SK" sz="1800" dirty="0"/>
              <a:t> </a:t>
            </a:r>
            <a:r>
              <a:rPr lang="sk-SK" sz="1800" dirty="0" err="1"/>
              <a:t>enough</a:t>
            </a:r>
            <a:r>
              <a:rPr lang="sk-SK" sz="1800" dirty="0"/>
              <a:t>, </a:t>
            </a:r>
            <a:r>
              <a:rPr lang="sk-SK" sz="1800" dirty="0" err="1"/>
              <a:t>other</a:t>
            </a:r>
            <a:r>
              <a:rPr lang="sk-SK" sz="1800" dirty="0"/>
              <a:t> </a:t>
            </a:r>
            <a:r>
              <a:rPr lang="sk-SK" sz="1800" dirty="0" err="1"/>
              <a:t>time</a:t>
            </a:r>
            <a:r>
              <a:rPr lang="sk-SK" sz="1800" dirty="0"/>
              <a:t> </a:t>
            </a:r>
            <a:r>
              <a:rPr lang="sk-SK" sz="1800" dirty="0" err="1"/>
              <a:t>combination</a:t>
            </a:r>
            <a:r>
              <a:rPr lang="sk-SK" sz="1800" dirty="0"/>
              <a:t> of </a:t>
            </a:r>
            <a:r>
              <a:rPr lang="sk-SK" sz="1800" dirty="0" err="1"/>
              <a:t>shallow</a:t>
            </a:r>
            <a:r>
              <a:rPr lang="sk-SK" sz="1800" dirty="0"/>
              <a:t> and </a:t>
            </a:r>
            <a:r>
              <a:rPr lang="sk-SK" sz="1800" dirty="0" err="1"/>
              <a:t>deep</a:t>
            </a:r>
            <a:r>
              <a:rPr lang="sk-SK" sz="1800" dirty="0"/>
              <a:t> </a:t>
            </a:r>
            <a:r>
              <a:rPr lang="sk-SK" sz="1800" dirty="0" err="1"/>
              <a:t>copy</a:t>
            </a:r>
            <a:r>
              <a:rPr lang="sk-SK" sz="1800" dirty="0"/>
              <a:t> os </a:t>
            </a:r>
            <a:r>
              <a:rPr lang="sk-SK" sz="1800" dirty="0" err="1"/>
              <a:t>required</a:t>
            </a:r>
            <a:endParaRPr lang="sk-SK" sz="1800" i="1"/>
          </a:p>
          <a:p>
            <a:pPr lvl="2">
              <a:buClr>
                <a:srgbClr val="1287C3"/>
              </a:buClr>
            </a:pPr>
            <a:r>
              <a:rPr lang="sk-SK" dirty="0"/>
              <a:t>In </a:t>
            </a:r>
            <a:r>
              <a:rPr lang="sk-SK" dirty="0" err="1"/>
              <a:t>many</a:t>
            </a:r>
            <a:r>
              <a:rPr lang="sk-SK" dirty="0"/>
              <a:t> </a:t>
            </a:r>
            <a:r>
              <a:rPr lang="sk-SK" dirty="0" err="1"/>
              <a:t>languages</a:t>
            </a:r>
            <a:r>
              <a:rPr lang="sk-SK" dirty="0"/>
              <a:t> </a:t>
            </a:r>
            <a:r>
              <a:rPr lang="sk-SK" dirty="0" err="1"/>
              <a:t>you</a:t>
            </a:r>
            <a:r>
              <a:rPr lang="sk-SK" dirty="0"/>
              <a:t> </a:t>
            </a:r>
            <a:r>
              <a:rPr lang="sk-SK" dirty="0" err="1"/>
              <a:t>can</a:t>
            </a:r>
            <a:r>
              <a:rPr lang="sk-SK" dirty="0"/>
              <a:t> </a:t>
            </a:r>
            <a:r>
              <a:rPr lang="sk-SK" dirty="0" err="1"/>
              <a:t>create</a:t>
            </a:r>
            <a:r>
              <a:rPr lang="sk-SK" dirty="0"/>
              <a:t> a </a:t>
            </a:r>
            <a:r>
              <a:rPr lang="sk-SK" dirty="0" err="1"/>
              <a:t>shallow</a:t>
            </a:r>
            <a:r>
              <a:rPr lang="sk-SK" dirty="0"/>
              <a:t> </a:t>
            </a:r>
            <a:r>
              <a:rPr lang="sk-SK" dirty="0" err="1"/>
              <a:t>copy</a:t>
            </a:r>
            <a:r>
              <a:rPr lang="sk-SK" dirty="0"/>
              <a:t> of </a:t>
            </a:r>
            <a:r>
              <a:rPr lang="sk-SK" dirty="0" err="1"/>
              <a:t>reference</a:t>
            </a:r>
            <a:r>
              <a:rPr lang="sk-SK" dirty="0"/>
              <a:t> by </a:t>
            </a:r>
            <a:r>
              <a:rPr lang="sk-SK" dirty="0" err="1"/>
              <a:t>assigning</a:t>
            </a:r>
            <a:r>
              <a:rPr lang="sk-SK" dirty="0"/>
              <a:t> </a:t>
            </a:r>
            <a:r>
              <a:rPr lang="sk-SK" dirty="0" err="1"/>
              <a:t>variable</a:t>
            </a:r>
            <a:r>
              <a:rPr lang="sk-SK" dirty="0"/>
              <a:t> to a new </a:t>
            </a:r>
            <a:r>
              <a:rPr lang="sk-SK" dirty="0" err="1"/>
              <a:t>variable</a:t>
            </a:r>
            <a:r>
              <a:rPr lang="sk-SK" dirty="0"/>
              <a:t> (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reference</a:t>
            </a:r>
            <a:r>
              <a:rPr lang="sk-SK" dirty="0"/>
              <a:t> </a:t>
            </a:r>
            <a:r>
              <a:rPr lang="sk-SK" dirty="0" err="1"/>
              <a:t>gets</a:t>
            </a:r>
            <a:r>
              <a:rPr lang="sk-SK" dirty="0"/>
              <a:t> </a:t>
            </a:r>
            <a:r>
              <a:rPr lang="sk-SK" dirty="0" err="1"/>
              <a:t>copied</a:t>
            </a:r>
            <a:r>
              <a:rPr lang="sk-SK" dirty="0"/>
              <a:t>)</a:t>
            </a:r>
          </a:p>
          <a:p>
            <a:pPr>
              <a:buClr>
                <a:srgbClr val="1287C3"/>
              </a:buClr>
            </a:pPr>
            <a:r>
              <a:rPr lang="sk-SK" sz="1800" dirty="0" err="1"/>
              <a:t>PrototypeManager</a:t>
            </a:r>
            <a:endParaRPr lang="sk-SK" sz="1800" dirty="0"/>
          </a:p>
          <a:p>
            <a:pPr lvl="1">
              <a:buClr>
                <a:srgbClr val="1287C3"/>
              </a:buClr>
            </a:pPr>
            <a:r>
              <a:rPr lang="sk-SK" sz="1800" dirty="0" err="1"/>
              <a:t>Used</a:t>
            </a:r>
            <a:r>
              <a:rPr lang="sk-SK" sz="1800" dirty="0"/>
              <a:t>, </a:t>
            </a:r>
            <a:r>
              <a:rPr lang="sk-SK" sz="1800" dirty="0" err="1"/>
              <a:t>if</a:t>
            </a:r>
            <a:r>
              <a:rPr lang="sk-SK" sz="1800" dirty="0"/>
              <a:t> </a:t>
            </a:r>
            <a:r>
              <a:rPr lang="sk-SK" sz="1800" dirty="0" err="1"/>
              <a:t>number</a:t>
            </a:r>
            <a:r>
              <a:rPr lang="sk-SK" sz="1800" dirty="0"/>
              <a:t> of </a:t>
            </a:r>
            <a:r>
              <a:rPr lang="sk-SK" sz="1800" dirty="0" err="1"/>
              <a:t>prototypes</a:t>
            </a:r>
            <a:r>
              <a:rPr lang="sk-SK" sz="1800" dirty="0"/>
              <a:t> </a:t>
            </a:r>
            <a:r>
              <a:rPr lang="sk-SK" sz="1800" i="1" dirty="0" err="1"/>
              <a:t>is</a:t>
            </a:r>
            <a:r>
              <a:rPr lang="sk-SK" sz="1800" i="1" dirty="0"/>
              <a:t> </a:t>
            </a:r>
            <a:r>
              <a:rPr lang="sk-SK" sz="1800" i="1" dirty="0" err="1"/>
              <a:t>not</a:t>
            </a:r>
            <a:r>
              <a:rPr lang="sk-SK" sz="1800" i="1" dirty="0"/>
              <a:t> </a:t>
            </a:r>
            <a:r>
              <a:rPr lang="sk-SK" sz="1800" i="1" dirty="0" err="1"/>
              <a:t>fixed</a:t>
            </a:r>
            <a:endParaRPr lang="sk-SK" sz="1800" i="1" dirty="0"/>
          </a:p>
          <a:p>
            <a:pPr lvl="1">
              <a:buClr>
                <a:srgbClr val="1287C3"/>
              </a:buClr>
            </a:pPr>
            <a:r>
              <a:rPr lang="sk-SK" sz="1800" dirty="0" err="1"/>
              <a:t>They</a:t>
            </a:r>
            <a:r>
              <a:rPr lang="sk-SK" sz="1800" dirty="0"/>
              <a:t> </a:t>
            </a:r>
            <a:r>
              <a:rPr lang="sk-SK" sz="1800" dirty="0" err="1"/>
              <a:t>can</a:t>
            </a:r>
            <a:r>
              <a:rPr lang="sk-SK" sz="1800" dirty="0"/>
              <a:t> </a:t>
            </a:r>
            <a:r>
              <a:rPr lang="sk-SK" sz="1800" dirty="0" err="1"/>
              <a:t>be</a:t>
            </a:r>
            <a:r>
              <a:rPr lang="sk-SK" sz="1800" dirty="0"/>
              <a:t> </a:t>
            </a:r>
            <a:r>
              <a:rPr lang="sk-SK" sz="1800" dirty="0" err="1"/>
              <a:t>registered</a:t>
            </a:r>
            <a:r>
              <a:rPr lang="sk-SK" sz="1800" dirty="0"/>
              <a:t> in </a:t>
            </a:r>
            <a:r>
              <a:rPr lang="sk-SK" sz="1800" dirty="0" err="1"/>
              <a:t>catalogue</a:t>
            </a:r>
            <a:r>
              <a:rPr lang="sk-SK" sz="1800" dirty="0"/>
              <a:t> </a:t>
            </a:r>
            <a:r>
              <a:rPr lang="sk-SK" sz="1800" dirty="0" err="1"/>
              <a:t>using</a:t>
            </a:r>
            <a:r>
              <a:rPr lang="sk-SK" sz="1800" dirty="0"/>
              <a:t> </a:t>
            </a:r>
            <a:r>
              <a:rPr lang="sk-SK" sz="1800" dirty="0" err="1"/>
              <a:t>an</a:t>
            </a:r>
            <a:r>
              <a:rPr lang="sk-SK" sz="1800" dirty="0"/>
              <a:t> </a:t>
            </a:r>
            <a:r>
              <a:rPr lang="sk-SK" sz="1800" dirty="0" err="1"/>
              <a:t>indicator</a:t>
            </a:r>
            <a:r>
              <a:rPr lang="sk-SK" sz="1800" dirty="0"/>
              <a:t> (</a:t>
            </a:r>
            <a:r>
              <a:rPr lang="sk-SK" sz="1800" dirty="0" err="1"/>
              <a:t>often</a:t>
            </a:r>
            <a:r>
              <a:rPr lang="sk-SK" sz="1800" dirty="0"/>
              <a:t> </a:t>
            </a:r>
            <a:r>
              <a:rPr lang="sk-SK" sz="1800" dirty="0" err="1"/>
              <a:t>used</a:t>
            </a:r>
            <a:r>
              <a:rPr lang="sk-SK" sz="1800" dirty="0"/>
              <a:t> as </a:t>
            </a:r>
            <a:r>
              <a:rPr lang="sk-SK" sz="1800" dirty="0" err="1"/>
              <a:t>memory</a:t>
            </a:r>
            <a:r>
              <a:rPr lang="sk-SK" sz="1800" dirty="0"/>
              <a:t> </a:t>
            </a:r>
            <a:r>
              <a:rPr lang="sk-SK" sz="1800" dirty="0" err="1"/>
              <a:t>optimization</a:t>
            </a:r>
            <a:r>
              <a:rPr lang="sk-SK" sz="1800" dirty="0"/>
              <a:t>)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Client</a:t>
            </a:r>
            <a:r>
              <a:rPr lang="sk-SK" sz="1800" dirty="0"/>
              <a:t> </a:t>
            </a:r>
            <a:r>
              <a:rPr lang="sk-SK" sz="1800" dirty="0" err="1"/>
              <a:t>clones</a:t>
            </a:r>
            <a:r>
              <a:rPr lang="sk-SK" sz="1800" dirty="0"/>
              <a:t> </a:t>
            </a:r>
            <a:r>
              <a:rPr lang="sk-SK" sz="1800" dirty="0" err="1"/>
              <a:t>only</a:t>
            </a:r>
            <a:r>
              <a:rPr lang="sk-SK" sz="1800" dirty="0"/>
              <a:t> prototype </a:t>
            </a:r>
            <a:r>
              <a:rPr lang="sk-SK" sz="1800" dirty="0" err="1"/>
              <a:t>from</a:t>
            </a:r>
            <a:r>
              <a:rPr lang="sk-SK" sz="1800" dirty="0"/>
              <a:t> </a:t>
            </a:r>
            <a:r>
              <a:rPr lang="sk-SK" sz="1800" dirty="0" err="1"/>
              <a:t>catalogue</a:t>
            </a: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dirty="0" err="1"/>
              <a:t>Possible</a:t>
            </a:r>
            <a:r>
              <a:rPr lang="sk-SK" sz="1800" dirty="0"/>
              <a:t> </a:t>
            </a:r>
            <a:r>
              <a:rPr lang="sk-SK" sz="1800" dirty="0" err="1"/>
              <a:t>cons</a:t>
            </a:r>
            <a:endParaRPr lang="sk-SK" sz="1800" dirty="0"/>
          </a:p>
          <a:p>
            <a:pPr lvl="1">
              <a:buClr>
                <a:srgbClr val="1287C3"/>
              </a:buClr>
            </a:pPr>
            <a:r>
              <a:rPr lang="sk-SK" sz="1800" dirty="0"/>
              <a:t>Clone() </a:t>
            </a:r>
            <a:r>
              <a:rPr lang="sk-SK" sz="1800" dirty="0" err="1"/>
              <a:t>can</a:t>
            </a:r>
            <a:r>
              <a:rPr lang="sk-SK" sz="1800" dirty="0"/>
              <a:t> </a:t>
            </a:r>
            <a:r>
              <a:rPr lang="sk-SK" sz="1800" dirty="0" err="1"/>
              <a:t>be</a:t>
            </a:r>
            <a:r>
              <a:rPr lang="sk-SK" sz="1800" dirty="0"/>
              <a:t> a </a:t>
            </a:r>
            <a:r>
              <a:rPr lang="sk-SK" sz="1800" dirty="0" err="1"/>
              <a:t>problem</a:t>
            </a:r>
            <a:r>
              <a:rPr lang="sk-SK" sz="1800" dirty="0"/>
              <a:t> to </a:t>
            </a:r>
            <a:r>
              <a:rPr lang="sk-SK" sz="1800" dirty="0" err="1"/>
              <a:t>implement</a:t>
            </a:r>
            <a:r>
              <a:rPr lang="sk-SK" sz="1800" dirty="0"/>
              <a:t> </a:t>
            </a:r>
            <a:r>
              <a:rPr lang="sk-SK" sz="1800" dirty="0" err="1"/>
              <a:t>for</a:t>
            </a:r>
            <a:r>
              <a:rPr lang="sk-SK" sz="1800" dirty="0"/>
              <a:t> </a:t>
            </a:r>
            <a:r>
              <a:rPr lang="sk-SK" sz="1800" dirty="0" err="1"/>
              <a:t>classes</a:t>
            </a:r>
            <a:r>
              <a:rPr lang="sk-SK" sz="1800" dirty="0"/>
              <a:t> </a:t>
            </a:r>
            <a:r>
              <a:rPr lang="sk-SK" sz="1800" dirty="0" err="1"/>
              <a:t>with</a:t>
            </a:r>
            <a:r>
              <a:rPr lang="sk-SK" sz="1800" dirty="0"/>
              <a:t> </a:t>
            </a:r>
            <a:r>
              <a:rPr lang="sk-SK" sz="1800" dirty="0" err="1"/>
              <a:t>cyclic</a:t>
            </a:r>
            <a:r>
              <a:rPr lang="sk-SK" sz="1800" dirty="0"/>
              <a:t> </a:t>
            </a:r>
            <a:r>
              <a:rPr lang="sk-SK" sz="1800" dirty="0" err="1"/>
              <a:t>references</a:t>
            </a:r>
            <a:r>
              <a:rPr lang="sk-SK" sz="1800" dirty="0"/>
              <a:t> or </a:t>
            </a:r>
            <a:r>
              <a:rPr lang="sk-SK" sz="1800" dirty="0" err="1"/>
              <a:t>attributes</a:t>
            </a:r>
            <a:r>
              <a:rPr lang="sk-SK" sz="1800" dirty="0"/>
              <a:t> </a:t>
            </a:r>
            <a:r>
              <a:rPr lang="sk-SK" sz="1800" dirty="0" err="1"/>
              <a:t>that</a:t>
            </a:r>
            <a:r>
              <a:rPr lang="sk-SK" sz="1800" dirty="0"/>
              <a:t> </a:t>
            </a:r>
            <a:r>
              <a:rPr lang="sk-SK" sz="1800" dirty="0" err="1"/>
              <a:t>cannot</a:t>
            </a:r>
            <a:r>
              <a:rPr lang="sk-SK" sz="1800" dirty="0"/>
              <a:t> </a:t>
            </a:r>
            <a:r>
              <a:rPr lang="sk-SK" sz="1800" dirty="0" err="1"/>
              <a:t>be</a:t>
            </a:r>
            <a:r>
              <a:rPr lang="sk-SK" sz="1800" dirty="0"/>
              <a:t> </a:t>
            </a:r>
            <a:r>
              <a:rPr lang="sk-SK" sz="1800" dirty="0" err="1"/>
              <a:t>copied</a:t>
            </a:r>
            <a:endParaRPr lang="sk-SK" sz="1800" dirty="0"/>
          </a:p>
          <a:p>
            <a:pPr lvl="2">
              <a:buClr>
                <a:srgbClr val="1287C3"/>
              </a:buClr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29653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EE1C-1494-3414-FD24-32D35A47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424842"/>
            <a:ext cx="10018713" cy="1194048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l"/>
            <a:r>
              <a:rPr lang="sk-SK" dirty="0" err="1"/>
              <a:t>Other</a:t>
            </a:r>
            <a:r>
              <a:rPr lang="sk-SK" dirty="0"/>
              <a:t> design </a:t>
            </a:r>
            <a:r>
              <a:rPr lang="sk-SK" dirty="0" err="1"/>
              <a:t>patterns</a:t>
            </a:r>
            <a:r>
              <a:rPr lang="sk-SK" dirty="0"/>
              <a:t> and </a:t>
            </a:r>
            <a:r>
              <a:rPr lang="sk-SK" dirty="0" err="1"/>
              <a:t>their</a:t>
            </a:r>
            <a:r>
              <a:rPr lang="sk-SK" dirty="0"/>
              <a:t> </a:t>
            </a:r>
            <a:r>
              <a:rPr lang="sk-SK" dirty="0" err="1"/>
              <a:t>relations</a:t>
            </a:r>
            <a:r>
              <a:rPr lang="sk-SK" dirty="0"/>
              <a:t> </a:t>
            </a:r>
            <a:r>
              <a:rPr lang="sk-SK" dirty="0" err="1"/>
              <a:t>with</a:t>
            </a:r>
            <a:r>
              <a:rPr lang="sk-SK" dirty="0"/>
              <a:t> Prototype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62F730D-91CE-01BB-70F4-8A35E10A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718093"/>
            <a:ext cx="10018713" cy="43462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1800" b="1" dirty="0" err="1">
                <a:ea typeface="+mn-lt"/>
                <a:cs typeface="+mn-lt"/>
              </a:rPr>
              <a:t>Factory</a:t>
            </a:r>
            <a:r>
              <a:rPr lang="sk-SK" sz="1800" b="1" dirty="0">
                <a:ea typeface="+mn-lt"/>
                <a:cs typeface="+mn-lt"/>
              </a:rPr>
              <a:t> </a:t>
            </a:r>
            <a:r>
              <a:rPr lang="sk-SK" sz="1800" b="1" dirty="0" err="1">
                <a:ea typeface="+mn-lt"/>
                <a:cs typeface="+mn-lt"/>
              </a:rPr>
              <a:t>Method</a:t>
            </a:r>
            <a:endParaRPr lang="sk-SK" sz="1800" dirty="0" err="1">
              <a:ea typeface="+mn-lt"/>
              <a:cs typeface="+mn-lt"/>
            </a:endParaRPr>
          </a:p>
          <a:p>
            <a:pPr lvl="1">
              <a:buClr>
                <a:srgbClr val="1287C3"/>
              </a:buClr>
            </a:pPr>
            <a:r>
              <a:rPr lang="sk-SK" sz="1800" dirty="0" err="1">
                <a:ea typeface="+mn-lt"/>
                <a:cs typeface="+mn-lt"/>
              </a:rPr>
              <a:t>Very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similar</a:t>
            </a:r>
            <a:r>
              <a:rPr lang="sk-SK" sz="1800" dirty="0">
                <a:ea typeface="+mn-lt"/>
                <a:cs typeface="+mn-lt"/>
              </a:rPr>
              <a:t>, </a:t>
            </a:r>
            <a:r>
              <a:rPr lang="sk-SK" sz="1800" dirty="0" err="1">
                <a:ea typeface="+mn-lt"/>
                <a:cs typeface="+mn-lt"/>
              </a:rPr>
              <a:t>but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requires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subclassing</a:t>
            </a:r>
            <a:r>
              <a:rPr lang="sk-SK" sz="1800" dirty="0">
                <a:ea typeface="+mn-lt"/>
                <a:cs typeface="+mn-lt"/>
              </a:rPr>
              <a:t> (</a:t>
            </a:r>
            <a:r>
              <a:rPr lang="sk-SK" sz="1800" i="1" dirty="0">
                <a:ea typeface="+mn-lt"/>
                <a:cs typeface="+mn-lt"/>
              </a:rPr>
              <a:t>Prototype</a:t>
            </a:r>
            <a:r>
              <a:rPr lang="sk-SK" sz="1800" dirty="0">
                <a:ea typeface="+mn-lt"/>
                <a:cs typeface="+mn-lt"/>
              </a:rPr>
              <a:t> </a:t>
            </a:r>
            <a:r>
              <a:rPr lang="sk-SK" sz="1800" dirty="0" err="1">
                <a:ea typeface="+mn-lt"/>
                <a:cs typeface="+mn-lt"/>
              </a:rPr>
              <a:t>requires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i="1" dirty="0" err="1">
                <a:ea typeface="+mn-lt"/>
                <a:cs typeface="+mn-lt"/>
              </a:rPr>
              <a:t>initialization</a:t>
            </a:r>
            <a:r>
              <a:rPr lang="sk-SK" sz="1800" dirty="0">
                <a:ea typeface="+mn-lt"/>
                <a:cs typeface="+mn-lt"/>
              </a:rPr>
              <a:t>)</a:t>
            </a: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b="1" dirty="0" err="1"/>
              <a:t>Abstract</a:t>
            </a:r>
            <a:r>
              <a:rPr lang="sk-SK" sz="1800" b="1" dirty="0"/>
              <a:t> </a:t>
            </a:r>
            <a:r>
              <a:rPr lang="sk-SK" sz="1800" b="1" dirty="0" err="1"/>
              <a:t>Factory</a:t>
            </a:r>
            <a:r>
              <a:rPr lang="sk-SK" sz="1800" b="1" dirty="0"/>
              <a:t> </a:t>
            </a:r>
            <a:r>
              <a:rPr lang="sk-SK" sz="1800" b="1" dirty="0" err="1"/>
              <a:t>Method</a:t>
            </a:r>
            <a:endParaRPr lang="sk-SK" sz="1800" b="1" dirty="0"/>
          </a:p>
          <a:p>
            <a:pPr lvl="1">
              <a:buClr>
                <a:srgbClr val="1287C3"/>
              </a:buClr>
            </a:pPr>
            <a:r>
              <a:rPr lang="sk-SK" sz="1800" dirty="0" err="1"/>
              <a:t>It</a:t>
            </a:r>
            <a:r>
              <a:rPr lang="sk-SK" sz="1800" dirty="0"/>
              <a:t> </a:t>
            </a:r>
            <a:r>
              <a:rPr lang="sk-SK" sz="1800" dirty="0" err="1"/>
              <a:t>can</a:t>
            </a:r>
            <a:r>
              <a:rPr lang="sk-SK" sz="1800" dirty="0"/>
              <a:t> </a:t>
            </a:r>
            <a:r>
              <a:rPr lang="sk-SK" sz="1800" dirty="0" err="1"/>
              <a:t>use</a:t>
            </a:r>
            <a:r>
              <a:rPr lang="sk-SK" sz="1800" dirty="0"/>
              <a:t> </a:t>
            </a:r>
            <a:r>
              <a:rPr lang="sk-SK" sz="1800" dirty="0" err="1"/>
              <a:t>collection</a:t>
            </a:r>
            <a:r>
              <a:rPr lang="sk-SK" sz="1800" dirty="0"/>
              <a:t> of </a:t>
            </a:r>
            <a:r>
              <a:rPr lang="sk-SK" sz="1800" dirty="0" err="1"/>
              <a:t>prototypes</a:t>
            </a:r>
            <a:r>
              <a:rPr lang="sk-SK" sz="1800" dirty="0"/>
              <a:t> </a:t>
            </a:r>
            <a:r>
              <a:rPr lang="sk-SK" sz="1800" dirty="0" err="1"/>
              <a:t>whole</a:t>
            </a:r>
            <a:r>
              <a:rPr lang="sk-SK" sz="1800" dirty="0"/>
              <a:t> clone </a:t>
            </a:r>
            <a:r>
              <a:rPr lang="sk-SK" sz="1800" dirty="0" err="1"/>
              <a:t>it</a:t>
            </a:r>
            <a:r>
              <a:rPr lang="sk-SK" sz="1800" dirty="0"/>
              <a:t> </a:t>
            </a:r>
            <a:r>
              <a:rPr lang="sk-SK" sz="1800" dirty="0" err="1"/>
              <a:t>will</a:t>
            </a:r>
            <a:r>
              <a:rPr lang="sk-SK" sz="1800" dirty="0"/>
              <a:t> </a:t>
            </a:r>
            <a:r>
              <a:rPr lang="sk-SK" sz="1800" dirty="0" err="1"/>
              <a:t>return</a:t>
            </a:r>
            <a:r>
              <a:rPr lang="sk-SK" sz="1800" dirty="0"/>
              <a:t> as </a:t>
            </a:r>
            <a:r>
              <a:rPr lang="sk-SK" sz="1800" dirty="0" err="1"/>
              <a:t>resulting</a:t>
            </a:r>
            <a:r>
              <a:rPr lang="sk-SK" sz="1800" dirty="0"/>
              <a:t> </a:t>
            </a:r>
            <a:r>
              <a:rPr lang="sk-SK" sz="1800" dirty="0" err="1"/>
              <a:t>objects</a:t>
            </a: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b="1" dirty="0" err="1">
                <a:ea typeface="+mn-lt"/>
                <a:cs typeface="+mn-lt"/>
              </a:rPr>
              <a:t>Singleton</a:t>
            </a:r>
            <a:endParaRPr lang="sk-SK" sz="1800"/>
          </a:p>
          <a:p>
            <a:pPr lvl="1">
              <a:buClr>
                <a:srgbClr val="1287C3"/>
              </a:buClr>
            </a:pPr>
            <a:r>
              <a:rPr lang="sk-SK" sz="1800" i="1" dirty="0">
                <a:ea typeface="+mn-lt"/>
                <a:cs typeface="+mn-lt"/>
              </a:rPr>
              <a:t>Prototype </a:t>
            </a:r>
            <a:r>
              <a:rPr lang="sk-SK" sz="1800" dirty="0" err="1">
                <a:ea typeface="+mn-lt"/>
                <a:cs typeface="+mn-lt"/>
              </a:rPr>
              <a:t>can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use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Singleton</a:t>
            </a:r>
            <a:r>
              <a:rPr lang="sk-SK" sz="1800" dirty="0">
                <a:ea typeface="+mn-lt"/>
                <a:cs typeface="+mn-lt"/>
              </a:rPr>
              <a:t> in </a:t>
            </a:r>
            <a:r>
              <a:rPr lang="sk-SK" sz="1800" dirty="0" err="1">
                <a:ea typeface="+mn-lt"/>
                <a:cs typeface="+mn-lt"/>
              </a:rPr>
              <a:t>its</a:t>
            </a:r>
            <a:r>
              <a:rPr lang="sk-SK" sz="1800" dirty="0">
                <a:ea typeface="+mn-lt"/>
                <a:cs typeface="+mn-lt"/>
              </a:rPr>
              <a:t> </a:t>
            </a:r>
            <a:r>
              <a:rPr lang="sk-SK" sz="1800" dirty="0" err="1">
                <a:ea typeface="+mn-lt"/>
                <a:cs typeface="+mn-lt"/>
              </a:rPr>
              <a:t>implementation</a:t>
            </a:r>
            <a:endParaRPr lang="sk-SK" sz="1800" b="1">
              <a:ea typeface="+mn-lt"/>
              <a:cs typeface="+mn-lt"/>
            </a:endParaRPr>
          </a:p>
          <a:p>
            <a:pPr indent="-342900">
              <a:buClr>
                <a:srgbClr val="1287C3"/>
              </a:buClr>
            </a:pPr>
            <a:r>
              <a:rPr lang="sk-SK" sz="1800" b="1" dirty="0" err="1">
                <a:ea typeface="+mn-lt"/>
                <a:cs typeface="+mn-lt"/>
              </a:rPr>
              <a:t>Composite</a:t>
            </a:r>
            <a:r>
              <a:rPr lang="sk-SK" sz="1800" b="1" dirty="0"/>
              <a:t>, </a:t>
            </a:r>
            <a:r>
              <a:rPr lang="sk-SK" sz="1800" b="1" dirty="0" err="1"/>
              <a:t>Decorator</a:t>
            </a:r>
            <a:endParaRPr lang="sk-SK" sz="1800" b="1" dirty="0"/>
          </a:p>
          <a:p>
            <a:pPr lvl="1">
              <a:buClr>
                <a:srgbClr val="1287C3"/>
              </a:buClr>
            </a:pPr>
            <a:r>
              <a:rPr lang="sk-SK" sz="1800" i="1" dirty="0"/>
              <a:t>Prototype</a:t>
            </a:r>
            <a:r>
              <a:rPr lang="sk-SK" sz="1800" dirty="0"/>
              <a:t> </a:t>
            </a:r>
            <a:r>
              <a:rPr lang="sk-SK" sz="1800" dirty="0" err="1"/>
              <a:t>can</a:t>
            </a:r>
            <a:r>
              <a:rPr lang="sk-SK" sz="1800" dirty="0"/>
              <a:t> </a:t>
            </a:r>
            <a:r>
              <a:rPr lang="sk-SK" sz="1800" dirty="0" err="1"/>
              <a:t>be</a:t>
            </a:r>
            <a:r>
              <a:rPr lang="sk-SK" sz="1800" dirty="0"/>
              <a:t> </a:t>
            </a:r>
            <a:r>
              <a:rPr lang="sk-SK" sz="1800" dirty="0" err="1"/>
              <a:t>used</a:t>
            </a:r>
            <a:r>
              <a:rPr lang="sk-SK" sz="1800" dirty="0"/>
              <a:t> </a:t>
            </a:r>
            <a:r>
              <a:rPr lang="sk-SK" sz="1800" dirty="0" err="1"/>
              <a:t>for</a:t>
            </a:r>
            <a:r>
              <a:rPr lang="sk-SK" sz="1800" dirty="0"/>
              <a:t> </a:t>
            </a:r>
            <a:r>
              <a:rPr lang="sk-SK" sz="1800" dirty="0" err="1"/>
              <a:t>saving</a:t>
            </a:r>
            <a:r>
              <a:rPr lang="sk-SK" sz="1800" dirty="0"/>
              <a:t> </a:t>
            </a:r>
            <a:r>
              <a:rPr lang="sk-SK" sz="1800" dirty="0" err="1"/>
              <a:t>already</a:t>
            </a:r>
            <a:r>
              <a:rPr lang="sk-SK" sz="1800" dirty="0"/>
              <a:t> </a:t>
            </a:r>
            <a:r>
              <a:rPr lang="sk-SK" sz="1800" dirty="0" err="1"/>
              <a:t>created</a:t>
            </a:r>
            <a:r>
              <a:rPr lang="sk-SK" sz="1800" dirty="0"/>
              <a:t> </a:t>
            </a:r>
            <a:r>
              <a:rPr lang="sk-SK" sz="1800" dirty="0" err="1"/>
              <a:t>composites</a:t>
            </a:r>
          </a:p>
        </p:txBody>
      </p:sp>
    </p:spTree>
    <p:extLst>
      <p:ext uri="{BB962C8B-B14F-4D97-AF65-F5344CB8AC3E}">
        <p14:creationId xmlns:p14="http://schemas.microsoft.com/office/powerpoint/2010/main" val="2817261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EE1C-1494-3414-FD24-32D35A47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330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sk-SK" dirty="0" err="1"/>
              <a:t>Use</a:t>
            </a:r>
            <a:r>
              <a:rPr lang="sk-SK" dirty="0"/>
              <a:t> </a:t>
            </a:r>
            <a:r>
              <a:rPr lang="sk-SK" dirty="0" err="1"/>
              <a:t>case</a:t>
            </a:r>
            <a:r>
              <a:rPr lang="sk-SK" dirty="0"/>
              <a:t> </a:t>
            </a:r>
            <a:r>
              <a:rPr lang="sk-SK" dirty="0" err="1"/>
              <a:t>for</a:t>
            </a:r>
            <a:r>
              <a:rPr lang="sk-SK" dirty="0"/>
              <a:t> </a:t>
            </a:r>
            <a:r>
              <a:rPr lang="sk-SK" i="1" dirty="0"/>
              <a:t>Prototype </a:t>
            </a:r>
            <a:r>
              <a:rPr lang="sk-SK" dirty="0"/>
              <a:t>(1)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62F730D-91CE-01BB-70F4-8A35E10A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718093"/>
            <a:ext cx="10018713" cy="43462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1800" b="1" dirty="0" err="1"/>
              <a:t>Construction</a:t>
            </a:r>
            <a:r>
              <a:rPr lang="sk-SK" sz="1800" b="1" dirty="0"/>
              <a:t> of </a:t>
            </a:r>
            <a:r>
              <a:rPr lang="sk-SK" sz="1800" b="1" dirty="0" err="1"/>
              <a:t>object</a:t>
            </a:r>
            <a:r>
              <a:rPr lang="sk-SK" sz="1800" b="1" dirty="0"/>
              <a:t> (or </a:t>
            </a:r>
            <a:r>
              <a:rPr lang="sk-SK" sz="1800" b="1" dirty="0" err="1"/>
              <a:t>its</a:t>
            </a:r>
            <a:r>
              <a:rPr lang="sk-SK" sz="1800" b="1" dirty="0"/>
              <a:t> part) </a:t>
            </a:r>
            <a:r>
              <a:rPr lang="sk-SK" sz="1800" b="1" dirty="0" err="1"/>
              <a:t>is</a:t>
            </a:r>
            <a:r>
              <a:rPr lang="sk-SK" sz="1800" b="1" dirty="0"/>
              <a:t> </a:t>
            </a:r>
            <a:r>
              <a:rPr lang="sk-SK" sz="1800" b="1" dirty="0" err="1"/>
              <a:t>non-trivial</a:t>
            </a:r>
            <a:endParaRPr lang="sk-SK" sz="1800" b="1"/>
          </a:p>
          <a:p>
            <a:pPr lvl="1">
              <a:buClr>
                <a:srgbClr val="1287C3"/>
              </a:buClr>
            </a:pPr>
            <a:r>
              <a:rPr lang="sk-SK" sz="1800" dirty="0" err="1"/>
              <a:t>example</a:t>
            </a:r>
            <a:r>
              <a:rPr lang="sk-SK" sz="1800" dirty="0"/>
              <a:t>: 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need</a:t>
            </a:r>
            <a:r>
              <a:rPr lang="sk-SK" sz="1800" dirty="0"/>
              <a:t> to </a:t>
            </a:r>
            <a:r>
              <a:rPr lang="sk-SK" sz="1800" dirty="0" err="1"/>
              <a:t>load</a:t>
            </a:r>
            <a:r>
              <a:rPr lang="sk-SK" sz="1800" dirty="0"/>
              <a:t> and </a:t>
            </a:r>
            <a:r>
              <a:rPr lang="sk-SK" sz="1800" dirty="0" err="1"/>
              <a:t>process</a:t>
            </a:r>
            <a:r>
              <a:rPr lang="sk-SK" sz="1800" dirty="0"/>
              <a:t> </a:t>
            </a:r>
            <a:r>
              <a:rPr lang="sk-SK" sz="1800" dirty="0" err="1"/>
              <a:t>file</a:t>
            </a:r>
            <a:r>
              <a:rPr lang="sk-SK" sz="1800" dirty="0"/>
              <a:t> </a:t>
            </a:r>
            <a:r>
              <a:rPr lang="sk-SK" sz="1800" dirty="0" err="1"/>
              <a:t>during</a:t>
            </a:r>
            <a:r>
              <a:rPr lang="sk-SK" sz="1800" dirty="0"/>
              <a:t> </a:t>
            </a:r>
            <a:r>
              <a:rPr lang="sk-SK" sz="1800" dirty="0" err="1"/>
              <a:t>its</a:t>
            </a:r>
            <a:r>
              <a:rPr lang="sk-SK" sz="1800" dirty="0"/>
              <a:t> </a:t>
            </a:r>
            <a:r>
              <a:rPr lang="sk-SK" sz="1800" dirty="0" err="1"/>
              <a:t>creation</a:t>
            </a:r>
            <a:endParaRPr lang="sk-SK" sz="1800"/>
          </a:p>
          <a:p>
            <a:pPr lvl="1">
              <a:buClr>
                <a:srgbClr val="1287C3"/>
              </a:buClr>
            </a:pP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don't</a:t>
            </a:r>
            <a:r>
              <a:rPr lang="sk-SK" sz="1800" dirty="0"/>
              <a:t> </a:t>
            </a:r>
            <a:r>
              <a:rPr lang="sk-SK" sz="1800" dirty="0" err="1"/>
              <a:t>want</a:t>
            </a:r>
            <a:r>
              <a:rPr lang="sk-SK" sz="1800" dirty="0"/>
              <a:t> to </a:t>
            </a:r>
            <a:r>
              <a:rPr lang="sk-SK" sz="1800" dirty="0" err="1"/>
              <a:t>construct</a:t>
            </a:r>
            <a:r>
              <a:rPr lang="sk-SK" sz="1800" dirty="0"/>
              <a:t> </a:t>
            </a:r>
            <a:r>
              <a:rPr lang="sk-SK" sz="1800" dirty="0" err="1"/>
              <a:t>object</a:t>
            </a:r>
            <a:r>
              <a:rPr lang="sk-SK" sz="1800" dirty="0"/>
              <a:t> </a:t>
            </a:r>
            <a:r>
              <a:rPr lang="sk-SK" sz="1800" dirty="0" err="1"/>
              <a:t>again</a:t>
            </a:r>
            <a:r>
              <a:rPr lang="sk-SK" sz="1800" dirty="0"/>
              <a:t> and </a:t>
            </a:r>
            <a:r>
              <a:rPr lang="sk-SK" sz="1800" dirty="0" err="1"/>
              <a:t>unneccessarily</a:t>
            </a:r>
            <a:r>
              <a:rPr lang="sk-SK" sz="1800" dirty="0"/>
              <a:t> </a:t>
            </a:r>
            <a:r>
              <a:rPr lang="sk-SK" sz="1800" dirty="0" err="1"/>
              <a:t>slow</a:t>
            </a:r>
            <a:r>
              <a:rPr lang="sk-SK" sz="1800" dirty="0"/>
              <a:t> </a:t>
            </a:r>
            <a:r>
              <a:rPr lang="sk-SK" sz="1800" dirty="0" err="1"/>
              <a:t>down</a:t>
            </a:r>
            <a:r>
              <a:rPr lang="sk-SK" sz="1800" dirty="0"/>
              <a:t> program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We</a:t>
            </a:r>
            <a:r>
              <a:rPr lang="sk-SK" sz="1800" dirty="0"/>
              <a:t> are </a:t>
            </a:r>
            <a:r>
              <a:rPr lang="sk-SK" sz="1800" dirty="0" err="1"/>
              <a:t>interested</a:t>
            </a:r>
            <a:r>
              <a:rPr lang="sk-SK" sz="1800" dirty="0"/>
              <a:t> in </a:t>
            </a:r>
            <a:r>
              <a:rPr lang="sk-SK" sz="1800" dirty="0" err="1"/>
              <a:t>time</a:t>
            </a:r>
            <a:r>
              <a:rPr lang="sk-SK" sz="1800" dirty="0"/>
              <a:t> </a:t>
            </a:r>
            <a:r>
              <a:rPr lang="sk-SK" sz="1800" dirty="0" err="1"/>
              <a:t>effectivity</a:t>
            </a:r>
            <a:endParaRPr lang="sk-SK" sz="1800"/>
          </a:p>
          <a:p>
            <a:pPr>
              <a:buClr>
                <a:srgbClr val="1287C3"/>
              </a:buClr>
            </a:pP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use</a:t>
            </a:r>
            <a:r>
              <a:rPr lang="sk-SK" sz="1800" dirty="0"/>
              <a:t> design </a:t>
            </a:r>
            <a:r>
              <a:rPr lang="sk-SK" sz="1800" dirty="0" err="1"/>
              <a:t>pattern</a:t>
            </a:r>
            <a:r>
              <a:rPr lang="sk-SK" sz="1800" dirty="0"/>
              <a:t> </a:t>
            </a:r>
            <a:r>
              <a:rPr lang="sk-SK" sz="1800" i="1" dirty="0"/>
              <a:t>Prototype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create</a:t>
            </a:r>
            <a:r>
              <a:rPr lang="sk-SK" sz="1800" dirty="0"/>
              <a:t> </a:t>
            </a:r>
            <a:r>
              <a:rPr lang="sk-SK" sz="1800" dirty="0" err="1"/>
              <a:t>first</a:t>
            </a:r>
            <a:r>
              <a:rPr lang="sk-SK" sz="1800" dirty="0"/>
              <a:t> </a:t>
            </a:r>
            <a:r>
              <a:rPr lang="sk-SK" sz="1800" dirty="0" err="1"/>
              <a:t>object</a:t>
            </a:r>
            <a:r>
              <a:rPr lang="sk-SK" sz="1800" dirty="0"/>
              <a:t> </a:t>
            </a:r>
            <a:r>
              <a:rPr lang="sk-SK" sz="1800" dirty="0" err="1"/>
              <a:t>using</a:t>
            </a:r>
            <a:r>
              <a:rPr lang="sk-SK" sz="1800" dirty="0"/>
              <a:t> </a:t>
            </a:r>
            <a:r>
              <a:rPr lang="sk-SK" sz="1800" dirty="0" err="1"/>
              <a:t>constructor</a:t>
            </a:r>
            <a:r>
              <a:rPr lang="sk-SK" sz="1800" dirty="0"/>
              <a:t> and </a:t>
            </a:r>
            <a:r>
              <a:rPr lang="sk-SK" sz="1800" dirty="0" err="1"/>
              <a:t>we</a:t>
            </a:r>
            <a:r>
              <a:rPr lang="sk-SK" sz="1800" dirty="0"/>
              <a:t> clone </a:t>
            </a:r>
            <a:r>
              <a:rPr lang="sk-SK" sz="1800" dirty="0" err="1"/>
              <a:t>other</a:t>
            </a:r>
            <a:r>
              <a:rPr lang="sk-SK" sz="1800" dirty="0"/>
              <a:t> </a:t>
            </a:r>
            <a:r>
              <a:rPr lang="sk-SK" sz="1800" dirty="0" err="1"/>
              <a:t>from</a:t>
            </a:r>
            <a:r>
              <a:rPr lang="sk-SK" sz="1800" dirty="0"/>
              <a:t> </a:t>
            </a:r>
            <a:r>
              <a:rPr lang="sk-SK" sz="1800" dirty="0" err="1"/>
              <a:t>this</a:t>
            </a:r>
            <a:r>
              <a:rPr lang="sk-SK" sz="1800" dirty="0"/>
              <a:t> </a:t>
            </a:r>
            <a:r>
              <a:rPr lang="sk-SK" sz="1800" dirty="0" err="1"/>
              <a:t>first</a:t>
            </a:r>
            <a:r>
              <a:rPr lang="sk-SK" sz="1800" dirty="0"/>
              <a:t> </a:t>
            </a:r>
            <a:r>
              <a:rPr lang="sk-SK" sz="1800" dirty="0" err="1"/>
              <a:t>object</a:t>
            </a:r>
            <a:r>
              <a:rPr lang="sk-SK" sz="1800" dirty="0"/>
              <a:t> (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assume</a:t>
            </a:r>
            <a:r>
              <a:rPr lang="sk-SK" sz="1800" dirty="0"/>
              <a:t> 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don't</a:t>
            </a:r>
            <a:r>
              <a:rPr lang="sk-SK" sz="1800" dirty="0"/>
              <a:t> </a:t>
            </a:r>
            <a:r>
              <a:rPr lang="sk-SK" sz="1800" dirty="0" err="1"/>
              <a:t>need</a:t>
            </a:r>
            <a:r>
              <a:rPr lang="sk-SK" sz="1800" dirty="0"/>
              <a:t> to </a:t>
            </a:r>
            <a:r>
              <a:rPr lang="sk-SK" sz="1800" dirty="0" err="1"/>
              <a:t>load</a:t>
            </a:r>
            <a:r>
              <a:rPr lang="sk-SK" sz="1800" dirty="0"/>
              <a:t> and </a:t>
            </a:r>
            <a:r>
              <a:rPr lang="sk-SK" sz="1800" dirty="0" err="1"/>
              <a:t>process</a:t>
            </a:r>
            <a:r>
              <a:rPr lang="sk-SK" sz="1800" dirty="0"/>
              <a:t> </a:t>
            </a:r>
            <a:r>
              <a:rPr lang="sk-SK" sz="1800" dirty="0" err="1"/>
              <a:t>file</a:t>
            </a:r>
            <a:r>
              <a:rPr lang="sk-SK" sz="1800" dirty="0"/>
              <a:t> </a:t>
            </a:r>
            <a:r>
              <a:rPr lang="sk-SK" sz="1800" dirty="0" err="1"/>
              <a:t>again</a:t>
            </a:r>
            <a:r>
              <a:rPr lang="sk-SK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89279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EE1C-1494-3414-FD24-32D35A47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330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sk-SK" dirty="0" err="1"/>
              <a:t>Use</a:t>
            </a:r>
            <a:r>
              <a:rPr lang="sk-SK" dirty="0"/>
              <a:t> </a:t>
            </a:r>
            <a:r>
              <a:rPr lang="sk-SK" dirty="0" err="1"/>
              <a:t>case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i="1" dirty="0"/>
              <a:t>Prototype </a:t>
            </a:r>
            <a:r>
              <a:rPr lang="sk-SK" dirty="0"/>
              <a:t>(2)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62F730D-91CE-01BB-70F4-8A35E10A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718093"/>
            <a:ext cx="10018713" cy="43462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1800" b="1" dirty="0" err="1"/>
              <a:t>Classes</a:t>
            </a:r>
            <a:r>
              <a:rPr lang="sk-SK" sz="1800" b="1" dirty="0"/>
              <a:t> are </a:t>
            </a:r>
            <a:r>
              <a:rPr lang="sk-SK" sz="1800" b="1" dirty="0" err="1"/>
              <a:t>being</a:t>
            </a:r>
            <a:r>
              <a:rPr lang="sk-SK" sz="1800" b="1" dirty="0"/>
              <a:t> </a:t>
            </a:r>
            <a:r>
              <a:rPr lang="sk-SK" sz="1800" b="1" dirty="0" err="1"/>
              <a:t>created</a:t>
            </a:r>
            <a:r>
              <a:rPr lang="sk-SK" sz="1800" b="1" dirty="0"/>
              <a:t> </a:t>
            </a:r>
            <a:r>
              <a:rPr lang="sk-SK" sz="1800" b="1" dirty="0" err="1"/>
              <a:t>dynamically</a:t>
            </a:r>
            <a:r>
              <a:rPr lang="sk-SK" sz="1800" b="1" dirty="0"/>
              <a:t> </a:t>
            </a:r>
            <a:r>
              <a:rPr lang="sk-SK" sz="1800" b="1" dirty="0" err="1"/>
              <a:t>during</a:t>
            </a:r>
            <a:r>
              <a:rPr lang="sk-SK" sz="1800" b="1" dirty="0"/>
              <a:t> </a:t>
            </a:r>
            <a:r>
              <a:rPr lang="sk-SK" sz="1800" b="1" dirty="0" err="1"/>
              <a:t>runtime</a:t>
            </a:r>
            <a:endParaRPr lang="sk-SK" sz="1800" dirty="0"/>
          </a:p>
          <a:p>
            <a:pPr lvl="1">
              <a:buClr>
                <a:srgbClr val="1287C3"/>
              </a:buClr>
            </a:pPr>
            <a:r>
              <a:rPr lang="sk-SK" sz="1800" dirty="0" err="1"/>
              <a:t>example</a:t>
            </a:r>
            <a:r>
              <a:rPr lang="sk-SK" sz="1800" dirty="0"/>
              <a:t>: 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procedurally</a:t>
            </a:r>
            <a:r>
              <a:rPr lang="sk-SK" sz="1800" dirty="0"/>
              <a:t> </a:t>
            </a:r>
            <a:r>
              <a:rPr lang="sk-SK" sz="1800" dirty="0" err="1"/>
              <a:t>generate</a:t>
            </a:r>
            <a:r>
              <a:rPr lang="sk-SK" sz="1800" dirty="0"/>
              <a:t> </a:t>
            </a:r>
            <a:r>
              <a:rPr lang="sk-SK" sz="1800" dirty="0" err="1"/>
              <a:t>different</a:t>
            </a:r>
            <a:r>
              <a:rPr lang="sk-SK" sz="1800" dirty="0"/>
              <a:t> </a:t>
            </a:r>
            <a:r>
              <a:rPr lang="sk-SK" sz="1800" dirty="0" err="1"/>
              <a:t>assets</a:t>
            </a:r>
            <a:r>
              <a:rPr lang="sk-SK" sz="1800" dirty="0"/>
              <a:t> </a:t>
            </a:r>
            <a:r>
              <a:rPr lang="sk-SK" sz="1800" dirty="0" err="1"/>
              <a:t>for</a:t>
            </a:r>
            <a:r>
              <a:rPr lang="sk-SK" sz="1800" dirty="0"/>
              <a:t> game</a:t>
            </a:r>
          </a:p>
          <a:p>
            <a:pPr lvl="1">
              <a:buClr>
                <a:srgbClr val="1287C3"/>
              </a:buClr>
            </a:pP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want</a:t>
            </a:r>
            <a:r>
              <a:rPr lang="sk-SK" sz="1800" dirty="0"/>
              <a:t> to </a:t>
            </a:r>
            <a:r>
              <a:rPr lang="sk-SK" sz="1800" dirty="0" err="1"/>
              <a:t>create</a:t>
            </a:r>
            <a:r>
              <a:rPr lang="sk-SK" sz="1800" dirty="0"/>
              <a:t> </a:t>
            </a:r>
            <a:r>
              <a:rPr lang="sk-SK" sz="1800" dirty="0" err="1"/>
              <a:t>instances</a:t>
            </a:r>
            <a:r>
              <a:rPr lang="sk-SK" sz="1800" dirty="0"/>
              <a:t> of </a:t>
            </a:r>
            <a:r>
              <a:rPr lang="sk-SK" sz="1800" dirty="0" err="1"/>
              <a:t>such</a:t>
            </a:r>
            <a:r>
              <a:rPr lang="sk-SK" sz="1800" dirty="0"/>
              <a:t> </a:t>
            </a:r>
            <a:r>
              <a:rPr lang="sk-SK" sz="1800" dirty="0" err="1"/>
              <a:t>class</a:t>
            </a:r>
            <a:endParaRPr lang="sk-SK" sz="1800"/>
          </a:p>
          <a:p>
            <a:pPr>
              <a:buClr>
                <a:srgbClr val="1287C3"/>
              </a:buClr>
            </a:pP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use</a:t>
            </a:r>
            <a:r>
              <a:rPr lang="sk-SK" sz="1800" dirty="0"/>
              <a:t> design </a:t>
            </a:r>
            <a:r>
              <a:rPr lang="sk-SK" sz="1800" dirty="0" err="1"/>
              <a:t>pattern</a:t>
            </a:r>
            <a:r>
              <a:rPr lang="sk-SK" sz="1800" dirty="0"/>
              <a:t> </a:t>
            </a:r>
            <a:r>
              <a:rPr lang="sk-SK" sz="1800" i="1" dirty="0"/>
              <a:t>Prototype</a:t>
            </a:r>
            <a:endParaRPr lang="sk-SK" sz="1800" dirty="0"/>
          </a:p>
          <a:p>
            <a:pPr lvl="1">
              <a:buClr>
                <a:srgbClr val="1287C3"/>
              </a:buClr>
            </a:pPr>
            <a:r>
              <a:rPr lang="sk-SK" sz="1800" dirty="0" err="1"/>
              <a:t>For</a:t>
            </a:r>
            <a:r>
              <a:rPr lang="sk-SK" sz="1800" dirty="0"/>
              <a:t> </a:t>
            </a:r>
            <a:r>
              <a:rPr lang="sk-SK" sz="1800" dirty="0" err="1"/>
              <a:t>each</a:t>
            </a:r>
            <a:r>
              <a:rPr lang="sk-SK" sz="1800" dirty="0"/>
              <a:t> type, 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create</a:t>
            </a:r>
            <a:r>
              <a:rPr lang="sk-SK" sz="1800" dirty="0"/>
              <a:t> 1 </a:t>
            </a:r>
            <a:r>
              <a:rPr lang="sk-SK" sz="1800" dirty="0" err="1"/>
              <a:t>instance</a:t>
            </a:r>
            <a:r>
              <a:rPr lang="sk-SK" sz="1800" dirty="0"/>
              <a:t> (prototype) 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will</a:t>
            </a:r>
            <a:r>
              <a:rPr lang="sk-SK" sz="1800" dirty="0"/>
              <a:t> clone more </a:t>
            </a:r>
            <a:r>
              <a:rPr lang="sk-SK" sz="1800" dirty="0" err="1"/>
              <a:t>instances</a:t>
            </a:r>
            <a:r>
              <a:rPr lang="sk-SK" sz="1800" dirty="0"/>
              <a:t> </a:t>
            </a:r>
            <a:r>
              <a:rPr lang="sk-SK" sz="1800" dirty="0" err="1"/>
              <a:t>from</a:t>
            </a:r>
            <a:endParaRPr lang="sk-SK" sz="1800"/>
          </a:p>
          <a:p>
            <a:pPr>
              <a:buClr>
                <a:srgbClr val="1287C3"/>
              </a:buClr>
            </a:pP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dirty="0" err="1"/>
              <a:t>Other</a:t>
            </a:r>
            <a:r>
              <a:rPr lang="sk-SK" sz="1800" dirty="0"/>
              <a:t> design </a:t>
            </a:r>
            <a:r>
              <a:rPr lang="sk-SK" sz="1800" dirty="0" err="1"/>
              <a:t>patterns</a:t>
            </a:r>
            <a:r>
              <a:rPr lang="sk-SK" sz="1800" dirty="0"/>
              <a:t> </a:t>
            </a:r>
            <a:r>
              <a:rPr lang="sk-SK" sz="1800" dirty="0" err="1"/>
              <a:t>don't</a:t>
            </a:r>
            <a:r>
              <a:rPr lang="sk-SK" sz="1800" dirty="0"/>
              <a:t> </a:t>
            </a:r>
            <a:r>
              <a:rPr lang="sk-SK" sz="1800" dirty="0" err="1"/>
              <a:t>enable</a:t>
            </a:r>
            <a:r>
              <a:rPr lang="sk-SK" sz="1800" dirty="0"/>
              <a:t> </a:t>
            </a:r>
            <a:r>
              <a:rPr lang="sk-SK" sz="1800" dirty="0" err="1"/>
              <a:t>this</a:t>
            </a:r>
            <a:r>
              <a:rPr lang="sk-SK" sz="1800" dirty="0"/>
              <a:t> </a:t>
            </a:r>
            <a:r>
              <a:rPr lang="sk-SK" sz="1800" dirty="0" err="1"/>
              <a:t>kind</a:t>
            </a:r>
            <a:r>
              <a:rPr lang="sk-SK" sz="1800" dirty="0"/>
              <a:t> of </a:t>
            </a:r>
            <a:r>
              <a:rPr lang="sk-SK" sz="1800" dirty="0" err="1"/>
              <a:t>creation</a:t>
            </a:r>
            <a:endParaRPr lang="sk-SK" sz="1800"/>
          </a:p>
        </p:txBody>
      </p:sp>
    </p:spTree>
    <p:extLst>
      <p:ext uri="{BB962C8B-B14F-4D97-AF65-F5344CB8AC3E}">
        <p14:creationId xmlns:p14="http://schemas.microsoft.com/office/powerpoint/2010/main" val="3234800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EE1C-1494-3414-FD24-32D35A47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330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sk-SK" dirty="0" err="1"/>
              <a:t>Use</a:t>
            </a:r>
            <a:r>
              <a:rPr lang="sk-SK" dirty="0"/>
              <a:t> </a:t>
            </a:r>
            <a:r>
              <a:rPr lang="sk-SK" dirty="0" err="1"/>
              <a:t>case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i="1" dirty="0"/>
              <a:t>Prototype </a:t>
            </a:r>
            <a:r>
              <a:rPr lang="sk-SK" dirty="0"/>
              <a:t>(3)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62F730D-91CE-01BB-70F4-8A35E10A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363189"/>
            <a:ext cx="10018713" cy="550493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sk-SK" sz="1800" b="1" dirty="0" err="1"/>
              <a:t>We</a:t>
            </a:r>
            <a:r>
              <a:rPr lang="sk-SK" sz="1800" b="1" dirty="0"/>
              <a:t> </a:t>
            </a:r>
            <a:r>
              <a:rPr lang="sk-SK" sz="1800" b="1" dirty="0" err="1"/>
              <a:t>create</a:t>
            </a:r>
            <a:r>
              <a:rPr lang="sk-SK" sz="1800" b="1" dirty="0"/>
              <a:t> </a:t>
            </a:r>
            <a:r>
              <a:rPr lang="sk-SK" sz="1800" b="1" dirty="0" err="1"/>
              <a:t>many</a:t>
            </a:r>
            <a:r>
              <a:rPr lang="sk-SK" sz="1800" b="1" dirty="0"/>
              <a:t> </a:t>
            </a:r>
            <a:r>
              <a:rPr lang="sk-SK" sz="1800" b="1" dirty="0" err="1"/>
              <a:t>kinds</a:t>
            </a:r>
            <a:r>
              <a:rPr lang="sk-SK" sz="1800" b="1" dirty="0"/>
              <a:t> of </a:t>
            </a:r>
            <a:r>
              <a:rPr lang="sk-SK" sz="1800" b="1" dirty="0" err="1"/>
              <a:t>some</a:t>
            </a:r>
            <a:r>
              <a:rPr lang="sk-SK" sz="1800" b="1" dirty="0"/>
              <a:t> </a:t>
            </a:r>
            <a:r>
              <a:rPr lang="sk-SK" sz="1800" b="1" dirty="0" err="1"/>
              <a:t>class</a:t>
            </a:r>
            <a:r>
              <a:rPr lang="sk-SK" sz="1800" b="1" dirty="0"/>
              <a:t> </a:t>
            </a:r>
            <a:r>
              <a:rPr lang="sk-SK" sz="1800" dirty="0"/>
              <a:t>(</a:t>
            </a:r>
            <a:r>
              <a:rPr lang="sk-SK" sz="1800" dirty="0" err="1"/>
              <a:t>example</a:t>
            </a:r>
            <a:r>
              <a:rPr lang="sk-SK" sz="1800" dirty="0"/>
              <a:t>: </a:t>
            </a:r>
            <a:r>
              <a:rPr lang="sk-SK" sz="1800" dirty="0" err="1"/>
              <a:t>many</a:t>
            </a:r>
            <a:r>
              <a:rPr lang="sk-SK" sz="1800" dirty="0"/>
              <a:t> </a:t>
            </a:r>
            <a:r>
              <a:rPr lang="sk-SK" sz="1800" dirty="0" err="1"/>
              <a:t>different</a:t>
            </a:r>
            <a:r>
              <a:rPr lang="sk-SK" sz="1800" dirty="0"/>
              <a:t> </a:t>
            </a:r>
            <a:r>
              <a:rPr lang="sk-SK" sz="1800" dirty="0" err="1"/>
              <a:t>parametrizations</a:t>
            </a:r>
            <a:r>
              <a:rPr lang="sk-SK" sz="1800" dirty="0"/>
              <a:t>)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example</a:t>
            </a:r>
            <a:r>
              <a:rPr lang="sk-SK" sz="1800" dirty="0"/>
              <a:t>: </a:t>
            </a:r>
            <a:r>
              <a:rPr lang="sk-SK" sz="1800" dirty="0" err="1"/>
              <a:t>we</a:t>
            </a:r>
            <a:r>
              <a:rPr lang="sk-SK" sz="1800" dirty="0"/>
              <a:t> are </a:t>
            </a:r>
            <a:r>
              <a:rPr lang="sk-SK" sz="1800" dirty="0" err="1"/>
              <a:t>creating</a:t>
            </a:r>
            <a:r>
              <a:rPr lang="sk-SK" sz="1800" dirty="0"/>
              <a:t> a game </a:t>
            </a:r>
            <a:r>
              <a:rPr lang="sk-SK" sz="1800" dirty="0" err="1"/>
              <a:t>where</a:t>
            </a:r>
            <a:r>
              <a:rPr lang="sk-SK" sz="1800" dirty="0"/>
              <a:t> </a:t>
            </a:r>
            <a:r>
              <a:rPr lang="sk-SK" sz="1800" dirty="0" err="1"/>
              <a:t>many</a:t>
            </a:r>
            <a:r>
              <a:rPr lang="sk-SK" sz="1800" dirty="0"/>
              <a:t> </a:t>
            </a:r>
            <a:r>
              <a:rPr lang="sk-SK" sz="1800" dirty="0" err="1"/>
              <a:t>units</a:t>
            </a:r>
            <a:r>
              <a:rPr lang="sk-SK" sz="1800" dirty="0"/>
              <a:t> are </a:t>
            </a:r>
            <a:r>
              <a:rPr lang="sk-SK" sz="1800" dirty="0" err="1"/>
              <a:t>very</a:t>
            </a:r>
            <a:r>
              <a:rPr lang="sk-SK" sz="1800" dirty="0"/>
              <a:t> </a:t>
            </a:r>
            <a:r>
              <a:rPr lang="sk-SK" sz="1800" dirty="0" err="1"/>
              <a:t>similar</a:t>
            </a:r>
            <a:r>
              <a:rPr lang="sk-SK" sz="1800" dirty="0"/>
              <a:t> and </a:t>
            </a:r>
            <a:r>
              <a:rPr lang="sk-SK" sz="1800" dirty="0" err="1"/>
              <a:t>differ</a:t>
            </a:r>
            <a:r>
              <a:rPr lang="sk-SK" sz="1800" dirty="0"/>
              <a:t> </a:t>
            </a:r>
            <a:r>
              <a:rPr lang="sk-SK" sz="1800" dirty="0" err="1"/>
              <a:t>only</a:t>
            </a:r>
            <a:r>
              <a:rPr lang="sk-SK" sz="1800" dirty="0"/>
              <a:t> in </a:t>
            </a:r>
            <a:r>
              <a:rPr lang="sk-SK" sz="1800" dirty="0" err="1"/>
              <a:t>parameters</a:t>
            </a:r>
            <a:r>
              <a:rPr lang="sk-SK" sz="1800" dirty="0"/>
              <a:t> and </a:t>
            </a:r>
            <a:r>
              <a:rPr lang="sk-SK" sz="1800" dirty="0" err="1"/>
              <a:t>assets</a:t>
            </a:r>
            <a:r>
              <a:rPr lang="sk-SK" sz="1800" dirty="0"/>
              <a:t> </a:t>
            </a:r>
            <a:r>
              <a:rPr lang="sk-SK" sz="1800" dirty="0" err="1"/>
              <a:t>used</a:t>
            </a:r>
            <a:endParaRPr lang="sk-SK" sz="1800" dirty="0"/>
          </a:p>
          <a:p>
            <a:pPr>
              <a:buClr>
                <a:srgbClr val="1287C3"/>
              </a:buClr>
            </a:pPr>
            <a:r>
              <a:rPr lang="sk-SK" sz="1800" i="1" dirty="0" err="1"/>
              <a:t>Possible</a:t>
            </a:r>
            <a:r>
              <a:rPr lang="sk-SK" sz="1800" i="1" dirty="0"/>
              <a:t> </a:t>
            </a:r>
            <a:r>
              <a:rPr lang="sk-SK" sz="1800" i="1" dirty="0" err="1"/>
              <a:t>solutions</a:t>
            </a:r>
            <a:r>
              <a:rPr lang="sk-SK" sz="1800" i="1" dirty="0"/>
              <a:t>: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For</a:t>
            </a:r>
            <a:r>
              <a:rPr lang="sk-SK" sz="1800" dirty="0"/>
              <a:t> </a:t>
            </a:r>
            <a:r>
              <a:rPr lang="sk-SK" sz="1800" dirty="0" err="1"/>
              <a:t>each</a:t>
            </a:r>
            <a:r>
              <a:rPr lang="sk-SK" sz="1800" dirty="0"/>
              <a:t> </a:t>
            </a:r>
            <a:r>
              <a:rPr lang="sk-SK" sz="1800" dirty="0" err="1"/>
              <a:t>kind</a:t>
            </a:r>
            <a:r>
              <a:rPr lang="sk-SK" sz="1800" dirty="0"/>
              <a:t> of </a:t>
            </a:r>
            <a:r>
              <a:rPr lang="sk-SK" sz="1800" dirty="0" err="1"/>
              <a:t>instance</a:t>
            </a:r>
            <a:r>
              <a:rPr lang="sk-SK" sz="1800" dirty="0"/>
              <a:t> –&gt; new </a:t>
            </a:r>
            <a:r>
              <a:rPr lang="sk-SK" sz="1800" dirty="0" err="1"/>
              <a:t>class</a:t>
            </a:r>
            <a:r>
              <a:rPr lang="sk-SK" sz="1800" dirty="0"/>
              <a:t> </a:t>
            </a:r>
            <a:r>
              <a:rPr lang="sk-SK" sz="1800" dirty="0" err="1"/>
              <a:t>that</a:t>
            </a:r>
            <a:r>
              <a:rPr lang="sk-SK" sz="1800" dirty="0"/>
              <a:t> </a:t>
            </a:r>
            <a:r>
              <a:rPr lang="sk-SK" sz="1800" dirty="0" err="1"/>
              <a:t>inherits</a:t>
            </a:r>
            <a:r>
              <a:rPr lang="sk-SK" sz="1800" dirty="0"/>
              <a:t> </a:t>
            </a:r>
            <a:r>
              <a:rPr lang="sk-SK" sz="1800" dirty="0" err="1"/>
              <a:t>from</a:t>
            </a:r>
            <a:r>
              <a:rPr lang="sk-SK" sz="1800" dirty="0"/>
              <a:t> </a:t>
            </a:r>
            <a:r>
              <a:rPr lang="sk-SK" sz="1800" dirty="0" err="1"/>
              <a:t>main</a:t>
            </a:r>
            <a:endParaRPr lang="sk-SK" sz="1800" dirty="0"/>
          </a:p>
          <a:p>
            <a:pPr lvl="2">
              <a:buClr>
                <a:srgbClr val="1287C3"/>
              </a:buClr>
            </a:pPr>
            <a:r>
              <a:rPr lang="sk-SK" dirty="0" err="1"/>
              <a:t>cons</a:t>
            </a:r>
            <a:r>
              <a:rPr lang="sk-SK" dirty="0"/>
              <a:t>:</a:t>
            </a:r>
          </a:p>
          <a:p>
            <a:pPr lvl="3">
              <a:buClr>
                <a:srgbClr val="1287C3"/>
              </a:buClr>
            </a:pPr>
            <a:r>
              <a:rPr lang="sk-SK" sz="1800" dirty="0" err="1"/>
              <a:t>Unusable</a:t>
            </a:r>
            <a:r>
              <a:rPr lang="sk-SK" sz="1800" dirty="0"/>
              <a:t>, </a:t>
            </a:r>
            <a:r>
              <a:rPr lang="sk-SK" sz="1800" dirty="0" err="1"/>
              <a:t>if</a:t>
            </a:r>
            <a:r>
              <a:rPr lang="sk-SK" sz="1800" dirty="0"/>
              <a:t> </a:t>
            </a:r>
            <a:r>
              <a:rPr lang="sk-SK" sz="1800" dirty="0" err="1"/>
              <a:t>classes</a:t>
            </a:r>
            <a:r>
              <a:rPr lang="sk-SK" sz="1800" dirty="0"/>
              <a:t> are </a:t>
            </a:r>
            <a:r>
              <a:rPr lang="sk-SK" sz="1800" dirty="0" err="1"/>
              <a:t>generated</a:t>
            </a:r>
            <a:r>
              <a:rPr lang="sk-SK" sz="1800" dirty="0"/>
              <a:t> </a:t>
            </a:r>
            <a:r>
              <a:rPr lang="sk-SK" sz="1800" dirty="0" err="1"/>
              <a:t>during</a:t>
            </a:r>
            <a:r>
              <a:rPr lang="sk-SK" sz="1800" dirty="0"/>
              <a:t> </a:t>
            </a:r>
            <a:r>
              <a:rPr lang="sk-SK" sz="1800" dirty="0" err="1"/>
              <a:t>runtime</a:t>
            </a:r>
            <a:endParaRPr lang="sk-SK" sz="1800" dirty="0"/>
          </a:p>
          <a:p>
            <a:pPr lvl="3">
              <a:buClr>
                <a:srgbClr val="1287C3"/>
              </a:buClr>
            </a:pPr>
            <a:r>
              <a:rPr lang="sk-SK" sz="1800" dirty="0" err="1"/>
              <a:t>Impractical</a:t>
            </a:r>
            <a:r>
              <a:rPr lang="sk-SK" sz="1800" dirty="0"/>
              <a:t>, </a:t>
            </a:r>
            <a:r>
              <a:rPr lang="sk-SK" sz="1800" dirty="0" err="1"/>
              <a:t>if</a:t>
            </a:r>
            <a:r>
              <a:rPr lang="sk-SK" sz="1800" dirty="0"/>
              <a:t> </a:t>
            </a:r>
            <a:r>
              <a:rPr lang="sk-SK" sz="1800" dirty="0" err="1"/>
              <a:t>the</a:t>
            </a:r>
            <a:r>
              <a:rPr lang="sk-SK" sz="1800" dirty="0"/>
              <a:t> </a:t>
            </a:r>
            <a:r>
              <a:rPr lang="sk-SK" sz="1800" dirty="0" err="1"/>
              <a:t>amount</a:t>
            </a:r>
            <a:r>
              <a:rPr lang="sk-SK" sz="1800" dirty="0"/>
              <a:t> of </a:t>
            </a:r>
            <a:r>
              <a:rPr lang="sk-SK" sz="1800" dirty="0" err="1"/>
              <a:t>classes</a:t>
            </a:r>
            <a:r>
              <a:rPr lang="sk-SK" sz="1800" dirty="0"/>
              <a:t> </a:t>
            </a:r>
            <a:r>
              <a:rPr lang="sk-SK" sz="1800" dirty="0" err="1"/>
              <a:t>can</a:t>
            </a:r>
            <a:r>
              <a:rPr lang="sk-SK" sz="1800" dirty="0"/>
              <a:t> change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For</a:t>
            </a:r>
            <a:r>
              <a:rPr lang="sk-SK" sz="1800" dirty="0"/>
              <a:t> </a:t>
            </a:r>
            <a:r>
              <a:rPr lang="sk-SK" sz="1800" dirty="0" err="1"/>
              <a:t>each</a:t>
            </a:r>
            <a:r>
              <a:rPr lang="sk-SK" sz="1800" dirty="0"/>
              <a:t> </a:t>
            </a:r>
            <a:r>
              <a:rPr lang="sk-SK" sz="1800" dirty="0" err="1"/>
              <a:t>kind</a:t>
            </a:r>
            <a:r>
              <a:rPr lang="sk-SK" sz="1800" dirty="0"/>
              <a:t> of </a:t>
            </a:r>
            <a:r>
              <a:rPr lang="sk-SK" sz="1800" dirty="0" err="1"/>
              <a:t>instance</a:t>
            </a:r>
            <a:r>
              <a:rPr lang="sk-SK" sz="1800" dirty="0"/>
              <a:t> –&gt; set of </a:t>
            </a:r>
            <a:r>
              <a:rPr lang="sk-SK" sz="1800" dirty="0" err="1"/>
              <a:t>parameters</a:t>
            </a:r>
            <a:r>
              <a:rPr lang="sk-SK" sz="1800" dirty="0"/>
              <a:t> of </a:t>
            </a:r>
            <a:r>
              <a:rPr lang="sk-SK" sz="1800" dirty="0" err="1"/>
              <a:t>main</a:t>
            </a:r>
            <a:r>
              <a:rPr lang="sk-SK" sz="1800" dirty="0"/>
              <a:t> </a:t>
            </a:r>
            <a:r>
              <a:rPr lang="sk-SK" sz="1800" dirty="0" err="1"/>
              <a:t>class</a:t>
            </a:r>
            <a:r>
              <a:rPr lang="sk-SK" sz="1800" dirty="0"/>
              <a:t> (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have</a:t>
            </a:r>
            <a:r>
              <a:rPr lang="sk-SK" sz="1800" dirty="0"/>
              <a:t> no </a:t>
            </a:r>
            <a:r>
              <a:rPr lang="sk-SK" sz="1800" dirty="0" err="1"/>
              <a:t>descendants</a:t>
            </a:r>
            <a:r>
              <a:rPr lang="sk-SK" sz="1800" dirty="0"/>
              <a:t>)</a:t>
            </a:r>
          </a:p>
          <a:p>
            <a:pPr lvl="2">
              <a:buClr>
                <a:srgbClr val="1287C3"/>
              </a:buClr>
            </a:pPr>
            <a:r>
              <a:rPr lang="sk-SK" dirty="0" err="1"/>
              <a:t>pros:we</a:t>
            </a:r>
            <a:r>
              <a:rPr lang="sk-SK" dirty="0"/>
              <a:t> </a:t>
            </a:r>
            <a:r>
              <a:rPr lang="sk-SK" dirty="0" err="1"/>
              <a:t>don't</a:t>
            </a:r>
            <a:r>
              <a:rPr lang="sk-SK" dirty="0"/>
              <a:t> </a:t>
            </a:r>
            <a:r>
              <a:rPr lang="sk-SK" dirty="0" err="1"/>
              <a:t>have</a:t>
            </a:r>
            <a:r>
              <a:rPr lang="sk-SK" dirty="0"/>
              <a:t> </a:t>
            </a:r>
            <a:r>
              <a:rPr lang="sk-SK" dirty="0" err="1"/>
              <a:t>many</a:t>
            </a:r>
            <a:r>
              <a:rPr lang="sk-SK" dirty="0"/>
              <a:t> </a:t>
            </a:r>
            <a:r>
              <a:rPr lang="sk-SK" dirty="0" err="1"/>
              <a:t>classes</a:t>
            </a:r>
            <a:r>
              <a:rPr lang="sk-SK" dirty="0"/>
              <a:t>, </a:t>
            </a:r>
            <a:r>
              <a:rPr lang="sk-SK" dirty="0" err="1"/>
              <a:t>one</a:t>
            </a:r>
            <a:r>
              <a:rPr lang="sk-SK" dirty="0"/>
              <a:t> 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enough</a:t>
            </a:r>
            <a:endParaRPr lang="sk-SK" dirty="0"/>
          </a:p>
          <a:p>
            <a:pPr lvl="2">
              <a:buClr>
                <a:srgbClr val="1287C3"/>
              </a:buClr>
            </a:pPr>
            <a:r>
              <a:rPr lang="sk-SK" dirty="0" err="1"/>
              <a:t>cons</a:t>
            </a:r>
            <a:r>
              <a:rPr lang="sk-SK" dirty="0"/>
              <a:t>: </a:t>
            </a:r>
            <a:r>
              <a:rPr lang="sk-SK" dirty="0" err="1"/>
              <a:t>complicated</a:t>
            </a:r>
            <a:r>
              <a:rPr lang="sk-SK" dirty="0"/>
              <a:t> to </a:t>
            </a:r>
            <a:r>
              <a:rPr lang="sk-SK" dirty="0" err="1"/>
              <a:t>use</a:t>
            </a:r>
            <a:endParaRPr lang="sk-SK" dirty="0"/>
          </a:p>
          <a:p>
            <a:pPr lvl="1">
              <a:buClr>
                <a:srgbClr val="1287C3"/>
              </a:buClr>
            </a:pP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use</a:t>
            </a:r>
            <a:r>
              <a:rPr lang="sk-SK" sz="1800" dirty="0"/>
              <a:t> </a:t>
            </a:r>
            <a:r>
              <a:rPr lang="sk-SK" sz="1800" i="1" dirty="0"/>
              <a:t>Prototype</a:t>
            </a:r>
          </a:p>
          <a:p>
            <a:pPr lvl="2">
              <a:buClr>
                <a:srgbClr val="1287C3"/>
              </a:buClr>
            </a:pP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each</a:t>
            </a:r>
            <a:r>
              <a:rPr lang="sk-SK" dirty="0"/>
              <a:t> </a:t>
            </a:r>
            <a:r>
              <a:rPr lang="sk-SK" dirty="0" err="1"/>
              <a:t>kind</a:t>
            </a:r>
            <a:r>
              <a:rPr lang="sk-SK" dirty="0"/>
              <a:t> </a:t>
            </a:r>
            <a:r>
              <a:rPr lang="sk-SK" dirty="0" err="1"/>
              <a:t>we</a:t>
            </a:r>
            <a:r>
              <a:rPr lang="sk-SK" dirty="0"/>
              <a:t> </a:t>
            </a:r>
            <a:r>
              <a:rPr lang="sk-SK" dirty="0" err="1"/>
              <a:t>create</a:t>
            </a:r>
            <a:r>
              <a:rPr lang="sk-SK" dirty="0"/>
              <a:t> </a:t>
            </a:r>
            <a:r>
              <a:rPr lang="sk-SK" i="1" dirty="0"/>
              <a:t>prototype</a:t>
            </a:r>
            <a:endParaRPr lang="sk-SK" dirty="0"/>
          </a:p>
          <a:p>
            <a:pPr lvl="2">
              <a:buClr>
                <a:srgbClr val="1287C3"/>
              </a:buClr>
            </a:pPr>
            <a:r>
              <a:rPr lang="sk-SK" dirty="0" err="1"/>
              <a:t>Flexible</a:t>
            </a:r>
            <a:r>
              <a:rPr lang="sk-SK" dirty="0"/>
              <a:t> </a:t>
            </a:r>
            <a:r>
              <a:rPr lang="sk-SK" dirty="0" err="1"/>
              <a:t>solution</a:t>
            </a:r>
            <a:r>
              <a:rPr lang="sk-SK" dirty="0"/>
              <a:t> and </a:t>
            </a:r>
            <a:r>
              <a:rPr lang="sk-SK" dirty="0" err="1"/>
              <a:t>we</a:t>
            </a:r>
            <a:r>
              <a:rPr lang="sk-SK" dirty="0"/>
              <a:t> </a:t>
            </a:r>
            <a:r>
              <a:rPr lang="sk-SK" dirty="0" err="1"/>
              <a:t>only</a:t>
            </a:r>
            <a:r>
              <a:rPr lang="sk-SK" dirty="0"/>
              <a:t> </a:t>
            </a:r>
            <a:r>
              <a:rPr lang="sk-SK" dirty="0" err="1"/>
              <a:t>have</a:t>
            </a:r>
            <a:r>
              <a:rPr lang="sk-SK" dirty="0"/>
              <a:t> </a:t>
            </a:r>
            <a:r>
              <a:rPr lang="sk-SK" dirty="0" err="1"/>
              <a:t>one</a:t>
            </a:r>
            <a:r>
              <a:rPr lang="sk-SK" dirty="0"/>
              <a:t> </a:t>
            </a:r>
            <a:r>
              <a:rPr lang="sk-SK" dirty="0" err="1"/>
              <a:t>class</a:t>
            </a:r>
            <a:endParaRPr lang="sk-SK" dirty="0"/>
          </a:p>
          <a:p>
            <a:pPr>
              <a:buClr>
                <a:srgbClr val="1287C3"/>
              </a:buClr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2421401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EE1C-1494-3414-FD24-32D35A472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330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sk-SK" dirty="0" err="1"/>
              <a:t>Use</a:t>
            </a:r>
            <a:r>
              <a:rPr lang="sk-SK" dirty="0"/>
              <a:t> </a:t>
            </a:r>
            <a:r>
              <a:rPr lang="sk-SK" dirty="0" err="1"/>
              <a:t>case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i="1" dirty="0"/>
              <a:t>Prototype </a:t>
            </a:r>
            <a:r>
              <a:rPr lang="sk-SK" dirty="0"/>
              <a:t>(4)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62F730D-91CE-01BB-70F4-8A35E10A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718093"/>
            <a:ext cx="10018713" cy="434627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sk-SK" sz="1800" b="1" dirty="0" err="1"/>
              <a:t>We</a:t>
            </a:r>
            <a:r>
              <a:rPr lang="sk-SK" sz="1800" b="1" dirty="0"/>
              <a:t> </a:t>
            </a:r>
            <a:r>
              <a:rPr lang="sk-SK" sz="1800" b="1" dirty="0" err="1"/>
              <a:t>want</a:t>
            </a:r>
            <a:r>
              <a:rPr lang="sk-SK" sz="1800" b="1" dirty="0"/>
              <a:t> </a:t>
            </a:r>
            <a:r>
              <a:rPr lang="sk-SK" sz="1800" b="1" dirty="0" err="1"/>
              <a:t>many</a:t>
            </a:r>
            <a:r>
              <a:rPr lang="sk-SK" sz="1800" b="1" dirty="0"/>
              <a:t> </a:t>
            </a:r>
            <a:r>
              <a:rPr lang="sk-SK" sz="1800" b="1" dirty="0" err="1"/>
              <a:t>instances</a:t>
            </a:r>
            <a:r>
              <a:rPr lang="sk-SK" sz="1800" b="1" dirty="0"/>
              <a:t> of </a:t>
            </a:r>
            <a:r>
              <a:rPr lang="sk-SK" sz="1800" b="1" dirty="0" err="1"/>
              <a:t>the</a:t>
            </a:r>
            <a:r>
              <a:rPr lang="sk-SK" sz="1800" b="1" dirty="0"/>
              <a:t> </a:t>
            </a:r>
            <a:r>
              <a:rPr lang="sk-SK" sz="1800" b="1" dirty="0" err="1"/>
              <a:t>same</a:t>
            </a:r>
            <a:r>
              <a:rPr lang="sk-SK" sz="1800" b="1" dirty="0"/>
              <a:t> type –&gt; </a:t>
            </a:r>
            <a:r>
              <a:rPr lang="sk-SK" sz="1800" b="1" dirty="0" err="1"/>
              <a:t>creation</a:t>
            </a:r>
            <a:r>
              <a:rPr lang="sk-SK" sz="1800" b="1" dirty="0"/>
              <a:t> of </a:t>
            </a:r>
            <a:r>
              <a:rPr lang="sk-SK" sz="1800" b="1" dirty="0" err="1"/>
              <a:t>object</a:t>
            </a:r>
            <a:r>
              <a:rPr lang="sk-SK" sz="1800" b="1" dirty="0"/>
              <a:t> </a:t>
            </a:r>
            <a:r>
              <a:rPr lang="sk-SK" sz="1800" b="1" dirty="0" err="1"/>
              <a:t>requires</a:t>
            </a:r>
            <a:r>
              <a:rPr lang="sk-SK" sz="1800" b="1" dirty="0"/>
              <a:t> </a:t>
            </a:r>
            <a:r>
              <a:rPr lang="sk-SK" sz="1800" b="1" dirty="0" err="1"/>
              <a:t>too</a:t>
            </a:r>
            <a:r>
              <a:rPr lang="sk-SK" sz="1800" b="1" dirty="0"/>
              <a:t> </a:t>
            </a:r>
            <a:r>
              <a:rPr lang="sk-SK" sz="1800" b="1" dirty="0" err="1"/>
              <a:t>much</a:t>
            </a:r>
            <a:r>
              <a:rPr lang="sk-SK" sz="1800" b="1" dirty="0"/>
              <a:t> </a:t>
            </a:r>
            <a:r>
              <a:rPr lang="sk-SK" sz="1800" b="1" dirty="0" err="1"/>
              <a:t>code</a:t>
            </a:r>
            <a:endParaRPr lang="sk-SK" sz="1800" b="1"/>
          </a:p>
          <a:p>
            <a:pPr lvl="1">
              <a:buClr>
                <a:srgbClr val="1287C3"/>
              </a:buClr>
            </a:pPr>
            <a:r>
              <a:rPr lang="sk-SK" sz="1800" dirty="0" err="1"/>
              <a:t>example</a:t>
            </a:r>
            <a:r>
              <a:rPr lang="sk-SK" sz="1800" dirty="0"/>
              <a:t>: </a:t>
            </a:r>
            <a:r>
              <a:rPr lang="sk-SK" sz="1800" dirty="0" err="1"/>
              <a:t>when</a:t>
            </a:r>
            <a:r>
              <a:rPr lang="sk-SK" sz="1800" dirty="0"/>
              <a:t> </a:t>
            </a:r>
            <a:r>
              <a:rPr lang="sk-SK" sz="1800" dirty="0" err="1"/>
              <a:t>using</a:t>
            </a:r>
            <a:r>
              <a:rPr lang="sk-SK" sz="1800" dirty="0"/>
              <a:t> design </a:t>
            </a:r>
            <a:r>
              <a:rPr lang="sk-SK" sz="1800" dirty="0" err="1"/>
              <a:t>patterns</a:t>
            </a:r>
            <a:r>
              <a:rPr lang="sk-SK" sz="1800" dirty="0"/>
              <a:t> </a:t>
            </a:r>
            <a:r>
              <a:rPr lang="sk-SK" sz="1800" dirty="0" err="1"/>
              <a:t>such</a:t>
            </a:r>
            <a:r>
              <a:rPr lang="sk-SK" sz="1800" dirty="0"/>
              <a:t> as </a:t>
            </a:r>
            <a:r>
              <a:rPr lang="sk-SK" sz="1800" dirty="0" err="1"/>
              <a:t>Builder</a:t>
            </a:r>
            <a:r>
              <a:rPr lang="sk-SK" sz="1800" dirty="0"/>
              <a:t> or </a:t>
            </a:r>
            <a:r>
              <a:rPr lang="sk-SK" sz="1800" dirty="0" err="1"/>
              <a:t>Decorator</a:t>
            </a:r>
          </a:p>
          <a:p>
            <a:pPr>
              <a:buClr>
                <a:srgbClr val="1287C3"/>
              </a:buClr>
            </a:pPr>
            <a:r>
              <a:rPr lang="sk-SK" sz="1800" i="1" dirty="0" err="1"/>
              <a:t>Possible</a:t>
            </a:r>
            <a:r>
              <a:rPr lang="sk-SK" sz="1800" i="1" dirty="0"/>
              <a:t> </a:t>
            </a:r>
            <a:r>
              <a:rPr lang="sk-SK" sz="1800" i="1" dirty="0" err="1"/>
              <a:t>solutions</a:t>
            </a:r>
            <a:r>
              <a:rPr lang="sk-SK" sz="1800" i="1" dirty="0"/>
              <a:t>: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Abstract</a:t>
            </a:r>
            <a:r>
              <a:rPr lang="sk-SK" sz="1800" dirty="0"/>
              <a:t> </a:t>
            </a:r>
            <a:r>
              <a:rPr lang="sk-SK" sz="1800" dirty="0" err="1"/>
              <a:t>Factory</a:t>
            </a:r>
            <a:r>
              <a:rPr lang="sk-SK" sz="1800" dirty="0"/>
              <a:t> / </a:t>
            </a:r>
            <a:r>
              <a:rPr lang="sk-SK" sz="1800" dirty="0" err="1"/>
              <a:t>Factory</a:t>
            </a:r>
            <a:r>
              <a:rPr lang="sk-SK" sz="1800" dirty="0"/>
              <a:t> </a:t>
            </a:r>
            <a:r>
              <a:rPr lang="sk-SK" sz="1800" dirty="0" err="1"/>
              <a:t>Method</a:t>
            </a:r>
            <a:endParaRPr lang="sk-SK" sz="1800" dirty="0"/>
          </a:p>
          <a:p>
            <a:pPr lvl="2">
              <a:buClr>
                <a:srgbClr val="1287C3"/>
              </a:buClr>
            </a:pPr>
            <a:r>
              <a:rPr lang="sk-SK" dirty="0" err="1"/>
              <a:t>We</a:t>
            </a:r>
            <a:r>
              <a:rPr lang="sk-SK" dirty="0"/>
              <a:t> </a:t>
            </a:r>
            <a:r>
              <a:rPr lang="sk-SK" dirty="0" err="1"/>
              <a:t>have</a:t>
            </a:r>
            <a:r>
              <a:rPr lang="sk-SK" dirty="0"/>
              <a:t> </a:t>
            </a:r>
            <a:r>
              <a:rPr lang="sk-SK" dirty="0" err="1"/>
              <a:t>method</a:t>
            </a:r>
            <a:r>
              <a:rPr lang="sk-SK" dirty="0"/>
              <a:t> </a:t>
            </a:r>
            <a:r>
              <a:rPr lang="sk-SK" dirty="0" err="1"/>
              <a:t>that</a:t>
            </a:r>
            <a:r>
              <a:rPr lang="sk-SK" dirty="0"/>
              <a:t> </a:t>
            </a:r>
            <a:r>
              <a:rPr lang="sk-SK" dirty="0" err="1"/>
              <a:t>runs</a:t>
            </a:r>
            <a:r>
              <a:rPr lang="sk-SK" dirty="0"/>
              <a:t> </a:t>
            </a:r>
            <a:r>
              <a:rPr lang="sk-SK" dirty="0" err="1"/>
              <a:t>constructing</a:t>
            </a:r>
            <a:r>
              <a:rPr lang="sk-SK" dirty="0"/>
              <a:t> </a:t>
            </a:r>
            <a:r>
              <a:rPr lang="sk-SK" dirty="0" err="1"/>
              <a:t>code</a:t>
            </a:r>
          </a:p>
          <a:p>
            <a:pPr lvl="1">
              <a:buClr>
                <a:srgbClr val="1287C3"/>
              </a:buClr>
            </a:pPr>
            <a:r>
              <a:rPr lang="sk-SK" sz="1800" dirty="0"/>
              <a:t>Prototype</a:t>
            </a:r>
          </a:p>
          <a:p>
            <a:pPr lvl="2">
              <a:buClr>
                <a:srgbClr val="1287C3"/>
              </a:buClr>
            </a:pPr>
            <a:r>
              <a:rPr lang="sk-SK" dirty="0" err="1"/>
              <a:t>Why</a:t>
            </a:r>
            <a:r>
              <a:rPr lang="sk-SK" dirty="0"/>
              <a:t> </a:t>
            </a:r>
            <a:r>
              <a:rPr lang="sk-SK" dirty="0" err="1"/>
              <a:t>should</a:t>
            </a:r>
            <a:r>
              <a:rPr lang="sk-SK" dirty="0"/>
              <a:t> </a:t>
            </a:r>
            <a:r>
              <a:rPr lang="sk-SK" dirty="0" err="1"/>
              <a:t>we</a:t>
            </a:r>
            <a:r>
              <a:rPr lang="sk-SK" dirty="0"/>
              <a:t> </a:t>
            </a:r>
            <a:r>
              <a:rPr lang="sk-SK" dirty="0" err="1"/>
              <a:t>use</a:t>
            </a:r>
            <a:r>
              <a:rPr lang="sk-SK" dirty="0"/>
              <a:t> </a:t>
            </a:r>
            <a:r>
              <a:rPr lang="sk-SK" dirty="0" err="1"/>
              <a:t>this</a:t>
            </a:r>
            <a:r>
              <a:rPr lang="sk-SK" dirty="0"/>
              <a:t> </a:t>
            </a:r>
            <a:r>
              <a:rPr lang="sk-SK" dirty="0" err="1"/>
              <a:t>instead</a:t>
            </a:r>
            <a:r>
              <a:rPr lang="sk-SK" dirty="0"/>
              <a:t> of </a:t>
            </a:r>
            <a:r>
              <a:rPr lang="sk-SK" dirty="0" err="1"/>
              <a:t>factory</a:t>
            </a:r>
            <a:r>
              <a:rPr lang="sk-SK" dirty="0"/>
              <a:t>?</a:t>
            </a:r>
          </a:p>
          <a:p>
            <a:pPr lvl="3">
              <a:buClr>
                <a:srgbClr val="1287C3"/>
              </a:buClr>
            </a:pPr>
            <a:r>
              <a:rPr lang="sk-SK" sz="1800" dirty="0" err="1"/>
              <a:t>Object</a:t>
            </a:r>
            <a:r>
              <a:rPr lang="sk-SK" sz="1800" dirty="0"/>
              <a:t> </a:t>
            </a:r>
            <a:r>
              <a:rPr lang="sk-SK" sz="1800" dirty="0" err="1"/>
              <a:t>is</a:t>
            </a:r>
            <a:r>
              <a:rPr lang="sk-SK" sz="1800" dirty="0"/>
              <a:t> </a:t>
            </a:r>
            <a:r>
              <a:rPr lang="sk-SK" sz="1800" dirty="0" err="1"/>
              <a:t>constructed</a:t>
            </a:r>
            <a:r>
              <a:rPr lang="sk-SK" sz="1800" dirty="0"/>
              <a:t> </a:t>
            </a:r>
            <a:r>
              <a:rPr lang="sk-SK" sz="1800" dirty="0" err="1"/>
              <a:t>once</a:t>
            </a:r>
            <a:r>
              <a:rPr lang="sk-SK" sz="1800" dirty="0"/>
              <a:t> and </a:t>
            </a:r>
            <a:r>
              <a:rPr lang="sk-SK" sz="1800" dirty="0" err="1"/>
              <a:t>further</a:t>
            </a:r>
            <a:r>
              <a:rPr lang="sk-SK" sz="1800" dirty="0"/>
              <a:t> </a:t>
            </a:r>
            <a:r>
              <a:rPr lang="sk-SK" sz="1800" dirty="0" err="1"/>
              <a:t>we</a:t>
            </a:r>
            <a:r>
              <a:rPr lang="sk-SK" sz="1800" dirty="0"/>
              <a:t> </a:t>
            </a:r>
            <a:r>
              <a:rPr lang="sk-SK" sz="1800" dirty="0" err="1"/>
              <a:t>can</a:t>
            </a:r>
            <a:r>
              <a:rPr lang="sk-SK" sz="1800" dirty="0"/>
              <a:t> </a:t>
            </a:r>
            <a:r>
              <a:rPr lang="sk-SK" sz="1800" dirty="0" err="1"/>
              <a:t>simply</a:t>
            </a:r>
            <a:r>
              <a:rPr lang="sk-SK" sz="1800" dirty="0"/>
              <a:t> clone</a:t>
            </a:r>
          </a:p>
          <a:p>
            <a:pPr lvl="3">
              <a:buClr>
                <a:srgbClr val="1287C3"/>
              </a:buClr>
            </a:pPr>
            <a:r>
              <a:rPr lang="sk-SK" sz="1800" dirty="0" err="1"/>
              <a:t>Factory</a:t>
            </a:r>
            <a:r>
              <a:rPr lang="sk-SK" sz="1800" dirty="0"/>
              <a:t> </a:t>
            </a:r>
            <a:r>
              <a:rPr lang="sk-SK" sz="1800" dirty="0" err="1"/>
              <a:t>generally</a:t>
            </a:r>
            <a:r>
              <a:rPr lang="sk-SK" sz="1800" dirty="0"/>
              <a:t> </a:t>
            </a:r>
            <a:r>
              <a:rPr lang="sk-SK" sz="1800" dirty="0" err="1"/>
              <a:t>cannot</a:t>
            </a:r>
            <a:r>
              <a:rPr lang="sk-SK" sz="1800" dirty="0"/>
              <a:t> </a:t>
            </a:r>
            <a:r>
              <a:rPr lang="sk-SK" sz="1800" dirty="0" err="1"/>
              <a:t>create</a:t>
            </a:r>
            <a:r>
              <a:rPr lang="sk-SK" sz="1800" dirty="0"/>
              <a:t> new </a:t>
            </a:r>
            <a:r>
              <a:rPr lang="sk-SK" sz="1800" dirty="0" err="1"/>
              <a:t>types</a:t>
            </a:r>
            <a:r>
              <a:rPr lang="sk-SK" sz="1800" dirty="0"/>
              <a:t> </a:t>
            </a:r>
            <a:r>
              <a:rPr lang="sk-SK" sz="1800" dirty="0" err="1"/>
              <a:t>during</a:t>
            </a:r>
            <a:r>
              <a:rPr lang="sk-SK" sz="1800" dirty="0"/>
              <a:t> </a:t>
            </a:r>
            <a:r>
              <a:rPr lang="sk-SK" sz="1800" dirty="0" err="1"/>
              <a:t>runtime</a:t>
            </a:r>
          </a:p>
          <a:p>
            <a:pPr lvl="1">
              <a:buClr>
                <a:srgbClr val="1287C3"/>
              </a:buClr>
            </a:pPr>
            <a:r>
              <a:rPr lang="sk-SK" sz="1800" dirty="0" err="1"/>
              <a:t>Builder</a:t>
            </a:r>
            <a:endParaRPr lang="sk-SK" sz="1800" dirty="0"/>
          </a:p>
          <a:p>
            <a:pPr lvl="2">
              <a:buClr>
                <a:srgbClr val="1287C3"/>
              </a:buClr>
            </a:pPr>
            <a:r>
              <a:rPr lang="sk-SK" dirty="0"/>
              <a:t>More </a:t>
            </a:r>
            <a:r>
              <a:rPr lang="sk-SK" dirty="0" err="1"/>
              <a:t>flexible</a:t>
            </a:r>
            <a:r>
              <a:rPr lang="sk-SK" dirty="0"/>
              <a:t> and </a:t>
            </a:r>
            <a:r>
              <a:rPr lang="sk-SK" dirty="0" err="1"/>
              <a:t>readable</a:t>
            </a:r>
            <a:r>
              <a:rPr lang="sk-SK" dirty="0"/>
              <a:t> </a:t>
            </a:r>
            <a:r>
              <a:rPr lang="sk-SK" dirty="0" err="1"/>
              <a:t>solution</a:t>
            </a:r>
            <a:r>
              <a:rPr lang="sk-SK" dirty="0"/>
              <a:t>, </a:t>
            </a:r>
            <a:r>
              <a:rPr lang="sk-SK" dirty="0" err="1"/>
              <a:t>but</a:t>
            </a:r>
            <a:r>
              <a:rPr lang="sk-SK" dirty="0"/>
              <a:t> </a:t>
            </a:r>
            <a:r>
              <a:rPr lang="sk-SK" dirty="0" err="1"/>
              <a:t>quite</a:t>
            </a:r>
            <a:r>
              <a:rPr lang="sk-SK" dirty="0"/>
              <a:t> "</a:t>
            </a:r>
            <a:r>
              <a:rPr lang="sk-SK" dirty="0" err="1"/>
              <a:t>wordy</a:t>
            </a:r>
            <a:r>
              <a:rPr lang="sk-SK" dirty="0"/>
              <a:t>" </a:t>
            </a:r>
            <a:r>
              <a:rPr lang="sk-SK" dirty="0" err="1"/>
              <a:t>if</a:t>
            </a:r>
            <a:r>
              <a:rPr lang="sk-SK" dirty="0"/>
              <a:t>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needs</a:t>
            </a:r>
            <a:r>
              <a:rPr lang="sk-SK" dirty="0"/>
              <a:t> to </a:t>
            </a:r>
            <a:r>
              <a:rPr lang="sk-SK" dirty="0" err="1"/>
              <a:t>be</a:t>
            </a:r>
            <a:r>
              <a:rPr lang="sk-SK" dirty="0"/>
              <a:t> </a:t>
            </a:r>
            <a:r>
              <a:rPr lang="sk-SK" dirty="0" err="1"/>
              <a:t>repeated</a:t>
            </a:r>
          </a:p>
          <a:p>
            <a:pPr lvl="2">
              <a:buClr>
                <a:srgbClr val="1287C3"/>
              </a:buClr>
            </a:pPr>
            <a:endParaRPr lang="sk-SK" dirty="0"/>
          </a:p>
          <a:p>
            <a:pPr>
              <a:buClr>
                <a:srgbClr val="1287C3"/>
              </a:buClr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1070718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9D059B6-ADD8-488A-B346-63289E90D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F69B42B4-BC82-4495-A6F9-A28167B56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83CC168C-2AD4-4FFB-9F25-420ED6514C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6C9F369A-6158-4AE8-BA04-138A9DFFA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FC7B1DF4-AD98-42A8-820F-667A3DCC40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1C58B74-3656-4FD5-AC47-EE3A59EBB8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8B349A01-D803-4A18-B608-47BFCED434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5655827-B42D-4180-88D3-D83F25E4B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4ACCB06-563C-4ADE-B4D6-1FE9F723C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955594"/>
            <a:ext cx="1828958" cy="2902407"/>
          </a:xfrm>
          <a:custGeom>
            <a:avLst/>
            <a:gdLst>
              <a:gd name="connsiteX0" fmla="*/ 0 w 1828958"/>
              <a:gd name="connsiteY0" fmla="*/ 0 h 2902407"/>
              <a:gd name="connsiteX1" fmla="*/ 1828958 w 1828958"/>
              <a:gd name="connsiteY1" fmla="*/ 2902407 h 2902407"/>
              <a:gd name="connsiteX2" fmla="*/ 1709896 w 1828958"/>
              <a:gd name="connsiteY2" fmla="*/ 2902407 h 2902407"/>
              <a:gd name="connsiteX3" fmla="*/ 0 w 1828958"/>
              <a:gd name="connsiteY3" fmla="*/ 63474 h 290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958" h="2902407">
                <a:moveTo>
                  <a:pt x="0" y="0"/>
                </a:moveTo>
                <a:lnTo>
                  <a:pt x="1828958" y="2902407"/>
                </a:lnTo>
                <a:lnTo>
                  <a:pt x="1709896" y="2902407"/>
                </a:lnTo>
                <a:lnTo>
                  <a:pt x="0" y="6347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0761ECD-D92B-46AE-82CA-640023D28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3220098"/>
            <a:ext cx="2910045" cy="3637903"/>
          </a:xfrm>
          <a:custGeom>
            <a:avLst/>
            <a:gdLst>
              <a:gd name="connsiteX0" fmla="*/ 0 w 2910045"/>
              <a:gd name="connsiteY0" fmla="*/ 0 h 3637903"/>
              <a:gd name="connsiteX1" fmla="*/ 2910045 w 2910045"/>
              <a:gd name="connsiteY1" fmla="*/ 3637903 h 3637903"/>
              <a:gd name="connsiteX2" fmla="*/ 2786220 w 2910045"/>
              <a:gd name="connsiteY2" fmla="*/ 3637903 h 3637903"/>
              <a:gd name="connsiteX3" fmla="*/ 0 w 2910045"/>
              <a:gd name="connsiteY3" fmla="*/ 20366 h 363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045" h="3637903">
                <a:moveTo>
                  <a:pt x="0" y="0"/>
                </a:moveTo>
                <a:lnTo>
                  <a:pt x="2910045" y="3637903"/>
                </a:lnTo>
                <a:lnTo>
                  <a:pt x="2786220" y="3637903"/>
                </a:lnTo>
                <a:lnTo>
                  <a:pt x="0" y="2036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A928607-C55C-40FD-B2DF-6CD6A7226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" y="2845509"/>
            <a:ext cx="4149883" cy="4012491"/>
          </a:xfrm>
          <a:custGeom>
            <a:avLst/>
            <a:gdLst>
              <a:gd name="connsiteX0" fmla="*/ 0 w 4149883"/>
              <a:gd name="connsiteY0" fmla="*/ 0 h 4012491"/>
              <a:gd name="connsiteX1" fmla="*/ 4149883 w 4149883"/>
              <a:gd name="connsiteY1" fmla="*/ 4012491 h 4012491"/>
              <a:gd name="connsiteX2" fmla="*/ 2910046 w 4149883"/>
              <a:gd name="connsiteY2" fmla="*/ 4012491 h 4012491"/>
              <a:gd name="connsiteX3" fmla="*/ 0 w 4149883"/>
              <a:gd name="connsiteY3" fmla="*/ 374587 h 40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9883" h="4012491">
                <a:moveTo>
                  <a:pt x="0" y="0"/>
                </a:moveTo>
                <a:lnTo>
                  <a:pt x="4149883" y="4012491"/>
                </a:lnTo>
                <a:lnTo>
                  <a:pt x="2910046" y="4012491"/>
                </a:lnTo>
                <a:lnTo>
                  <a:pt x="0" y="3745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00A20C1-29A4-43E0-AB15-7931F76F8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3332410"/>
            <a:ext cx="2719546" cy="3525590"/>
          </a:xfrm>
          <a:custGeom>
            <a:avLst/>
            <a:gdLst>
              <a:gd name="connsiteX0" fmla="*/ 0 w 2719546"/>
              <a:gd name="connsiteY0" fmla="*/ 0 h 3525590"/>
              <a:gd name="connsiteX1" fmla="*/ 2719546 w 2719546"/>
              <a:gd name="connsiteY1" fmla="*/ 3525590 h 3525590"/>
              <a:gd name="connsiteX2" fmla="*/ 1828959 w 2719546"/>
              <a:gd name="connsiteY2" fmla="*/ 3525590 h 3525590"/>
              <a:gd name="connsiteX3" fmla="*/ 0 w 2719546"/>
              <a:gd name="connsiteY3" fmla="*/ 623183 h 352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9546" h="3525590">
                <a:moveTo>
                  <a:pt x="0" y="0"/>
                </a:moveTo>
                <a:lnTo>
                  <a:pt x="2719546" y="3525590"/>
                </a:lnTo>
                <a:lnTo>
                  <a:pt x="1828959" y="3525590"/>
                </a:lnTo>
                <a:lnTo>
                  <a:pt x="0" y="623183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52E3949-AD72-83D1-A3A8-E766B2208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234" y="1226104"/>
            <a:ext cx="9144000" cy="361889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200" dirty="0"/>
              <a:t>Thank you for your attention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81999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C6F714-6EA1-C8CC-9E19-A3192EDFB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28040"/>
            <a:ext cx="6609766" cy="1542047"/>
          </a:xfrm>
        </p:spPr>
        <p:txBody>
          <a:bodyPr/>
          <a:lstStyle/>
          <a:p>
            <a:pPr algn="l"/>
            <a:r>
              <a:rPr lang="sk-SK" dirty="0" err="1"/>
              <a:t>Example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 </a:t>
            </a:r>
            <a:r>
              <a:rPr lang="sk-SK" i="1" dirty="0" err="1"/>
              <a:t>real</a:t>
            </a:r>
            <a:r>
              <a:rPr lang="sk-SK" i="1" dirty="0"/>
              <a:t> </a:t>
            </a:r>
            <a:r>
              <a:rPr lang="sk-SK" i="1" dirty="0" err="1"/>
              <a:t>life</a:t>
            </a:r>
            <a:endParaRPr lang="sk-SK" i="1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ABB7F21-1A9C-0544-5DFC-7FF3C9270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669814"/>
            <a:ext cx="10018713" cy="31242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sk-SK" dirty="0" err="1"/>
              <a:t>Asexual</a:t>
            </a:r>
            <a:r>
              <a:rPr lang="sk-SK" dirty="0"/>
              <a:t> </a:t>
            </a:r>
            <a:r>
              <a:rPr lang="sk-SK" dirty="0" err="1"/>
              <a:t>reproducing</a:t>
            </a:r>
            <a:r>
              <a:rPr lang="sk-SK" dirty="0"/>
              <a:t> (</a:t>
            </a:r>
            <a:r>
              <a:rPr lang="sk-SK" dirty="0" err="1"/>
              <a:t>mitosis</a:t>
            </a:r>
            <a:r>
              <a:rPr lang="sk-SK" sz="2400" dirty="0"/>
              <a:t>)</a:t>
            </a:r>
          </a:p>
          <a:p>
            <a:pPr marL="342900" indent="-342900">
              <a:buClr>
                <a:srgbClr val="1287C3"/>
              </a:buClr>
            </a:pPr>
            <a:endParaRPr lang="sk-SK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1287C3"/>
              </a:buClr>
              <a:buFont typeface="Arial,Sans-Serif"/>
            </a:pPr>
            <a:r>
              <a:rPr lang="sk-SK" dirty="0" err="1">
                <a:ea typeface="+mn-lt"/>
                <a:cs typeface="+mn-lt"/>
              </a:rPr>
              <a:t>Original</a:t>
            </a:r>
            <a:r>
              <a:rPr lang="sk-SK" dirty="0">
                <a:ea typeface="+mn-lt"/>
                <a:cs typeface="+mn-lt"/>
              </a:rPr>
              <a:t> </a:t>
            </a:r>
            <a:r>
              <a:rPr lang="sk-SK" dirty="0" err="1">
                <a:ea typeface="+mn-lt"/>
                <a:cs typeface="+mn-lt"/>
              </a:rPr>
              <a:t>cell</a:t>
            </a:r>
            <a:r>
              <a:rPr lang="sk-SK" dirty="0">
                <a:ea typeface="+mn-lt"/>
                <a:cs typeface="+mn-lt"/>
              </a:rPr>
              <a:t> =&gt; </a:t>
            </a:r>
            <a:r>
              <a:rPr lang="sk-SK" b="1" dirty="0">
                <a:ea typeface="+mn-lt"/>
                <a:cs typeface="+mn-lt"/>
              </a:rPr>
              <a:t>prototype</a:t>
            </a:r>
            <a:endParaRPr lang="sk-SK" dirty="0">
              <a:ea typeface="+mn-lt"/>
              <a:cs typeface="+mn-lt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1287C3"/>
              </a:buClr>
              <a:buFont typeface="Arial,Sans-Serif"/>
            </a:pPr>
            <a:r>
              <a:rPr lang="sk-SK" i="1" dirty="0">
                <a:ea typeface="+mn-lt"/>
                <a:cs typeface="+mn-lt"/>
              </a:rPr>
              <a:t> </a:t>
            </a:r>
            <a:r>
              <a:rPr lang="sk-SK" i="1" dirty="0" err="1">
                <a:ea typeface="+mn-lt"/>
                <a:cs typeface="+mn-lt"/>
              </a:rPr>
              <a:t>Takes</a:t>
            </a:r>
            <a:r>
              <a:rPr lang="sk-SK" i="1" dirty="0">
                <a:ea typeface="+mn-lt"/>
                <a:cs typeface="+mn-lt"/>
              </a:rPr>
              <a:t> part in </a:t>
            </a:r>
            <a:r>
              <a:rPr lang="sk-SK" i="1" dirty="0" err="1">
                <a:ea typeface="+mn-lt"/>
                <a:cs typeface="+mn-lt"/>
              </a:rPr>
              <a:t>creation</a:t>
            </a:r>
            <a:endParaRPr lang="sk-SK" dirty="0" err="1"/>
          </a:p>
        </p:txBody>
      </p:sp>
      <p:pic>
        <p:nvPicPr>
          <p:cNvPr id="7" name="Obrázok 7">
            <a:extLst>
              <a:ext uri="{FF2B5EF4-FFF2-40B4-BE49-F238E27FC236}">
                <a16:creationId xmlns:a16="http://schemas.microsoft.com/office/drawing/2014/main" id="{C571F91C-26B7-2115-9AB4-E260DCE68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058" y="3681929"/>
            <a:ext cx="7878871" cy="286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68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C6F714-6EA1-C8CC-9E19-A3192EDFB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81002"/>
            <a:ext cx="7473986" cy="1542047"/>
          </a:xfrm>
        </p:spPr>
        <p:txBody>
          <a:bodyPr/>
          <a:lstStyle/>
          <a:p>
            <a:pPr algn="l"/>
            <a:r>
              <a:rPr lang="sk-SK" dirty="0" err="1"/>
              <a:t>Example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 </a:t>
            </a:r>
            <a:r>
              <a:rPr lang="sk-SK" i="1" dirty="0"/>
              <a:t>IT </a:t>
            </a:r>
            <a:r>
              <a:rPr lang="sk-SK" i="1" dirty="0" err="1"/>
              <a:t>world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ABB7F21-1A9C-0544-5DFC-7FF3C9270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457344"/>
            <a:ext cx="4731177" cy="312420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sk-SK" dirty="0" err="1"/>
              <a:t>Graphical</a:t>
            </a:r>
            <a:r>
              <a:rPr lang="sk-SK" dirty="0"/>
              <a:t> editor</a:t>
            </a:r>
          </a:p>
          <a:p>
            <a:pPr marL="342900" indent="-342900">
              <a:buClr>
                <a:srgbClr val="1287C3"/>
              </a:buClr>
            </a:pPr>
            <a:r>
              <a:rPr lang="sk-SK" dirty="0" err="1"/>
              <a:t>We</a:t>
            </a:r>
            <a:r>
              <a:rPr lang="sk-SK" dirty="0"/>
              <a:t> </a:t>
            </a:r>
            <a:r>
              <a:rPr lang="sk-SK" dirty="0" err="1"/>
              <a:t>want</a:t>
            </a:r>
            <a:r>
              <a:rPr lang="sk-SK" dirty="0"/>
              <a:t> to </a:t>
            </a:r>
            <a:r>
              <a:rPr lang="sk-SK" dirty="0" err="1"/>
              <a:t>draw</a:t>
            </a:r>
            <a:r>
              <a:rPr lang="sk-SK" dirty="0"/>
              <a:t> notes, </a:t>
            </a:r>
            <a:r>
              <a:rPr lang="sk-SK" dirty="0" err="1"/>
              <a:t>pauses</a:t>
            </a:r>
            <a:r>
              <a:rPr lang="sk-SK" dirty="0"/>
              <a:t> etc.</a:t>
            </a:r>
          </a:p>
          <a:p>
            <a:pPr marL="342900" indent="-342900">
              <a:buClr>
                <a:srgbClr val="1287C3"/>
              </a:buClr>
            </a:pPr>
            <a:r>
              <a:rPr lang="sk-SK" dirty="0" err="1"/>
              <a:t>What</a:t>
            </a:r>
            <a:r>
              <a:rPr lang="sk-SK" dirty="0"/>
              <a:t> </a:t>
            </a:r>
            <a:r>
              <a:rPr lang="sk-SK" dirty="0" err="1"/>
              <a:t>should</a:t>
            </a:r>
            <a:r>
              <a:rPr lang="sk-SK" dirty="0"/>
              <a:t> </a:t>
            </a:r>
            <a:r>
              <a:rPr lang="sk-SK" dirty="0" err="1"/>
              <a:t>we</a:t>
            </a:r>
            <a:r>
              <a:rPr lang="sk-SK" dirty="0"/>
              <a:t> do?</a:t>
            </a:r>
          </a:p>
        </p:txBody>
      </p:sp>
      <p:pic>
        <p:nvPicPr>
          <p:cNvPr id="7" name="Grafický objekt 7">
            <a:extLst>
              <a:ext uri="{FF2B5EF4-FFF2-40B4-BE49-F238E27FC236}">
                <a16:creationId xmlns:a16="http://schemas.microsoft.com/office/drawing/2014/main" id="{FB51DCBD-EE57-8282-4098-3898BC240F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17735" y="1567164"/>
            <a:ext cx="4942238" cy="346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652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ABB7F21-1A9C-0544-5DFC-7FF3C9270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162" y="309641"/>
            <a:ext cx="10432638" cy="14074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sk-SK" b="1" dirty="0" err="1"/>
              <a:t>Summary</a:t>
            </a:r>
          </a:p>
          <a:p>
            <a:pPr marL="800100" lvl="1">
              <a:buClr>
                <a:srgbClr val="1287C3"/>
              </a:buClr>
            </a:pPr>
            <a:r>
              <a:rPr lang="sk-SK" dirty="0" err="1"/>
              <a:t>Abstract</a:t>
            </a:r>
            <a:r>
              <a:rPr lang="sk-SK" dirty="0"/>
              <a:t> </a:t>
            </a:r>
            <a:r>
              <a:rPr lang="sk-SK" dirty="0" err="1"/>
              <a:t>class</a:t>
            </a:r>
            <a:r>
              <a:rPr lang="sk-SK" dirty="0"/>
              <a:t> </a:t>
            </a:r>
            <a:r>
              <a:rPr lang="sk-SK" i="1" dirty="0" err="1"/>
              <a:t>Graphic</a:t>
            </a:r>
            <a:r>
              <a:rPr lang="sk-SK" i="1" dirty="0"/>
              <a:t> </a:t>
            </a:r>
            <a:r>
              <a:rPr lang="sk-SK" dirty="0" err="1"/>
              <a:t>used</a:t>
            </a:r>
            <a:r>
              <a:rPr lang="sk-SK" dirty="0"/>
              <a:t> as </a:t>
            </a:r>
            <a:r>
              <a:rPr lang="sk-SK" i="1" dirty="0" err="1"/>
              <a:t>ancestor</a:t>
            </a:r>
            <a:r>
              <a:rPr lang="sk-SK" dirty="0"/>
              <a:t> </a:t>
            </a:r>
            <a:r>
              <a:rPr lang="sk-SK" i="1" dirty="0" err="1"/>
              <a:t>for</a:t>
            </a:r>
            <a:r>
              <a:rPr lang="sk-SK" i="1" dirty="0"/>
              <a:t> </a:t>
            </a:r>
            <a:r>
              <a:rPr lang="sk-SK" i="1" dirty="0" err="1"/>
              <a:t>all</a:t>
            </a:r>
            <a:r>
              <a:rPr lang="sk-SK" i="1" dirty="0"/>
              <a:t> </a:t>
            </a:r>
            <a:r>
              <a:rPr lang="sk-SK" i="1" dirty="0" err="1"/>
              <a:t>objects</a:t>
            </a:r>
            <a:r>
              <a:rPr lang="sk-SK" i="1" dirty="0"/>
              <a:t> </a:t>
            </a:r>
            <a:r>
              <a:rPr lang="sk-SK" i="1" dirty="0" err="1"/>
              <a:t>that</a:t>
            </a:r>
            <a:r>
              <a:rPr lang="sk-SK" i="1" dirty="0"/>
              <a:t> </a:t>
            </a:r>
            <a:r>
              <a:rPr lang="sk-SK" i="1" dirty="0" err="1"/>
              <a:t>will</a:t>
            </a:r>
            <a:r>
              <a:rPr lang="sk-SK" i="1" dirty="0"/>
              <a:t> </a:t>
            </a:r>
            <a:r>
              <a:rPr lang="sk-SK" i="1" dirty="0" err="1"/>
              <a:t>be</a:t>
            </a:r>
            <a:r>
              <a:rPr lang="sk-SK" i="1" dirty="0"/>
              <a:t> </a:t>
            </a:r>
            <a:r>
              <a:rPr lang="sk-SK" i="1" dirty="0" err="1"/>
              <a:t>added</a:t>
            </a:r>
            <a:r>
              <a:rPr lang="sk-SK" i="1" dirty="0"/>
              <a:t> to </a:t>
            </a:r>
            <a:r>
              <a:rPr lang="sk-SK" i="1" dirty="0" err="1"/>
              <a:t>document</a:t>
            </a:r>
          </a:p>
          <a:p>
            <a:pPr marL="800100" lvl="1">
              <a:buClr>
                <a:srgbClr val="1287C3"/>
              </a:buClr>
            </a:pPr>
            <a:r>
              <a:rPr lang="sk-SK" dirty="0" err="1"/>
              <a:t>Descendants</a:t>
            </a:r>
            <a:r>
              <a:rPr lang="sk-SK" dirty="0"/>
              <a:t> of </a:t>
            </a:r>
            <a:r>
              <a:rPr lang="sk-SK" dirty="0" err="1"/>
              <a:t>class</a:t>
            </a:r>
            <a:r>
              <a:rPr lang="sk-SK" dirty="0"/>
              <a:t> </a:t>
            </a:r>
            <a:r>
              <a:rPr lang="sk-SK" dirty="0" err="1"/>
              <a:t>Graphic</a:t>
            </a:r>
            <a:r>
              <a:rPr lang="sk-SK" dirty="0"/>
              <a:t> are </a:t>
            </a:r>
            <a:r>
              <a:rPr lang="sk-SK" dirty="0" err="1"/>
              <a:t>specific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our</a:t>
            </a:r>
            <a:r>
              <a:rPr lang="sk-SK" dirty="0"/>
              <a:t> </a:t>
            </a:r>
            <a:r>
              <a:rPr lang="sk-SK" dirty="0" err="1"/>
              <a:t>implementation</a:t>
            </a:r>
          </a:p>
        </p:txBody>
      </p:sp>
      <p:pic>
        <p:nvPicPr>
          <p:cNvPr id="4" name="Grafický objekt 8">
            <a:extLst>
              <a:ext uri="{FF2B5EF4-FFF2-40B4-BE49-F238E27FC236}">
                <a16:creationId xmlns:a16="http://schemas.microsoft.com/office/drawing/2014/main" id="{9C13522A-4FD2-E10C-5F33-5094A0CEC5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38731" y="1718045"/>
            <a:ext cx="4624681" cy="3895019"/>
          </a:xfrm>
          <a:prstGeom prst="rect">
            <a:avLst/>
          </a:prstGeom>
        </p:spPr>
      </p:pic>
      <p:sp>
        <p:nvSpPr>
          <p:cNvPr id="10" name="Zástupný objekt pre obsah 2">
            <a:extLst>
              <a:ext uri="{FF2B5EF4-FFF2-40B4-BE49-F238E27FC236}">
                <a16:creationId xmlns:a16="http://schemas.microsoft.com/office/drawing/2014/main" id="{66220859-D2E5-A167-87D9-C52C1514B5D7}"/>
              </a:ext>
            </a:extLst>
          </p:cNvPr>
          <p:cNvSpPr txBox="1">
            <a:spLocks/>
          </p:cNvSpPr>
          <p:nvPr/>
        </p:nvSpPr>
        <p:spPr>
          <a:xfrm>
            <a:off x="1544411" y="2287965"/>
            <a:ext cx="5644978" cy="17381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sk-SK" b="1" dirty="0" err="1"/>
              <a:t>Problem</a:t>
            </a:r>
          </a:p>
          <a:p>
            <a:pPr marL="800100" lvl="1">
              <a:buClr>
                <a:srgbClr val="1287C3"/>
              </a:buClr>
            </a:pPr>
            <a:r>
              <a:rPr lang="sk-SK" i="1" dirty="0" err="1"/>
              <a:t>GraphicTool</a:t>
            </a:r>
            <a:r>
              <a:rPr lang="sk-SK" dirty="0"/>
              <a:t> </a:t>
            </a:r>
            <a:r>
              <a:rPr lang="sk-SK" dirty="0" err="1"/>
              <a:t>does</a:t>
            </a:r>
            <a:r>
              <a:rPr lang="sk-SK" dirty="0"/>
              <a:t> </a:t>
            </a:r>
            <a:r>
              <a:rPr lang="sk-SK" dirty="0" err="1"/>
              <a:t>not</a:t>
            </a:r>
            <a:r>
              <a:rPr lang="sk-SK" dirty="0"/>
              <a:t> </a:t>
            </a:r>
            <a:r>
              <a:rPr lang="sk-SK" dirty="0" err="1"/>
              <a:t>know</a:t>
            </a:r>
            <a:r>
              <a:rPr lang="sk-SK" dirty="0"/>
              <a:t> </a:t>
            </a:r>
            <a:r>
              <a:rPr lang="sk-SK" dirty="0" err="1"/>
              <a:t>about</a:t>
            </a:r>
            <a:r>
              <a:rPr lang="sk-SK" dirty="0"/>
              <a:t> </a:t>
            </a:r>
            <a:r>
              <a:rPr lang="sk-SK" dirty="0" err="1"/>
              <a:t>our</a:t>
            </a:r>
            <a:r>
              <a:rPr lang="sk-SK" dirty="0"/>
              <a:t> </a:t>
            </a:r>
            <a:r>
              <a:rPr lang="sk-SK" dirty="0" err="1"/>
              <a:t>specific</a:t>
            </a:r>
            <a:r>
              <a:rPr lang="sk-SK" dirty="0"/>
              <a:t> </a:t>
            </a:r>
            <a:r>
              <a:rPr lang="sk-SK" dirty="0" err="1"/>
              <a:t>classes</a:t>
            </a:r>
            <a:r>
              <a:rPr lang="sk-SK" dirty="0"/>
              <a:t>, </a:t>
            </a:r>
            <a:r>
              <a:rPr lang="sk-SK" dirty="0" err="1"/>
              <a:t>it</a:t>
            </a:r>
            <a:r>
              <a:rPr lang="sk-SK" dirty="0"/>
              <a:t> </a:t>
            </a:r>
            <a:r>
              <a:rPr lang="sk-SK" dirty="0" err="1"/>
              <a:t>doesn't</a:t>
            </a:r>
            <a:r>
              <a:rPr lang="sk-SK" dirty="0"/>
              <a:t> </a:t>
            </a:r>
            <a:r>
              <a:rPr lang="sk-SK" dirty="0" err="1"/>
              <a:t>know</a:t>
            </a:r>
            <a:r>
              <a:rPr lang="sk-SK" dirty="0"/>
              <a:t> </a:t>
            </a:r>
            <a:r>
              <a:rPr lang="sk-SK" dirty="0" err="1"/>
              <a:t>how</a:t>
            </a:r>
            <a:r>
              <a:rPr lang="sk-SK" dirty="0"/>
              <a:t> to </a:t>
            </a:r>
            <a:r>
              <a:rPr lang="sk-SK" dirty="0" err="1"/>
              <a:t>create</a:t>
            </a:r>
            <a:r>
              <a:rPr lang="sk-SK" dirty="0"/>
              <a:t> </a:t>
            </a:r>
            <a:r>
              <a:rPr lang="sk-SK" dirty="0" err="1"/>
              <a:t>them</a:t>
            </a:r>
          </a:p>
        </p:txBody>
      </p:sp>
      <p:sp>
        <p:nvSpPr>
          <p:cNvPr id="12" name="Zástupný objekt pre obsah 2">
            <a:extLst>
              <a:ext uri="{FF2B5EF4-FFF2-40B4-BE49-F238E27FC236}">
                <a16:creationId xmlns:a16="http://schemas.microsoft.com/office/drawing/2014/main" id="{DDB8C0CE-315E-D807-A611-94BFF63B3E96}"/>
              </a:ext>
            </a:extLst>
          </p:cNvPr>
          <p:cNvSpPr txBox="1">
            <a:spLocks/>
          </p:cNvSpPr>
          <p:nvPr/>
        </p:nvSpPr>
        <p:spPr>
          <a:xfrm>
            <a:off x="1544411" y="4171400"/>
            <a:ext cx="6133808" cy="24857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sk-SK" b="1" dirty="0" err="1"/>
              <a:t>Solution</a:t>
            </a:r>
          </a:p>
          <a:p>
            <a:pPr marL="800100" lvl="1">
              <a:buClr>
                <a:srgbClr val="1287C3"/>
              </a:buClr>
            </a:pPr>
            <a:r>
              <a:rPr lang="sk-SK" dirty="0" err="1"/>
              <a:t>Create</a:t>
            </a:r>
            <a:r>
              <a:rPr lang="sk-SK" dirty="0"/>
              <a:t> new </a:t>
            </a:r>
            <a:r>
              <a:rPr lang="sk-SK" dirty="0" err="1"/>
              <a:t>class</a:t>
            </a:r>
            <a:r>
              <a:rPr lang="sk-SK" dirty="0"/>
              <a:t> </a:t>
            </a:r>
            <a:r>
              <a:rPr lang="sk-SK" dirty="0" err="1"/>
              <a:t>similar</a:t>
            </a:r>
            <a:r>
              <a:rPr lang="sk-SK" dirty="0"/>
              <a:t> to </a:t>
            </a:r>
            <a:r>
              <a:rPr lang="sk-SK" dirty="0" err="1"/>
              <a:t>class</a:t>
            </a:r>
            <a:r>
              <a:rPr lang="sk-SK" dirty="0"/>
              <a:t> </a:t>
            </a:r>
            <a:r>
              <a:rPr lang="sk-SK" i="1" dirty="0" err="1"/>
              <a:t>GraphicTool</a:t>
            </a:r>
            <a:r>
              <a:rPr lang="sk-SK" dirty="0"/>
              <a:t> 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each</a:t>
            </a:r>
            <a:r>
              <a:rPr lang="sk-SK" dirty="0"/>
              <a:t> of </a:t>
            </a:r>
            <a:r>
              <a:rPr lang="sk-SK" dirty="0" err="1"/>
              <a:t>our</a:t>
            </a:r>
            <a:r>
              <a:rPr lang="sk-SK" dirty="0"/>
              <a:t> </a:t>
            </a:r>
            <a:r>
              <a:rPr lang="sk-SK" dirty="0" err="1"/>
              <a:t>specific</a:t>
            </a:r>
            <a:r>
              <a:rPr lang="sk-SK" dirty="0"/>
              <a:t> </a:t>
            </a:r>
            <a:r>
              <a:rPr lang="sk-SK" dirty="0" err="1"/>
              <a:t>classes</a:t>
            </a:r>
          </a:p>
          <a:p>
            <a:pPr marL="342900" indent="-342900">
              <a:buClr>
                <a:srgbClr val="1287C3"/>
              </a:buClr>
            </a:pPr>
            <a:r>
              <a:rPr lang="sk-SK" b="1" dirty="0"/>
              <a:t>New </a:t>
            </a:r>
            <a:r>
              <a:rPr lang="sk-SK" b="1" dirty="0" err="1"/>
              <a:t>problem</a:t>
            </a:r>
            <a:endParaRPr lang="sk-SK" dirty="0" err="1"/>
          </a:p>
          <a:p>
            <a:pPr marL="800100" lvl="1">
              <a:buClr>
                <a:srgbClr val="1287C3"/>
              </a:buClr>
            </a:pPr>
            <a:r>
              <a:rPr lang="sk-SK" dirty="0" err="1"/>
              <a:t>Potencialy</a:t>
            </a:r>
            <a:r>
              <a:rPr lang="sk-SK" dirty="0"/>
              <a:t> </a:t>
            </a:r>
            <a:r>
              <a:rPr lang="sk-SK" dirty="0" err="1"/>
              <a:t>many</a:t>
            </a:r>
            <a:r>
              <a:rPr lang="sk-SK" dirty="0"/>
              <a:t> </a:t>
            </a:r>
            <a:r>
              <a:rPr lang="sk-SK" dirty="0" err="1"/>
              <a:t>classes</a:t>
            </a:r>
            <a:r>
              <a:rPr lang="sk-SK" dirty="0"/>
              <a:t> </a:t>
            </a:r>
            <a:r>
              <a:rPr lang="sk-SK" dirty="0" err="1"/>
              <a:t>that</a:t>
            </a:r>
            <a:r>
              <a:rPr lang="sk-SK" dirty="0"/>
              <a:t> </a:t>
            </a:r>
            <a:r>
              <a:rPr lang="sk-SK" dirty="0" err="1"/>
              <a:t>differ</a:t>
            </a:r>
            <a:r>
              <a:rPr lang="sk-SK" dirty="0"/>
              <a:t> </a:t>
            </a:r>
            <a:r>
              <a:rPr lang="sk-SK" dirty="0" err="1"/>
              <a:t>only</a:t>
            </a:r>
            <a:r>
              <a:rPr lang="sk-SK" dirty="0"/>
              <a:t> in </a:t>
            </a:r>
            <a:r>
              <a:rPr lang="sk-SK" dirty="0" err="1"/>
              <a:t>class</a:t>
            </a:r>
            <a:r>
              <a:rPr lang="sk-SK" dirty="0"/>
              <a:t> </a:t>
            </a:r>
            <a:r>
              <a:rPr lang="sk-SK" dirty="0" err="1"/>
              <a:t>they</a:t>
            </a:r>
            <a:r>
              <a:rPr lang="sk-SK" dirty="0"/>
              <a:t> </a:t>
            </a:r>
            <a:r>
              <a:rPr lang="sk-SK"/>
              <a:t>initialize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01803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AABB7F21-1A9C-0544-5DFC-7FF3C9270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0162" y="309641"/>
            <a:ext cx="10432638" cy="26151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sk-SK" b="1" dirty="0" err="1"/>
              <a:t>Other</a:t>
            </a:r>
            <a:r>
              <a:rPr lang="sk-SK" b="1" dirty="0"/>
              <a:t> </a:t>
            </a:r>
            <a:r>
              <a:rPr lang="sk-SK" b="1" dirty="0" err="1"/>
              <a:t>possible</a:t>
            </a:r>
            <a:r>
              <a:rPr lang="sk-SK" b="1" dirty="0"/>
              <a:t> </a:t>
            </a:r>
            <a:r>
              <a:rPr lang="sk-SK" b="1" dirty="0" err="1"/>
              <a:t>solution</a:t>
            </a:r>
          </a:p>
          <a:p>
            <a:pPr marL="800100" lvl="1" indent="-342900">
              <a:buClr>
                <a:srgbClr val="1287C3"/>
              </a:buClr>
            </a:pPr>
            <a:r>
              <a:rPr lang="sk-SK" dirty="0" err="1"/>
              <a:t>We</a:t>
            </a:r>
            <a:r>
              <a:rPr lang="sk-SK" dirty="0"/>
              <a:t> </a:t>
            </a:r>
            <a:r>
              <a:rPr lang="sk-SK" dirty="0" err="1"/>
              <a:t>create</a:t>
            </a:r>
            <a:r>
              <a:rPr lang="sk-SK" dirty="0"/>
              <a:t> new </a:t>
            </a:r>
            <a:r>
              <a:rPr lang="sk-SK" dirty="0" err="1"/>
              <a:t>instance</a:t>
            </a:r>
            <a:r>
              <a:rPr lang="sk-SK" dirty="0"/>
              <a:t> of </a:t>
            </a:r>
            <a:r>
              <a:rPr lang="sk-SK" dirty="0" err="1"/>
              <a:t>Graphic</a:t>
            </a:r>
            <a:r>
              <a:rPr lang="sk-SK" dirty="0"/>
              <a:t> </a:t>
            </a:r>
            <a:r>
              <a:rPr lang="sk-SK" dirty="0" err="1"/>
              <a:t>through</a:t>
            </a:r>
            <a:r>
              <a:rPr lang="sk-SK" dirty="0"/>
              <a:t> </a:t>
            </a:r>
            <a:r>
              <a:rPr lang="sk-SK" dirty="0" err="1"/>
              <a:t>cloning</a:t>
            </a:r>
            <a:r>
              <a:rPr lang="sk-SK" dirty="0"/>
              <a:t> </a:t>
            </a:r>
            <a:r>
              <a:rPr lang="sk-SK" dirty="0" err="1"/>
              <a:t>instance</a:t>
            </a:r>
            <a:r>
              <a:rPr lang="sk-SK" dirty="0"/>
              <a:t> of </a:t>
            </a:r>
            <a:r>
              <a:rPr lang="sk-SK" dirty="0" err="1"/>
              <a:t>subclass</a:t>
            </a:r>
            <a:r>
              <a:rPr lang="sk-SK" dirty="0"/>
              <a:t> of </a:t>
            </a:r>
            <a:r>
              <a:rPr lang="sk-SK" dirty="0" err="1"/>
              <a:t>Graphic</a:t>
            </a:r>
            <a:r>
              <a:rPr lang="sk-SK" dirty="0"/>
              <a:t> (</a:t>
            </a:r>
            <a:r>
              <a:rPr lang="sk-SK" dirty="0" err="1"/>
              <a:t>Staff</a:t>
            </a:r>
            <a:r>
              <a:rPr lang="sk-SK" dirty="0"/>
              <a:t>, notes)</a:t>
            </a:r>
          </a:p>
          <a:p>
            <a:pPr marL="800100" lvl="1" indent="-342900">
              <a:buClr>
                <a:srgbClr val="1287C3"/>
              </a:buClr>
            </a:pPr>
            <a:r>
              <a:rPr lang="sk-SK" dirty="0" err="1"/>
              <a:t>This</a:t>
            </a:r>
            <a:r>
              <a:rPr lang="sk-SK" dirty="0"/>
              <a:t> type of </a:t>
            </a:r>
            <a:r>
              <a:rPr lang="sk-SK" i="1" dirty="0" err="1"/>
              <a:t>Graphic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called</a:t>
            </a:r>
            <a:r>
              <a:rPr lang="sk-SK" dirty="0"/>
              <a:t> </a:t>
            </a:r>
            <a:r>
              <a:rPr lang="sk-SK" b="1" dirty="0"/>
              <a:t>prototype</a:t>
            </a:r>
            <a:endParaRPr lang="sk-SK" dirty="0"/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F9406B3F-A02B-1F89-371A-1859A00CBB7C}"/>
              </a:ext>
            </a:extLst>
          </p:cNvPr>
          <p:cNvSpPr txBox="1"/>
          <p:nvPr/>
        </p:nvSpPr>
        <p:spPr>
          <a:xfrm>
            <a:off x="1662023" y="2452778"/>
            <a:ext cx="560429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sk-SK" dirty="0"/>
          </a:p>
        </p:txBody>
      </p:sp>
      <p:pic>
        <p:nvPicPr>
          <p:cNvPr id="2" name="Obrázok 3">
            <a:extLst>
              <a:ext uri="{FF2B5EF4-FFF2-40B4-BE49-F238E27FC236}">
                <a16:creationId xmlns:a16="http://schemas.microsoft.com/office/drawing/2014/main" id="{CD37EF3D-6E03-7C81-2F6C-8715ACA46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538" y="1992923"/>
            <a:ext cx="79248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15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81BCB34-8E1B-43EA-3258-5938095C1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6372" y="650630"/>
            <a:ext cx="10018713" cy="558272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k-SK" i="1" dirty="0"/>
              <a:t>More </a:t>
            </a:r>
            <a:r>
              <a:rPr lang="sk-SK" i="1" dirty="0" err="1"/>
              <a:t>general</a:t>
            </a:r>
            <a:r>
              <a:rPr lang="sk-SK" i="1" dirty="0"/>
              <a:t> </a:t>
            </a:r>
            <a:r>
              <a:rPr lang="sk-SK" i="1" dirty="0" err="1"/>
              <a:t>example</a:t>
            </a:r>
            <a:endParaRPr lang="sk-SK" i="1" dirty="0"/>
          </a:p>
          <a:p>
            <a:pPr>
              <a:buClr>
                <a:srgbClr val="1287C3"/>
              </a:buClr>
            </a:pPr>
            <a:endParaRPr lang="sk-SK" dirty="0"/>
          </a:p>
          <a:p>
            <a:pPr>
              <a:buClr>
                <a:srgbClr val="1287C3"/>
              </a:buClr>
            </a:pPr>
            <a:r>
              <a:rPr lang="sk-SK" b="1" dirty="0"/>
              <a:t>Prototype</a:t>
            </a:r>
          </a:p>
          <a:p>
            <a:pPr lvl="1">
              <a:buClr>
                <a:srgbClr val="1287C3"/>
              </a:buClr>
            </a:pPr>
            <a:r>
              <a:rPr lang="sk-SK" dirty="0"/>
              <a:t>type </a:t>
            </a:r>
            <a:r>
              <a:rPr lang="sk-SK" i="1" dirty="0" err="1"/>
              <a:t>Graphic</a:t>
            </a:r>
            <a:endParaRPr lang="sk-SK" i="1"/>
          </a:p>
          <a:p>
            <a:pPr lvl="1">
              <a:buClr>
                <a:srgbClr val="1287C3"/>
              </a:buClr>
            </a:pPr>
            <a:r>
              <a:rPr lang="sk-SK" dirty="0"/>
              <a:t>interface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cloning</a:t>
            </a:r>
            <a:endParaRPr lang="sk-SK"/>
          </a:p>
          <a:p>
            <a:pPr>
              <a:buClr>
                <a:srgbClr val="1287C3"/>
              </a:buClr>
            </a:pPr>
            <a:r>
              <a:rPr lang="sk-SK" b="1" dirty="0" err="1"/>
              <a:t>ConcretePrototype</a:t>
            </a:r>
            <a:endParaRPr lang="sk-SK" b="1"/>
          </a:p>
          <a:p>
            <a:pPr lvl="1">
              <a:buClr>
                <a:srgbClr val="1287C3"/>
              </a:buClr>
            </a:pPr>
            <a:r>
              <a:rPr lang="sk-SK" i="1" dirty="0" err="1"/>
              <a:t>Staff</a:t>
            </a:r>
            <a:r>
              <a:rPr lang="sk-SK" i="1" dirty="0"/>
              <a:t>, </a:t>
            </a:r>
            <a:r>
              <a:rPr lang="sk-SK" i="1" dirty="0" err="1"/>
              <a:t>WholeNote</a:t>
            </a:r>
            <a:r>
              <a:rPr lang="sk-SK" i="1" dirty="0"/>
              <a:t>, </a:t>
            </a:r>
            <a:r>
              <a:rPr lang="sk-SK" i="1" dirty="0" err="1"/>
              <a:t>HalfNote</a:t>
            </a:r>
            <a:endParaRPr lang="sk-SK" i="1" dirty="0"/>
          </a:p>
          <a:p>
            <a:pPr lvl="1">
              <a:buClr>
                <a:srgbClr val="1287C3"/>
              </a:buClr>
            </a:pPr>
            <a:r>
              <a:rPr lang="sk-SK" dirty="0" err="1"/>
              <a:t>Contains</a:t>
            </a:r>
            <a:r>
              <a:rPr lang="sk-SK" dirty="0"/>
              <a:t> </a:t>
            </a:r>
            <a:r>
              <a:rPr lang="sk-SK" dirty="0" err="1"/>
              <a:t>implementation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cloning</a:t>
            </a:r>
            <a:endParaRPr lang="sk-SK"/>
          </a:p>
          <a:p>
            <a:pPr>
              <a:buClr>
                <a:srgbClr val="1287C3"/>
              </a:buClr>
            </a:pPr>
            <a:r>
              <a:rPr lang="sk-SK" b="1" dirty="0" err="1"/>
              <a:t>Client</a:t>
            </a:r>
            <a:endParaRPr lang="sk-SK" b="1"/>
          </a:p>
          <a:p>
            <a:pPr lvl="1">
              <a:buClr>
                <a:srgbClr val="1287C3"/>
              </a:buClr>
            </a:pPr>
            <a:r>
              <a:rPr lang="sk-SK" i="1" dirty="0" err="1"/>
              <a:t>GraphicTool</a:t>
            </a:r>
            <a:endParaRPr lang="sk-SK" dirty="0"/>
          </a:p>
          <a:p>
            <a:pPr lvl="1">
              <a:buClr>
                <a:srgbClr val="1287C3"/>
              </a:buClr>
            </a:pP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asks</a:t>
            </a:r>
            <a:r>
              <a:rPr lang="sk-SK" dirty="0"/>
              <a:t> </a:t>
            </a:r>
            <a:r>
              <a:rPr lang="sk-SK" i="1" dirty="0"/>
              <a:t>prototyp</a:t>
            </a:r>
            <a:r>
              <a:rPr lang="sk-SK" dirty="0"/>
              <a:t> 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creation</a:t>
            </a:r>
            <a:r>
              <a:rPr lang="sk-SK" dirty="0"/>
              <a:t> of new </a:t>
            </a:r>
            <a:r>
              <a:rPr lang="sk-SK" dirty="0" err="1"/>
              <a:t>objects</a:t>
            </a:r>
            <a:r>
              <a:rPr lang="sk-SK" dirty="0"/>
              <a:t> (in reality </a:t>
            </a:r>
            <a:r>
              <a:rPr lang="sk-SK" dirty="0" err="1"/>
              <a:t>cloning</a:t>
            </a:r>
            <a:r>
              <a:rPr lang="sk-SK" dirty="0"/>
              <a:t>)</a:t>
            </a:r>
          </a:p>
          <a:p>
            <a:pPr lvl="1">
              <a:buClr>
                <a:srgbClr val="1287C3"/>
              </a:buClr>
            </a:pPr>
            <a:endParaRPr lang="sk-SK" dirty="0"/>
          </a:p>
        </p:txBody>
      </p:sp>
      <p:pic>
        <p:nvPicPr>
          <p:cNvPr id="4" name="Obrázok 4">
            <a:extLst>
              <a:ext uri="{FF2B5EF4-FFF2-40B4-BE49-F238E27FC236}">
                <a16:creationId xmlns:a16="http://schemas.microsoft.com/office/drawing/2014/main" id="{11466013-FECC-44DB-EEF4-92FB64A62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321" y="880885"/>
            <a:ext cx="6381481" cy="296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578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E8EE1C-1494-3414-FD24-32D35A472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sk-SK" dirty="0" err="1"/>
              <a:t>Characteristics</a:t>
            </a:r>
            <a:r>
              <a:rPr lang="sk-SK" dirty="0"/>
              <a:t> of Prototype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62F730D-91CE-01BB-70F4-8A35E10A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2092889"/>
            <a:ext cx="10018713" cy="43872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b="1" dirty="0" err="1"/>
              <a:t>Creational</a:t>
            </a:r>
            <a:r>
              <a:rPr lang="sk-SK" b="1" dirty="0"/>
              <a:t> </a:t>
            </a:r>
            <a:r>
              <a:rPr lang="sk-SK" dirty="0"/>
              <a:t>design </a:t>
            </a:r>
            <a:r>
              <a:rPr lang="sk-SK" dirty="0" err="1"/>
              <a:t>pattern</a:t>
            </a:r>
            <a:endParaRPr lang="sk-SK" dirty="0"/>
          </a:p>
          <a:p>
            <a:pPr>
              <a:buClr>
                <a:srgbClr val="1287C3"/>
              </a:buClr>
            </a:pPr>
            <a:r>
              <a:rPr lang="sk-SK" dirty="0" err="1"/>
              <a:t>It</a:t>
            </a:r>
            <a:r>
              <a:rPr lang="sk-SK" dirty="0"/>
              <a:t> </a:t>
            </a:r>
            <a:r>
              <a:rPr lang="sk-SK" dirty="0" err="1"/>
              <a:t>simplifies</a:t>
            </a:r>
            <a:r>
              <a:rPr lang="sk-SK" dirty="0"/>
              <a:t> </a:t>
            </a:r>
            <a:r>
              <a:rPr lang="sk-SK" dirty="0" err="1"/>
              <a:t>implementation</a:t>
            </a:r>
            <a:r>
              <a:rPr lang="sk-SK" dirty="0"/>
              <a:t> of </a:t>
            </a:r>
            <a:r>
              <a:rPr lang="sk-SK" dirty="0" err="1"/>
              <a:t>client</a:t>
            </a:r>
            <a:endParaRPr lang="sk-SK"/>
          </a:p>
          <a:p>
            <a:pPr lvl="1">
              <a:buClr>
                <a:srgbClr val="1287C3"/>
              </a:buClr>
            </a:pP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does</a:t>
            </a:r>
            <a:r>
              <a:rPr lang="sk-SK" dirty="0"/>
              <a:t> </a:t>
            </a:r>
            <a:r>
              <a:rPr lang="sk-SK" dirty="0" err="1"/>
              <a:t>not</a:t>
            </a:r>
            <a:r>
              <a:rPr lang="sk-SK" dirty="0"/>
              <a:t> </a:t>
            </a:r>
            <a:r>
              <a:rPr lang="sk-SK" dirty="0" err="1"/>
              <a:t>have</a:t>
            </a:r>
            <a:r>
              <a:rPr lang="sk-SK" dirty="0"/>
              <a:t> to </a:t>
            </a:r>
            <a:r>
              <a:rPr lang="sk-SK" dirty="0" err="1"/>
              <a:t>know</a:t>
            </a:r>
            <a:r>
              <a:rPr lang="sk-SK" dirty="0"/>
              <a:t> </a:t>
            </a:r>
            <a:r>
              <a:rPr lang="sk-SK" dirty="0" err="1"/>
              <a:t>about</a:t>
            </a:r>
            <a:r>
              <a:rPr lang="sk-SK" dirty="0"/>
              <a:t> </a:t>
            </a:r>
            <a:r>
              <a:rPr lang="sk-SK" dirty="0" err="1"/>
              <a:t>all</a:t>
            </a:r>
            <a:r>
              <a:rPr lang="sk-SK" dirty="0"/>
              <a:t> </a:t>
            </a:r>
            <a:r>
              <a:rPr lang="sk-SK" dirty="0" err="1"/>
              <a:t>classes</a:t>
            </a:r>
            <a:endParaRPr lang="sk-SK"/>
          </a:p>
          <a:p>
            <a:pPr lvl="1">
              <a:buClr>
                <a:srgbClr val="1287C3"/>
              </a:buClr>
            </a:pP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is</a:t>
            </a:r>
            <a:r>
              <a:rPr lang="sk-SK" dirty="0"/>
              <a:t> </a:t>
            </a:r>
            <a:r>
              <a:rPr lang="sk-SK" dirty="0" err="1"/>
              <a:t>not</a:t>
            </a:r>
            <a:r>
              <a:rPr lang="sk-SK" dirty="0"/>
              <a:t> </a:t>
            </a:r>
            <a:r>
              <a:rPr lang="sk-SK" dirty="0" err="1"/>
              <a:t>dependent</a:t>
            </a:r>
            <a:r>
              <a:rPr lang="sk-SK" dirty="0"/>
              <a:t> in </a:t>
            </a:r>
            <a:r>
              <a:rPr lang="sk-SK" dirty="0" err="1"/>
              <a:t>types</a:t>
            </a:r>
            <a:r>
              <a:rPr lang="sk-SK" dirty="0"/>
              <a:t> of </a:t>
            </a:r>
            <a:r>
              <a:rPr lang="sk-SK" dirty="0" err="1"/>
              <a:t>objects</a:t>
            </a:r>
            <a:r>
              <a:rPr lang="sk-SK" dirty="0"/>
              <a:t> </a:t>
            </a:r>
            <a:r>
              <a:rPr lang="sk-SK" dirty="0" err="1"/>
              <a:t>which</a:t>
            </a:r>
            <a:r>
              <a:rPr lang="sk-SK" dirty="0"/>
              <a:t> </a:t>
            </a:r>
            <a:r>
              <a:rPr lang="sk-SK" dirty="0" err="1"/>
              <a:t>it</a:t>
            </a:r>
            <a:r>
              <a:rPr lang="sk-SK" dirty="0"/>
              <a:t> </a:t>
            </a:r>
            <a:r>
              <a:rPr lang="sk-SK" dirty="0" err="1"/>
              <a:t>interacts</a:t>
            </a:r>
            <a:r>
              <a:rPr lang="sk-SK" dirty="0"/>
              <a:t> </a:t>
            </a:r>
            <a:r>
              <a:rPr lang="sk-SK" dirty="0" err="1"/>
              <a:t>with</a:t>
            </a:r>
            <a:r>
              <a:rPr lang="sk-SK" dirty="0"/>
              <a:t> (</a:t>
            </a:r>
            <a:r>
              <a:rPr lang="sk-SK" dirty="0" err="1"/>
              <a:t>it</a:t>
            </a:r>
            <a:r>
              <a:rPr lang="sk-SK" dirty="0"/>
              <a:t> </a:t>
            </a:r>
            <a:r>
              <a:rPr lang="sk-SK" dirty="0" err="1"/>
              <a:t>knows</a:t>
            </a:r>
            <a:r>
              <a:rPr lang="sk-SK" dirty="0"/>
              <a:t> </a:t>
            </a:r>
            <a:r>
              <a:rPr lang="sk-SK" dirty="0" err="1"/>
              <a:t>only</a:t>
            </a:r>
            <a:r>
              <a:rPr lang="sk-SK" dirty="0"/>
              <a:t> </a:t>
            </a:r>
            <a:r>
              <a:rPr lang="sk-SK" dirty="0" err="1"/>
              <a:t>about</a:t>
            </a:r>
            <a:r>
              <a:rPr lang="sk-SK" dirty="0"/>
              <a:t> interface)</a:t>
            </a:r>
          </a:p>
          <a:p>
            <a:pPr indent="-342900">
              <a:buClr>
                <a:srgbClr val="1287C3"/>
              </a:buClr>
            </a:pP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main</a:t>
            </a:r>
            <a:r>
              <a:rPr lang="sk-SK" dirty="0"/>
              <a:t> point</a:t>
            </a:r>
          </a:p>
          <a:p>
            <a:pPr lvl="1">
              <a:buClr>
                <a:srgbClr val="1287C3"/>
              </a:buClr>
            </a:pPr>
            <a:r>
              <a:rPr lang="sk-SK" dirty="0" err="1"/>
              <a:t>Creating</a:t>
            </a:r>
            <a:r>
              <a:rPr lang="sk-SK" dirty="0"/>
              <a:t> </a:t>
            </a:r>
            <a:r>
              <a:rPr lang="sk-SK" dirty="0" err="1"/>
              <a:t>copies</a:t>
            </a:r>
            <a:r>
              <a:rPr lang="sk-SK" dirty="0"/>
              <a:t> (</a:t>
            </a:r>
            <a:r>
              <a:rPr lang="sk-SK" b="1" dirty="0"/>
              <a:t>clone</a:t>
            </a:r>
            <a:r>
              <a:rPr lang="sk-SK" dirty="0"/>
              <a:t>) </a:t>
            </a:r>
            <a:r>
              <a:rPr lang="sk-SK" dirty="0" err="1"/>
              <a:t>via</a:t>
            </a:r>
            <a:r>
              <a:rPr lang="sk-SK" dirty="0"/>
              <a:t> </a:t>
            </a:r>
            <a:r>
              <a:rPr lang="sk-SK" dirty="0" err="1"/>
              <a:t>method</a:t>
            </a:r>
            <a:r>
              <a:rPr lang="sk-SK" dirty="0"/>
              <a:t> </a:t>
            </a:r>
            <a:r>
              <a:rPr lang="sk-SK" i="1" dirty="0"/>
              <a:t>clone()</a:t>
            </a:r>
          </a:p>
          <a:p>
            <a:pPr lvl="1">
              <a:buClr>
                <a:srgbClr val="1287C3"/>
              </a:buClr>
            </a:pPr>
            <a:r>
              <a:rPr lang="sk-SK" i="1" dirty="0"/>
              <a:t>prototype-&gt;clone()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37720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15C41C-CC4D-7C78-E497-EA1AC71AC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268857"/>
            <a:ext cx="10018713" cy="1752599"/>
          </a:xfrm>
        </p:spPr>
        <p:txBody>
          <a:bodyPr/>
          <a:lstStyle/>
          <a:p>
            <a:pPr algn="l"/>
            <a:r>
              <a:rPr lang="sk-SK" dirty="0" err="1"/>
              <a:t>Another</a:t>
            </a:r>
            <a:r>
              <a:rPr lang="sk-SK" dirty="0"/>
              <a:t> </a:t>
            </a:r>
            <a:r>
              <a:rPr lang="sk-SK" dirty="0" err="1"/>
              <a:t>example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 </a:t>
            </a:r>
            <a:r>
              <a:rPr lang="sk-SK" i="1" dirty="0" err="1"/>
              <a:t>real</a:t>
            </a:r>
            <a:r>
              <a:rPr lang="sk-SK" i="1" dirty="0"/>
              <a:t> </a:t>
            </a:r>
            <a:r>
              <a:rPr lang="sk-SK" i="1" dirty="0" err="1"/>
              <a:t>world</a:t>
            </a:r>
            <a:endParaRPr lang="sk-SK" i="1"/>
          </a:p>
        </p:txBody>
      </p:sp>
      <p:pic>
        <p:nvPicPr>
          <p:cNvPr id="9" name="Grafický objekt 9">
            <a:extLst>
              <a:ext uri="{FF2B5EF4-FFF2-40B4-BE49-F238E27FC236}">
                <a16:creationId xmlns:a16="http://schemas.microsoft.com/office/drawing/2014/main" id="{F2FAED4B-4F85-71C5-6739-7B82A8F79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25134" y="2372168"/>
            <a:ext cx="5903258" cy="3447161"/>
          </a:xfrm>
          <a:prstGeom prst="rect">
            <a:avLst/>
          </a:prstGeom>
        </p:spPr>
      </p:pic>
      <p:pic>
        <p:nvPicPr>
          <p:cNvPr id="10" name="Grafický objekt 10">
            <a:extLst>
              <a:ext uri="{FF2B5EF4-FFF2-40B4-BE49-F238E27FC236}">
                <a16:creationId xmlns:a16="http://schemas.microsoft.com/office/drawing/2014/main" id="{CA491E54-031D-65AB-5AA7-9FBDD35253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8429" y="2371169"/>
            <a:ext cx="5791199" cy="344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037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4" descr="Obrázok, na ktorom je text&#10;&#10;Automaticky generovaný popis">
            <a:extLst>
              <a:ext uri="{FF2B5EF4-FFF2-40B4-BE49-F238E27FC236}">
                <a16:creationId xmlns:a16="http://schemas.microsoft.com/office/drawing/2014/main" id="{B23EB629-9A8C-1F9D-0946-98B4CB26E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341" y="1155491"/>
            <a:ext cx="3721949" cy="5639668"/>
          </a:xfrm>
          <a:prstGeom prst="rect">
            <a:avLst/>
          </a:prstGeom>
        </p:spPr>
      </p:pic>
      <p:pic>
        <p:nvPicPr>
          <p:cNvPr id="5" name="Obrázok 5">
            <a:extLst>
              <a:ext uri="{FF2B5EF4-FFF2-40B4-BE49-F238E27FC236}">
                <a16:creationId xmlns:a16="http://schemas.microsoft.com/office/drawing/2014/main" id="{A69B7D56-2BA5-E66F-36D0-3555B79D3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935" y="1587084"/>
            <a:ext cx="4636994" cy="3525260"/>
          </a:xfrm>
          <a:prstGeom prst="rect">
            <a:avLst/>
          </a:prstGeom>
        </p:spPr>
      </p:pic>
      <p:sp>
        <p:nvSpPr>
          <p:cNvPr id="6" name="Nadpis 1">
            <a:extLst>
              <a:ext uri="{FF2B5EF4-FFF2-40B4-BE49-F238E27FC236}">
                <a16:creationId xmlns:a16="http://schemas.microsoft.com/office/drawing/2014/main" id="{6720FC45-5396-8ECC-AF53-FFFBA843A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462" y="226512"/>
            <a:ext cx="10018713" cy="17525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sk-SK" dirty="0" err="1"/>
              <a:t>Specific</a:t>
            </a:r>
            <a:r>
              <a:rPr lang="sk-SK" dirty="0"/>
              <a:t> </a:t>
            </a:r>
            <a:r>
              <a:rPr lang="sk-SK" dirty="0" err="1"/>
              <a:t>example</a:t>
            </a:r>
            <a:r>
              <a:rPr lang="sk-SK" dirty="0"/>
              <a:t> (C# + </a:t>
            </a:r>
            <a:r>
              <a:rPr lang="sk-SK" dirty="0" err="1"/>
              <a:t>its</a:t>
            </a:r>
            <a:r>
              <a:rPr lang="sk-SK" dirty="0"/>
              <a:t> </a:t>
            </a:r>
            <a:r>
              <a:rPr lang="sk-SK" dirty="0" err="1"/>
              <a:t>conventions</a:t>
            </a:r>
            <a:r>
              <a:rPr lang="sk-SK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781439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772</Words>
  <Application>Microsoft Office PowerPoint</Application>
  <PresentationFormat>Widescreen</PresentationFormat>
  <Paragraphs>108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Arial,Sans-Serif</vt:lpstr>
      <vt:lpstr>Corbel</vt:lpstr>
      <vt:lpstr>Parallax</vt:lpstr>
      <vt:lpstr>Design pattern: Prototype</vt:lpstr>
      <vt:lpstr>Example from real life</vt:lpstr>
      <vt:lpstr>Example from IT world</vt:lpstr>
      <vt:lpstr>PowerPoint Presentation</vt:lpstr>
      <vt:lpstr>PowerPoint Presentation</vt:lpstr>
      <vt:lpstr>PowerPoint Presentation</vt:lpstr>
      <vt:lpstr>Characteristics of Prototype</vt:lpstr>
      <vt:lpstr>Another example from real world</vt:lpstr>
      <vt:lpstr>Specific example (C# + its conventions)</vt:lpstr>
      <vt:lpstr>More characteristics of Prototype</vt:lpstr>
      <vt:lpstr>Other design patterns and their relations with Prototype</vt:lpstr>
      <vt:lpstr>Use case for Prototype (1)</vt:lpstr>
      <vt:lpstr>Use case for Prototype (2)</vt:lpstr>
      <vt:lpstr>Use case for Prototype (3)</vt:lpstr>
      <vt:lpstr>Use case for Prototype (4)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/>
  <cp:lastModifiedBy>Filip O</cp:lastModifiedBy>
  <cp:revision>1008</cp:revision>
  <dcterms:created xsi:type="dcterms:W3CDTF">2023-02-23T21:26:33Z</dcterms:created>
  <dcterms:modified xsi:type="dcterms:W3CDTF">2023-07-10T12:37:22Z</dcterms:modified>
</cp:coreProperties>
</file>