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648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797675" cy="9872663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4DBF"/>
    <a:srgbClr val="F5B027"/>
    <a:srgbClr val="003399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57820F-E0DE-61B3-6741-8E5543F0427F}" v="779" dt="2023-04-02T16:07:07.678"/>
    <p1510:client id="{8A75167F-3042-56C0-C388-67CB38C931EC}" v="623" dt="2023-04-02T21:45:27.459"/>
    <p1510:client id="{EAA5355E-2994-82C1-B91E-7A9CA548687F}" v="328" dt="2023-04-02T20:09:11.7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3" d="100"/>
          <a:sy n="153" d="100"/>
        </p:scale>
        <p:origin x="120" y="4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 Ježek" userId="S::44432378@cuni.cz::432f5c63-5171-48da-b52d-8a0e293e6920" providerId="AD" clId="Web-{4F57820F-E0DE-61B3-6741-8E5543F0427F}"/>
    <pc:docChg chg="addSld delSld modSld addMainMaster">
      <pc:chgData name="Filip Ježek" userId="S::44432378@cuni.cz::432f5c63-5171-48da-b52d-8a0e293e6920" providerId="AD" clId="Web-{4F57820F-E0DE-61B3-6741-8E5543F0427F}" dt="2023-04-02T16:07:07.678" v="490"/>
      <pc:docMkLst>
        <pc:docMk/>
      </pc:docMkLst>
      <pc:sldChg chg="delSp modSp">
        <pc:chgData name="Filip Ježek" userId="S::44432378@cuni.cz::432f5c63-5171-48da-b52d-8a0e293e6920" providerId="AD" clId="Web-{4F57820F-E0DE-61B3-6741-8E5543F0427F}" dt="2023-04-02T15:27:07.361" v="27" actId="20577"/>
        <pc:sldMkLst>
          <pc:docMk/>
          <pc:sldMk cId="0" sldId="256"/>
        </pc:sldMkLst>
        <pc:spChg chg="mod">
          <ac:chgData name="Filip Ježek" userId="S::44432378@cuni.cz::432f5c63-5171-48da-b52d-8a0e293e6920" providerId="AD" clId="Web-{4F57820F-E0DE-61B3-6741-8E5543F0427F}" dt="2023-04-02T15:21:45.247" v="5" actId="20577"/>
          <ac:spMkLst>
            <pc:docMk/>
            <pc:sldMk cId="0" sldId="256"/>
            <ac:spMk id="4" creationId="{CEF55A24-E024-54DF-3329-23A1F58CBCE3}"/>
          </ac:spMkLst>
        </pc:spChg>
        <pc:spChg chg="mod">
          <ac:chgData name="Filip Ježek" userId="S::44432378@cuni.cz::432f5c63-5171-48da-b52d-8a0e293e6920" providerId="AD" clId="Web-{4F57820F-E0DE-61B3-6741-8E5543F0427F}" dt="2023-04-02T15:27:07.361" v="27" actId="20577"/>
          <ac:spMkLst>
            <pc:docMk/>
            <pc:sldMk cId="0" sldId="256"/>
            <ac:spMk id="4098" creationId="{2F890113-7334-37DB-4732-F21800D3337D}"/>
          </ac:spMkLst>
        </pc:spChg>
        <pc:picChg chg="del">
          <ac:chgData name="Filip Ježek" userId="S::44432378@cuni.cz::432f5c63-5171-48da-b52d-8a0e293e6920" providerId="AD" clId="Web-{4F57820F-E0DE-61B3-6741-8E5543F0427F}" dt="2023-04-02T15:21:40.465" v="0"/>
          <ac:picMkLst>
            <pc:docMk/>
            <pc:sldMk cId="0" sldId="256"/>
            <ac:picMk id="1026" creationId="{7493BA13-E2D1-5877-8AF1-399E8B8E0D9A}"/>
          </ac:picMkLst>
        </pc:picChg>
      </pc:sldChg>
      <pc:sldChg chg="addSp delSp modSp">
        <pc:chgData name="Filip Ježek" userId="S::44432378@cuni.cz::432f5c63-5171-48da-b52d-8a0e293e6920" providerId="AD" clId="Web-{4F57820F-E0DE-61B3-6741-8E5543F0427F}" dt="2023-04-02T15:29:27.010" v="62" actId="14100"/>
        <pc:sldMkLst>
          <pc:docMk/>
          <pc:sldMk cId="0" sldId="257"/>
        </pc:sldMkLst>
        <pc:spChg chg="mod">
          <ac:chgData name="Filip Ježek" userId="S::44432378@cuni.cz::432f5c63-5171-48da-b52d-8a0e293e6920" providerId="AD" clId="Web-{4F57820F-E0DE-61B3-6741-8E5543F0427F}" dt="2023-04-02T15:29:03.290" v="56" actId="20577"/>
          <ac:spMkLst>
            <pc:docMk/>
            <pc:sldMk cId="0" sldId="257"/>
            <ac:spMk id="2" creationId="{EBD2FD45-C046-91BC-C2B7-B012BDB2D796}"/>
          </ac:spMkLst>
        </pc:spChg>
        <pc:spChg chg="add mod">
          <ac:chgData name="Filip Ježek" userId="S::44432378@cuni.cz::432f5c63-5171-48da-b52d-8a0e293e6920" providerId="AD" clId="Web-{4F57820F-E0DE-61B3-6741-8E5543F0427F}" dt="2023-04-02T15:29:27.010" v="62" actId="14100"/>
          <ac:spMkLst>
            <pc:docMk/>
            <pc:sldMk cId="0" sldId="257"/>
            <ac:spMk id="3" creationId="{F05C24F4-6D61-B0EB-3891-8FB92ABF756A}"/>
          </ac:spMkLst>
        </pc:spChg>
        <pc:spChg chg="mod">
          <ac:chgData name="Filip Ježek" userId="S::44432378@cuni.cz::432f5c63-5171-48da-b52d-8a0e293e6920" providerId="AD" clId="Web-{4F57820F-E0DE-61B3-6741-8E5543F0427F}" dt="2023-04-02T15:23:02.673" v="8" actId="20577"/>
          <ac:spMkLst>
            <pc:docMk/>
            <pc:sldMk cId="0" sldId="257"/>
            <ac:spMk id="6146" creationId="{BFC5787D-AE7F-F861-4BB8-3F7F68325F40}"/>
          </ac:spMkLst>
        </pc:spChg>
        <pc:picChg chg="del">
          <ac:chgData name="Filip Ježek" userId="S::44432378@cuni.cz::432f5c63-5171-48da-b52d-8a0e293e6920" providerId="AD" clId="Web-{4F57820F-E0DE-61B3-6741-8E5543F0427F}" dt="2023-04-02T15:25:16.558" v="21"/>
          <ac:picMkLst>
            <pc:docMk/>
            <pc:sldMk cId="0" sldId="257"/>
            <ac:picMk id="2050" creationId="{12E6AEBE-7D68-AA4C-BA2B-A838FECB9E38}"/>
          </ac:picMkLst>
        </pc:picChg>
      </pc:sldChg>
      <pc:sldChg chg="addSp delSp modSp add">
        <pc:chgData name="Filip Ježek" userId="S::44432378@cuni.cz::432f5c63-5171-48da-b52d-8a0e293e6920" providerId="AD" clId="Web-{4F57820F-E0DE-61B3-6741-8E5543F0427F}" dt="2023-04-02T15:36:41.832" v="110" actId="20577"/>
        <pc:sldMkLst>
          <pc:docMk/>
          <pc:sldMk cId="3425563161" sldId="258"/>
        </pc:sldMkLst>
        <pc:spChg chg="add del mod">
          <ac:chgData name="Filip Ježek" userId="S::44432378@cuni.cz::432f5c63-5171-48da-b52d-8a0e293e6920" providerId="AD" clId="Web-{4F57820F-E0DE-61B3-6741-8E5543F0427F}" dt="2023-04-02T15:34:38.887" v="94"/>
          <ac:spMkLst>
            <pc:docMk/>
            <pc:sldMk cId="3425563161" sldId="258"/>
            <ac:spMk id="2" creationId="{99C0A115-618F-589A-09C3-272DE2627F51}"/>
          </ac:spMkLst>
        </pc:spChg>
        <pc:spChg chg="mod">
          <ac:chgData name="Filip Ježek" userId="S::44432378@cuni.cz::432f5c63-5171-48da-b52d-8a0e293e6920" providerId="AD" clId="Web-{4F57820F-E0DE-61B3-6741-8E5543F0427F}" dt="2023-04-02T15:33:33.540" v="81" actId="1076"/>
          <ac:spMkLst>
            <pc:docMk/>
            <pc:sldMk cId="3425563161" sldId="258"/>
            <ac:spMk id="49" creationId="{00000000-0000-0000-0000-000000000000}"/>
          </ac:spMkLst>
        </pc:spChg>
        <pc:spChg chg="mod">
          <ac:chgData name="Filip Ježek" userId="S::44432378@cuni.cz::432f5c63-5171-48da-b52d-8a0e293e6920" providerId="AD" clId="Web-{4F57820F-E0DE-61B3-6741-8E5543F0427F}" dt="2023-04-02T15:36:41.832" v="110" actId="20577"/>
          <ac:spMkLst>
            <pc:docMk/>
            <pc:sldMk cId="3425563161" sldId="258"/>
            <ac:spMk id="51" creationId="{00000000-0000-0000-0000-000000000000}"/>
          </ac:spMkLst>
        </pc:spChg>
        <pc:spChg chg="mod">
          <ac:chgData name="Filip Ježek" userId="S::44432378@cuni.cz::432f5c63-5171-48da-b52d-8a0e293e6920" providerId="AD" clId="Web-{4F57820F-E0DE-61B3-6741-8E5543F0427F}" dt="2023-04-02T15:35:02.483" v="99" actId="14100"/>
          <ac:spMkLst>
            <pc:docMk/>
            <pc:sldMk cId="3425563161" sldId="258"/>
            <ac:spMk id="52" creationId="{00000000-0000-0000-0000-000000000000}"/>
          </ac:spMkLst>
        </pc:spChg>
        <pc:spChg chg="mod">
          <ac:chgData name="Filip Ježek" userId="S::44432378@cuni.cz::432f5c63-5171-48da-b52d-8a0e293e6920" providerId="AD" clId="Web-{4F57820F-E0DE-61B3-6741-8E5543F0427F}" dt="2023-04-02T15:36:02.611" v="106" actId="20577"/>
          <ac:spMkLst>
            <pc:docMk/>
            <pc:sldMk cId="3425563161" sldId="258"/>
            <ac:spMk id="53" creationId="{00000000-0000-0000-0000-000000000000}"/>
          </ac:spMkLst>
        </pc:spChg>
        <pc:grpChg chg="add del mod">
          <ac:chgData name="Filip Ježek" userId="S::44432378@cuni.cz::432f5c63-5171-48da-b52d-8a0e293e6920" providerId="AD" clId="Web-{4F57820F-E0DE-61B3-6741-8E5543F0427F}" dt="2023-04-02T15:35:10.530" v="101" actId="14100"/>
          <ac:grpSpMkLst>
            <pc:docMk/>
            <pc:sldMk cId="3425563161" sldId="258"/>
            <ac:grpSpMk id="54" creationId="{00000000-0000-0000-0000-000000000000}"/>
          </ac:grpSpMkLst>
        </pc:grpChg>
      </pc:sldChg>
      <pc:sldChg chg="addSp delSp modSp add replId addAnim modAnim">
        <pc:chgData name="Filip Ježek" userId="S::44432378@cuni.cz::432f5c63-5171-48da-b52d-8a0e293e6920" providerId="AD" clId="Web-{4F57820F-E0DE-61B3-6741-8E5543F0427F}" dt="2023-04-02T15:59:58.591" v="421"/>
        <pc:sldMkLst>
          <pc:docMk/>
          <pc:sldMk cId="1355863789" sldId="259"/>
        </pc:sldMkLst>
        <pc:spChg chg="add del mod">
          <ac:chgData name="Filip Ježek" userId="S::44432378@cuni.cz::432f5c63-5171-48da-b52d-8a0e293e6920" providerId="AD" clId="Web-{4F57820F-E0DE-61B3-6741-8E5543F0427F}" dt="2023-04-02T15:58:55.509" v="398"/>
          <ac:spMkLst>
            <pc:docMk/>
            <pc:sldMk cId="1355863789" sldId="259"/>
            <ac:spMk id="2" creationId="{D9416236-164F-ADD3-3E16-E8536431E49A}"/>
          </ac:spMkLst>
        </pc:spChg>
        <pc:spChg chg="add mod">
          <ac:chgData name="Filip Ježek" userId="S::44432378@cuni.cz::432f5c63-5171-48da-b52d-8a0e293e6920" providerId="AD" clId="Web-{4F57820F-E0DE-61B3-6741-8E5543F0427F}" dt="2023-04-02T15:59:19.698" v="418" actId="1076"/>
          <ac:spMkLst>
            <pc:docMk/>
            <pc:sldMk cId="1355863789" sldId="259"/>
            <ac:spMk id="3" creationId="{16A29AF7-6D52-343B-E6B7-78809B7DAC1F}"/>
          </ac:spMkLst>
        </pc:spChg>
        <pc:spChg chg="add mod">
          <ac:chgData name="Filip Ježek" userId="S::44432378@cuni.cz::432f5c63-5171-48da-b52d-8a0e293e6920" providerId="AD" clId="Web-{4F57820F-E0DE-61B3-6741-8E5543F0427F}" dt="2023-04-02T15:59:21.901" v="419" actId="1076"/>
          <ac:spMkLst>
            <pc:docMk/>
            <pc:sldMk cId="1355863789" sldId="259"/>
            <ac:spMk id="4" creationId="{796DF21D-2D62-ED7B-50B0-C1ECF67F02E0}"/>
          </ac:spMkLst>
        </pc:spChg>
        <pc:spChg chg="del mod">
          <ac:chgData name="Filip Ježek" userId="S::44432378@cuni.cz::432f5c63-5171-48da-b52d-8a0e293e6920" providerId="AD" clId="Web-{4F57820F-E0DE-61B3-6741-8E5543F0427F}" dt="2023-04-02T15:55:44.607" v="349"/>
          <ac:spMkLst>
            <pc:docMk/>
            <pc:sldMk cId="1355863789" sldId="259"/>
            <ac:spMk id="51" creationId="{00000000-0000-0000-0000-000000000000}"/>
          </ac:spMkLst>
        </pc:spChg>
        <pc:grpChg chg="del">
          <ac:chgData name="Filip Ježek" userId="S::44432378@cuni.cz::432f5c63-5171-48da-b52d-8a0e293e6920" providerId="AD" clId="Web-{4F57820F-E0DE-61B3-6741-8E5543F0427F}" dt="2023-04-02T15:45:22.363" v="113"/>
          <ac:grpSpMkLst>
            <pc:docMk/>
            <pc:sldMk cId="1355863789" sldId="259"/>
            <ac:grpSpMk id="54" creationId="{00000000-0000-0000-0000-000000000000}"/>
          </ac:grpSpMkLst>
        </pc:grpChg>
        <pc:picChg chg="del">
          <ac:chgData name="Filip Ježek" userId="S::44432378@cuni.cz::432f5c63-5171-48da-b52d-8a0e293e6920" providerId="AD" clId="Web-{4F57820F-E0DE-61B3-6741-8E5543F0427F}" dt="2023-04-02T15:45:20.191" v="112"/>
          <ac:picMkLst>
            <pc:docMk/>
            <pc:sldMk cId="1355863789" sldId="259"/>
            <ac:picMk id="50" creationId="{00000000-0000-0000-0000-000000000000}"/>
          </ac:picMkLst>
        </pc:picChg>
      </pc:sldChg>
      <pc:sldChg chg="addSp delSp modSp new">
        <pc:chgData name="Filip Ježek" userId="S::44432378@cuni.cz::432f5c63-5171-48da-b52d-8a0e293e6920" providerId="AD" clId="Web-{4F57820F-E0DE-61B3-6741-8E5543F0427F}" dt="2023-04-02T16:07:07.678" v="490"/>
        <pc:sldMkLst>
          <pc:docMk/>
          <pc:sldMk cId="4186214002" sldId="260"/>
        </pc:sldMkLst>
        <pc:spChg chg="mod">
          <ac:chgData name="Filip Ježek" userId="S::44432378@cuni.cz::432f5c63-5171-48da-b52d-8a0e293e6920" providerId="AD" clId="Web-{4F57820F-E0DE-61B3-6741-8E5543F0427F}" dt="2023-04-02T16:03:45.557" v="431" actId="20577"/>
          <ac:spMkLst>
            <pc:docMk/>
            <pc:sldMk cId="4186214002" sldId="260"/>
            <ac:spMk id="2" creationId="{1A564D21-20EB-DC50-D0BA-6EC3A1B500E0}"/>
          </ac:spMkLst>
        </pc:spChg>
        <pc:spChg chg="add mod">
          <ac:chgData name="Filip Ježek" userId="S::44432378@cuni.cz::432f5c63-5171-48da-b52d-8a0e293e6920" providerId="AD" clId="Web-{4F57820F-E0DE-61B3-6741-8E5543F0427F}" dt="2023-04-02T16:04:26.185" v="466"/>
          <ac:spMkLst>
            <pc:docMk/>
            <pc:sldMk cId="4186214002" sldId="260"/>
            <ac:spMk id="9" creationId="{2E9AA003-8D5C-FA7F-AF25-799CAD62FE5E}"/>
          </ac:spMkLst>
        </pc:spChg>
        <pc:spChg chg="add mod">
          <ac:chgData name="Filip Ježek" userId="S::44432378@cuni.cz::432f5c63-5171-48da-b52d-8a0e293e6920" providerId="AD" clId="Web-{4F57820F-E0DE-61B3-6741-8E5543F0427F}" dt="2023-04-02T16:06:49.912" v="487" actId="1076"/>
          <ac:spMkLst>
            <pc:docMk/>
            <pc:sldMk cId="4186214002" sldId="260"/>
            <ac:spMk id="10" creationId="{2A114042-A43F-3B94-E931-329BB6D057B8}"/>
          </ac:spMkLst>
        </pc:spChg>
        <pc:spChg chg="add mod">
          <ac:chgData name="Filip Ježek" userId="S::44432378@cuni.cz::432f5c63-5171-48da-b52d-8a0e293e6920" providerId="AD" clId="Web-{4F57820F-E0DE-61B3-6741-8E5543F0427F}" dt="2023-04-02T16:04:26.106" v="464"/>
          <ac:spMkLst>
            <pc:docMk/>
            <pc:sldMk cId="4186214002" sldId="260"/>
            <ac:spMk id="11" creationId="{C28711FD-0113-1B92-5AD2-714649BB2992}"/>
          </ac:spMkLst>
        </pc:spChg>
        <pc:spChg chg="add mod">
          <ac:chgData name="Filip Ježek" userId="S::44432378@cuni.cz::432f5c63-5171-48da-b52d-8a0e293e6920" providerId="AD" clId="Web-{4F57820F-E0DE-61B3-6741-8E5543F0427F}" dt="2023-04-02T16:05:43.861" v="474" actId="20577"/>
          <ac:spMkLst>
            <pc:docMk/>
            <pc:sldMk cId="4186214002" sldId="260"/>
            <ac:spMk id="12" creationId="{F032BAF3-531C-B45F-8508-FEA8A9364127}"/>
          </ac:spMkLst>
        </pc:spChg>
        <pc:spChg chg="add mod">
          <ac:chgData name="Filip Ježek" userId="S::44432378@cuni.cz::432f5c63-5171-48da-b52d-8a0e293e6920" providerId="AD" clId="Web-{4F57820F-E0DE-61B3-6741-8E5543F0427F}" dt="2023-04-02T16:04:26.044" v="462"/>
          <ac:spMkLst>
            <pc:docMk/>
            <pc:sldMk cId="4186214002" sldId="260"/>
            <ac:spMk id="13" creationId="{A4A50DE2-2CAE-1A24-4872-84E1237B624B}"/>
          </ac:spMkLst>
        </pc:spChg>
        <pc:spChg chg="add mod">
          <ac:chgData name="Filip Ježek" userId="S::44432378@cuni.cz::432f5c63-5171-48da-b52d-8a0e293e6920" providerId="AD" clId="Web-{4F57820F-E0DE-61B3-6741-8E5543F0427F}" dt="2023-04-02T16:04:26.075" v="463"/>
          <ac:spMkLst>
            <pc:docMk/>
            <pc:sldMk cId="4186214002" sldId="260"/>
            <ac:spMk id="14" creationId="{A15A8507-E839-3DBF-FD12-98E76A1AA0F2}"/>
          </ac:spMkLst>
        </pc:spChg>
        <pc:spChg chg="add mod">
          <ac:chgData name="Filip Ježek" userId="S::44432378@cuni.cz::432f5c63-5171-48da-b52d-8a0e293e6920" providerId="AD" clId="Web-{4F57820F-E0DE-61B3-6741-8E5543F0427F}" dt="2023-04-02T16:04:25.966" v="460"/>
          <ac:spMkLst>
            <pc:docMk/>
            <pc:sldMk cId="4186214002" sldId="260"/>
            <ac:spMk id="15" creationId="{E4F78166-64E2-051A-CB07-75C830CA4231}"/>
          </ac:spMkLst>
        </pc:spChg>
        <pc:spChg chg="add mod">
          <ac:chgData name="Filip Ježek" userId="S::44432378@cuni.cz::432f5c63-5171-48da-b52d-8a0e293e6920" providerId="AD" clId="Web-{4F57820F-E0DE-61B3-6741-8E5543F0427F}" dt="2023-04-02T16:04:47.467" v="469" actId="20577"/>
          <ac:spMkLst>
            <pc:docMk/>
            <pc:sldMk cId="4186214002" sldId="260"/>
            <ac:spMk id="16" creationId="{A608A469-AA03-D1C0-419D-3797B23E4CD1}"/>
          </ac:spMkLst>
        </pc:spChg>
        <pc:spChg chg="add mod">
          <ac:chgData name="Filip Ježek" userId="S::44432378@cuni.cz::432f5c63-5171-48da-b52d-8a0e293e6920" providerId="AD" clId="Web-{4F57820F-E0DE-61B3-6741-8E5543F0427F}" dt="2023-04-02T16:04:25.903" v="458"/>
          <ac:spMkLst>
            <pc:docMk/>
            <pc:sldMk cId="4186214002" sldId="260"/>
            <ac:spMk id="17" creationId="{313DDD99-C3E3-8944-673F-4F9EB09DEE89}"/>
          </ac:spMkLst>
        </pc:spChg>
        <pc:spChg chg="add mod">
          <ac:chgData name="Filip Ježek" userId="S::44432378@cuni.cz::432f5c63-5171-48da-b52d-8a0e293e6920" providerId="AD" clId="Web-{4F57820F-E0DE-61B3-6741-8E5543F0427F}" dt="2023-04-02T16:05:50.221" v="475" actId="20577"/>
          <ac:spMkLst>
            <pc:docMk/>
            <pc:sldMk cId="4186214002" sldId="260"/>
            <ac:spMk id="18" creationId="{67C89F88-27D2-3AF5-2137-AC88292BAC5C}"/>
          </ac:spMkLst>
        </pc:spChg>
        <pc:spChg chg="add del">
          <ac:chgData name="Filip Ježek" userId="S::44432378@cuni.cz::432f5c63-5171-48da-b52d-8a0e293e6920" providerId="AD" clId="Web-{4F57820F-E0DE-61B3-6741-8E5543F0427F}" dt="2023-04-02T16:07:07.678" v="490"/>
          <ac:spMkLst>
            <pc:docMk/>
            <pc:sldMk cId="4186214002" sldId="260"/>
            <ac:spMk id="19" creationId="{F4F64177-BC96-E713-AFC9-80A85A4B4F98}"/>
          </ac:spMkLst>
        </pc:spChg>
        <pc:grpChg chg="add mod">
          <ac:chgData name="Filip Ježek" userId="S::44432378@cuni.cz::432f5c63-5171-48da-b52d-8a0e293e6920" providerId="AD" clId="Web-{4F57820F-E0DE-61B3-6741-8E5543F0427F}" dt="2023-04-02T16:04:15.199" v="433" actId="1076"/>
          <ac:grpSpMkLst>
            <pc:docMk/>
            <pc:sldMk cId="4186214002" sldId="260"/>
            <ac:grpSpMk id="4" creationId="{C0124FCC-EF2F-3067-305C-B2A59C3CA921}"/>
          </ac:grpSpMkLst>
        </pc:grpChg>
        <pc:grpChg chg="add mod">
          <ac:chgData name="Filip Ježek" userId="S::44432378@cuni.cz::432f5c63-5171-48da-b52d-8a0e293e6920" providerId="AD" clId="Web-{4F57820F-E0DE-61B3-6741-8E5543F0427F}" dt="2023-04-02T16:04:15.199" v="434" actId="1076"/>
          <ac:grpSpMkLst>
            <pc:docMk/>
            <pc:sldMk cId="4186214002" sldId="260"/>
            <ac:grpSpMk id="5" creationId="{18F6DDF9-36F3-446D-623B-3E31348C2131}"/>
          </ac:grpSpMkLst>
        </pc:grpChg>
        <pc:grpChg chg="add mod">
          <ac:chgData name="Filip Ježek" userId="S::44432378@cuni.cz::432f5c63-5171-48da-b52d-8a0e293e6920" providerId="AD" clId="Web-{4F57820F-E0DE-61B3-6741-8E5543F0427F}" dt="2023-04-02T16:04:15.215" v="435" actId="1076"/>
          <ac:grpSpMkLst>
            <pc:docMk/>
            <pc:sldMk cId="4186214002" sldId="260"/>
            <ac:grpSpMk id="6" creationId="{91BA20ED-7BB4-9E45-AE57-C548C8DE4151}"/>
          </ac:grpSpMkLst>
        </pc:grpChg>
        <pc:grpChg chg="add mod">
          <ac:chgData name="Filip Ježek" userId="S::44432378@cuni.cz::432f5c63-5171-48da-b52d-8a0e293e6920" providerId="AD" clId="Web-{4F57820F-E0DE-61B3-6741-8E5543F0427F}" dt="2023-04-02T16:04:15.231" v="436" actId="1076"/>
          <ac:grpSpMkLst>
            <pc:docMk/>
            <pc:sldMk cId="4186214002" sldId="260"/>
            <ac:grpSpMk id="7" creationId="{20A3FCB1-07DA-CA6A-27DF-623FF5611331}"/>
          </ac:grpSpMkLst>
        </pc:grpChg>
        <pc:grpChg chg="add del mod">
          <ac:chgData name="Filip Ježek" userId="S::44432378@cuni.cz::432f5c63-5171-48da-b52d-8a0e293e6920" providerId="AD" clId="Web-{4F57820F-E0DE-61B3-6741-8E5543F0427F}" dt="2023-04-02T16:06:52.724" v="488"/>
          <ac:grpSpMkLst>
            <pc:docMk/>
            <pc:sldMk cId="4186214002" sldId="260"/>
            <ac:grpSpMk id="8" creationId="{75C0168E-8ADE-9961-3AB2-CAF949BBB480}"/>
          </ac:grpSpMkLst>
        </pc:grpChg>
        <pc:picChg chg="add">
          <ac:chgData name="Filip Ježek" userId="S::44432378@cuni.cz::432f5c63-5171-48da-b52d-8a0e293e6920" providerId="AD" clId="Web-{4F57820F-E0DE-61B3-6741-8E5543F0427F}" dt="2023-04-02T16:04:10.137" v="432"/>
          <ac:picMkLst>
            <pc:docMk/>
            <pc:sldMk cId="4186214002" sldId="260"/>
            <ac:picMk id="3" creationId="{82724801-9BC6-EFD6-2DD5-9890923C077C}"/>
          </ac:picMkLst>
        </pc:picChg>
      </pc:sldChg>
      <pc:sldChg chg="del">
        <pc:chgData name="Filip Ježek" userId="S::44432378@cuni.cz::432f5c63-5171-48da-b52d-8a0e293e6920" providerId="AD" clId="Web-{4F57820F-E0DE-61B3-6741-8E5543F0427F}" dt="2023-04-02T15:31:14.891" v="69"/>
        <pc:sldMkLst>
          <pc:docMk/>
          <pc:sldMk cId="2109614721" sldId="316"/>
        </pc:sldMkLst>
      </pc:sldChg>
      <pc:sldChg chg="del">
        <pc:chgData name="Filip Ježek" userId="S::44432378@cuni.cz::432f5c63-5171-48da-b52d-8a0e293e6920" providerId="AD" clId="Web-{4F57820F-E0DE-61B3-6741-8E5543F0427F}" dt="2023-04-02T15:31:14.891" v="68"/>
        <pc:sldMkLst>
          <pc:docMk/>
          <pc:sldMk cId="2648386964" sldId="317"/>
        </pc:sldMkLst>
      </pc:sldChg>
      <pc:sldChg chg="del">
        <pc:chgData name="Filip Ježek" userId="S::44432378@cuni.cz::432f5c63-5171-48da-b52d-8a0e293e6920" providerId="AD" clId="Web-{4F57820F-E0DE-61B3-6741-8E5543F0427F}" dt="2023-04-02T15:31:14.907" v="71"/>
        <pc:sldMkLst>
          <pc:docMk/>
          <pc:sldMk cId="4276021957" sldId="318"/>
        </pc:sldMkLst>
      </pc:sldChg>
      <pc:sldChg chg="del">
        <pc:chgData name="Filip Ježek" userId="S::44432378@cuni.cz::432f5c63-5171-48da-b52d-8a0e293e6920" providerId="AD" clId="Web-{4F57820F-E0DE-61B3-6741-8E5543F0427F}" dt="2023-04-02T15:31:14.891" v="67"/>
        <pc:sldMkLst>
          <pc:docMk/>
          <pc:sldMk cId="1324098657" sldId="320"/>
        </pc:sldMkLst>
      </pc:sldChg>
      <pc:sldChg chg="del">
        <pc:chgData name="Filip Ježek" userId="S::44432378@cuni.cz::432f5c63-5171-48da-b52d-8a0e293e6920" providerId="AD" clId="Web-{4F57820F-E0DE-61B3-6741-8E5543F0427F}" dt="2023-04-02T15:31:14.907" v="70"/>
        <pc:sldMkLst>
          <pc:docMk/>
          <pc:sldMk cId="1178596105" sldId="321"/>
        </pc:sldMkLst>
      </pc:sldChg>
      <pc:sldChg chg="del">
        <pc:chgData name="Filip Ježek" userId="S::44432378@cuni.cz::432f5c63-5171-48da-b52d-8a0e293e6920" providerId="AD" clId="Web-{4F57820F-E0DE-61B3-6741-8E5543F0427F}" dt="2023-04-02T15:31:14.891" v="66"/>
        <pc:sldMkLst>
          <pc:docMk/>
          <pc:sldMk cId="1205467828" sldId="322"/>
        </pc:sldMkLst>
      </pc:sldChg>
      <pc:sldChg chg="del">
        <pc:chgData name="Filip Ježek" userId="S::44432378@cuni.cz::432f5c63-5171-48da-b52d-8a0e293e6920" providerId="AD" clId="Web-{4F57820F-E0DE-61B3-6741-8E5543F0427F}" dt="2023-04-02T15:31:14.891" v="65"/>
        <pc:sldMkLst>
          <pc:docMk/>
          <pc:sldMk cId="2354034287" sldId="323"/>
        </pc:sldMkLst>
      </pc:sldChg>
      <pc:sldChg chg="del">
        <pc:chgData name="Filip Ježek" userId="S::44432378@cuni.cz::432f5c63-5171-48da-b52d-8a0e293e6920" providerId="AD" clId="Web-{4F57820F-E0DE-61B3-6741-8E5543F0427F}" dt="2023-04-02T15:31:14.891" v="64"/>
        <pc:sldMkLst>
          <pc:docMk/>
          <pc:sldMk cId="3603433158" sldId="324"/>
        </pc:sldMkLst>
      </pc:sldChg>
      <pc:sldChg chg="del">
        <pc:chgData name="Filip Ježek" userId="S::44432378@cuni.cz::432f5c63-5171-48da-b52d-8a0e293e6920" providerId="AD" clId="Web-{4F57820F-E0DE-61B3-6741-8E5543F0427F}" dt="2023-04-02T15:31:14.891" v="63"/>
        <pc:sldMkLst>
          <pc:docMk/>
          <pc:sldMk cId="2746086008" sldId="325"/>
        </pc:sldMkLst>
      </pc:sldChg>
      <pc:sldMasterChg chg="add addSldLayout">
        <pc:chgData name="Filip Ježek" userId="S::44432378@cuni.cz::432f5c63-5171-48da-b52d-8a0e293e6920" providerId="AD" clId="Web-{4F57820F-E0DE-61B3-6741-8E5543F0427F}" dt="2023-04-02T15:32:33.896" v="72"/>
        <pc:sldMasterMkLst>
          <pc:docMk/>
          <pc:sldMasterMk cId="0" sldId="2147483648"/>
        </pc:sldMasterMkLst>
        <pc:sldLayoutChg chg="add">
          <pc:chgData name="Filip Ježek" userId="S::44432378@cuni.cz::432f5c63-5171-48da-b52d-8a0e293e6920" providerId="AD" clId="Web-{4F57820F-E0DE-61B3-6741-8E5543F0427F}" dt="2023-04-02T15:32:33.896" v="72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Filip Ježek" userId="S::44432378@cuni.cz::432f5c63-5171-48da-b52d-8a0e293e6920" providerId="AD" clId="Web-{4F57820F-E0DE-61B3-6741-8E5543F0427F}" dt="2023-04-02T15:32:33.896" v="72"/>
          <pc:sldLayoutMkLst>
            <pc:docMk/>
            <pc:sldMasterMk cId="0" sldId="2147483648"/>
            <pc:sldLayoutMk cId="0" sldId="2147483650"/>
          </pc:sldLayoutMkLst>
        </pc:sldLayoutChg>
      </pc:sldMasterChg>
    </pc:docChg>
  </pc:docChgLst>
  <pc:docChgLst>
    <pc:chgData name="Filip Ježek" userId="S::44432378@cuni.cz::432f5c63-5171-48da-b52d-8a0e293e6920" providerId="AD" clId="Web-{EAA5355E-2994-82C1-B91E-7A9CA548687F}"/>
    <pc:docChg chg="addSld modSld">
      <pc:chgData name="Filip Ježek" userId="S::44432378@cuni.cz::432f5c63-5171-48da-b52d-8a0e293e6920" providerId="AD" clId="Web-{EAA5355E-2994-82C1-B91E-7A9CA548687F}" dt="2023-04-02T20:09:11.768" v="262" actId="20577"/>
      <pc:docMkLst>
        <pc:docMk/>
      </pc:docMkLst>
      <pc:sldChg chg="modSp">
        <pc:chgData name="Filip Ježek" userId="S::44432378@cuni.cz::432f5c63-5171-48da-b52d-8a0e293e6920" providerId="AD" clId="Web-{EAA5355E-2994-82C1-B91E-7A9CA548687F}" dt="2023-04-02T18:05:14.395" v="139" actId="20577"/>
        <pc:sldMkLst>
          <pc:docMk/>
          <pc:sldMk cId="3425563161" sldId="258"/>
        </pc:sldMkLst>
        <pc:spChg chg="mod">
          <ac:chgData name="Filip Ježek" userId="S::44432378@cuni.cz::432f5c63-5171-48da-b52d-8a0e293e6920" providerId="AD" clId="Web-{EAA5355E-2994-82C1-B91E-7A9CA548687F}" dt="2023-04-02T18:05:14.395" v="139" actId="20577"/>
          <ac:spMkLst>
            <pc:docMk/>
            <pc:sldMk cId="3425563161" sldId="258"/>
            <ac:spMk id="51" creationId="{00000000-0000-0000-0000-000000000000}"/>
          </ac:spMkLst>
        </pc:spChg>
      </pc:sldChg>
      <pc:sldChg chg="modSp">
        <pc:chgData name="Filip Ježek" userId="S::44432378@cuni.cz::432f5c63-5171-48da-b52d-8a0e293e6920" providerId="AD" clId="Web-{EAA5355E-2994-82C1-B91E-7A9CA548687F}" dt="2023-04-02T18:07:21.851" v="159" actId="20577"/>
        <pc:sldMkLst>
          <pc:docMk/>
          <pc:sldMk cId="1355863789" sldId="259"/>
        </pc:sldMkLst>
        <pc:spChg chg="mod">
          <ac:chgData name="Filip Ježek" userId="S::44432378@cuni.cz::432f5c63-5171-48da-b52d-8a0e293e6920" providerId="AD" clId="Web-{EAA5355E-2994-82C1-B91E-7A9CA548687F}" dt="2023-04-02T18:05:02.192" v="137" actId="20577"/>
          <ac:spMkLst>
            <pc:docMk/>
            <pc:sldMk cId="1355863789" sldId="259"/>
            <ac:spMk id="3" creationId="{16A29AF7-6D52-343B-E6B7-78809B7DAC1F}"/>
          </ac:spMkLst>
        </pc:spChg>
        <pc:spChg chg="mod">
          <ac:chgData name="Filip Ježek" userId="S::44432378@cuni.cz::432f5c63-5171-48da-b52d-8a0e293e6920" providerId="AD" clId="Web-{EAA5355E-2994-82C1-B91E-7A9CA548687F}" dt="2023-04-02T18:07:21.851" v="159" actId="20577"/>
          <ac:spMkLst>
            <pc:docMk/>
            <pc:sldMk cId="1355863789" sldId="259"/>
            <ac:spMk id="4" creationId="{796DF21D-2D62-ED7B-50B0-C1ECF67F02E0}"/>
          </ac:spMkLst>
        </pc:spChg>
      </pc:sldChg>
      <pc:sldChg chg="addSp delSp modSp">
        <pc:chgData name="Filip Ježek" userId="S::44432378@cuni.cz::432f5c63-5171-48da-b52d-8a0e293e6920" providerId="AD" clId="Web-{EAA5355E-2994-82C1-B91E-7A9CA548687F}" dt="2023-04-02T18:25:14.782" v="211" actId="20577"/>
        <pc:sldMkLst>
          <pc:docMk/>
          <pc:sldMk cId="4186214002" sldId="260"/>
        </pc:sldMkLst>
        <pc:spChg chg="add del">
          <ac:chgData name="Filip Ježek" userId="S::44432378@cuni.cz::432f5c63-5171-48da-b52d-8a0e293e6920" providerId="AD" clId="Web-{EAA5355E-2994-82C1-B91E-7A9CA548687F}" dt="2023-04-02T16:07:54.745" v="9"/>
          <ac:spMkLst>
            <pc:docMk/>
            <pc:sldMk cId="4186214002" sldId="260"/>
            <ac:spMk id="8" creationId="{F4F64177-BC96-E713-AFC9-80A85A4B4F98}"/>
          </ac:spMkLst>
        </pc:spChg>
        <pc:spChg chg="add del">
          <ac:chgData name="Filip Ježek" userId="S::44432378@cuni.cz::432f5c63-5171-48da-b52d-8a0e293e6920" providerId="AD" clId="Web-{EAA5355E-2994-82C1-B91E-7A9CA548687F}" dt="2023-04-02T16:07:52.183" v="7"/>
          <ac:spMkLst>
            <pc:docMk/>
            <pc:sldMk cId="4186214002" sldId="260"/>
            <ac:spMk id="9" creationId="{F4F64177-BC96-E713-AFC9-80A85A4B4F98}"/>
          </ac:spMkLst>
        </pc:spChg>
        <pc:spChg chg="mod">
          <ac:chgData name="Filip Ježek" userId="S::44432378@cuni.cz::432f5c63-5171-48da-b52d-8a0e293e6920" providerId="AD" clId="Web-{EAA5355E-2994-82C1-B91E-7A9CA548687F}" dt="2023-04-02T18:25:14.782" v="211" actId="20577"/>
          <ac:spMkLst>
            <pc:docMk/>
            <pc:sldMk cId="4186214002" sldId="260"/>
            <ac:spMk id="18" creationId="{67C89F88-27D2-3AF5-2137-AC88292BAC5C}"/>
          </ac:spMkLst>
        </pc:spChg>
        <pc:spChg chg="del mod">
          <ac:chgData name="Filip Ježek" userId="S::44432378@cuni.cz::432f5c63-5171-48da-b52d-8a0e293e6920" providerId="AD" clId="Web-{EAA5355E-2994-82C1-B91E-7A9CA548687F}" dt="2023-04-02T16:07:19.572" v="2"/>
          <ac:spMkLst>
            <pc:docMk/>
            <pc:sldMk cId="4186214002" sldId="260"/>
            <ac:spMk id="19" creationId="{F4F64177-BC96-E713-AFC9-80A85A4B4F98}"/>
          </ac:spMkLst>
        </pc:spChg>
        <pc:spChg chg="add">
          <ac:chgData name="Filip Ježek" userId="S::44432378@cuni.cz::432f5c63-5171-48da-b52d-8a0e293e6920" providerId="AD" clId="Web-{EAA5355E-2994-82C1-B91E-7A9CA548687F}" dt="2023-04-02T16:07:43.292" v="6"/>
          <ac:spMkLst>
            <pc:docMk/>
            <pc:sldMk cId="4186214002" sldId="260"/>
            <ac:spMk id="20" creationId="{9EBDFADC-90F7-033B-D500-8CF1A7BB3C35}"/>
          </ac:spMkLst>
        </pc:spChg>
        <pc:spChg chg="add">
          <ac:chgData name="Filip Ježek" userId="S::44432378@cuni.cz::432f5c63-5171-48da-b52d-8a0e293e6920" providerId="AD" clId="Web-{EAA5355E-2994-82C1-B91E-7A9CA548687F}" dt="2023-04-02T16:07:43.292" v="6"/>
          <ac:spMkLst>
            <pc:docMk/>
            <pc:sldMk cId="4186214002" sldId="260"/>
            <ac:spMk id="21" creationId="{91B0E3E1-6F38-79FB-96D3-29BC80B46E1B}"/>
          </ac:spMkLst>
        </pc:spChg>
        <pc:spChg chg="add mod">
          <ac:chgData name="Filip Ježek" userId="S::44432378@cuni.cz::432f5c63-5171-48da-b52d-8a0e293e6920" providerId="AD" clId="Web-{EAA5355E-2994-82C1-B91E-7A9CA548687F}" dt="2023-04-02T16:08:21.355" v="19" actId="14100"/>
          <ac:spMkLst>
            <pc:docMk/>
            <pc:sldMk cId="4186214002" sldId="260"/>
            <ac:spMk id="23" creationId="{9EBDFADC-90F7-033B-D500-8CF1A7BB3C35}"/>
          </ac:spMkLst>
        </pc:spChg>
        <pc:spChg chg="add mod">
          <ac:chgData name="Filip Ježek" userId="S::44432378@cuni.cz::432f5c63-5171-48da-b52d-8a0e293e6920" providerId="AD" clId="Web-{EAA5355E-2994-82C1-B91E-7A9CA548687F}" dt="2023-04-02T16:08:14.277" v="18" actId="20577"/>
          <ac:spMkLst>
            <pc:docMk/>
            <pc:sldMk cId="4186214002" sldId="260"/>
            <ac:spMk id="24" creationId="{91B0E3E1-6F38-79FB-96D3-29BC80B46E1B}"/>
          </ac:spMkLst>
        </pc:spChg>
        <pc:grpChg chg="add del">
          <ac:chgData name="Filip Ježek" userId="S::44432378@cuni.cz::432f5c63-5171-48da-b52d-8a0e293e6920" providerId="AD" clId="Web-{EAA5355E-2994-82C1-B91E-7A9CA548687F}" dt="2023-04-02T16:07:56.823" v="10"/>
          <ac:grpSpMkLst>
            <pc:docMk/>
            <pc:sldMk cId="4186214002" sldId="260"/>
            <ac:grpSpMk id="10" creationId="{06E79F45-40BE-8515-183D-5BC2A529AEFD}"/>
          </ac:grpSpMkLst>
        </pc:grpChg>
        <pc:grpChg chg="add mod">
          <ac:chgData name="Filip Ježek" userId="S::44432378@cuni.cz::432f5c63-5171-48da-b52d-8a0e293e6920" providerId="AD" clId="Web-{EAA5355E-2994-82C1-B91E-7A9CA548687F}" dt="2023-04-02T16:08:24.058" v="20" actId="1076"/>
          <ac:grpSpMkLst>
            <pc:docMk/>
            <pc:sldMk cId="4186214002" sldId="260"/>
            <ac:grpSpMk id="22" creationId="{06E79F45-40BE-8515-183D-5BC2A529AEFD}"/>
          </ac:grpSpMkLst>
        </pc:grpChg>
      </pc:sldChg>
      <pc:sldChg chg="addSp delSp modSp new mod modClrScheme chgLayout">
        <pc:chgData name="Filip Ježek" userId="S::44432378@cuni.cz::432f5c63-5171-48da-b52d-8a0e293e6920" providerId="AD" clId="Web-{EAA5355E-2994-82C1-B91E-7A9CA548687F}" dt="2023-04-02T18:07:45.274" v="164" actId="1076"/>
        <pc:sldMkLst>
          <pc:docMk/>
          <pc:sldMk cId="2223692699" sldId="261"/>
        </pc:sldMkLst>
        <pc:spChg chg="mod ord">
          <ac:chgData name="Filip Ježek" userId="S::44432378@cuni.cz::432f5c63-5171-48da-b52d-8a0e293e6920" providerId="AD" clId="Web-{EAA5355E-2994-82C1-B91E-7A9CA548687F}" dt="2023-04-02T18:00:45.201" v="105"/>
          <ac:spMkLst>
            <pc:docMk/>
            <pc:sldMk cId="2223692699" sldId="261"/>
            <ac:spMk id="2" creationId="{F2E78DD0-B33E-EECB-431C-7149E4A87156}"/>
          </ac:spMkLst>
        </pc:spChg>
        <pc:spChg chg="mod ord">
          <ac:chgData name="Filip Ježek" userId="S::44432378@cuni.cz::432f5c63-5171-48da-b52d-8a0e293e6920" providerId="AD" clId="Web-{EAA5355E-2994-82C1-B91E-7A9CA548687F}" dt="2023-04-02T18:00:45.201" v="105"/>
          <ac:spMkLst>
            <pc:docMk/>
            <pc:sldMk cId="2223692699" sldId="261"/>
            <ac:spMk id="3" creationId="{7AA4AE61-5547-046E-9FA6-E9DE1BB22138}"/>
          </ac:spMkLst>
        </pc:spChg>
        <pc:spChg chg="add del mod ord">
          <ac:chgData name="Filip Ježek" userId="S::44432378@cuni.cz::432f5c63-5171-48da-b52d-8a0e293e6920" providerId="AD" clId="Web-{EAA5355E-2994-82C1-B91E-7A9CA548687F}" dt="2023-04-02T18:00:45.201" v="105"/>
          <ac:spMkLst>
            <pc:docMk/>
            <pc:sldMk cId="2223692699" sldId="261"/>
            <ac:spMk id="4" creationId="{31FE9E56-24D2-E52C-B56C-105F2A5AFC7F}"/>
          </ac:spMkLst>
        </pc:spChg>
        <pc:spChg chg="add del mod ord">
          <ac:chgData name="Filip Ježek" userId="S::44432378@cuni.cz::432f5c63-5171-48da-b52d-8a0e293e6920" providerId="AD" clId="Web-{EAA5355E-2994-82C1-B91E-7A9CA548687F}" dt="2023-04-02T18:00:45.201" v="105"/>
          <ac:spMkLst>
            <pc:docMk/>
            <pc:sldMk cId="2223692699" sldId="261"/>
            <ac:spMk id="5" creationId="{7DB346D6-C04F-54FE-B580-DD4E08A6476E}"/>
          </ac:spMkLst>
        </pc:spChg>
        <pc:spChg chg="add del mod ord">
          <ac:chgData name="Filip Ježek" userId="S::44432378@cuni.cz::432f5c63-5171-48da-b52d-8a0e293e6920" providerId="AD" clId="Web-{EAA5355E-2994-82C1-B91E-7A9CA548687F}" dt="2023-04-02T18:00:45.201" v="105"/>
          <ac:spMkLst>
            <pc:docMk/>
            <pc:sldMk cId="2223692699" sldId="261"/>
            <ac:spMk id="6" creationId="{D76F64A3-FFDD-7337-488B-5D2D94E0239E}"/>
          </ac:spMkLst>
        </pc:spChg>
        <pc:spChg chg="add mod">
          <ac:chgData name="Filip Ježek" userId="S::44432378@cuni.cz::432f5c63-5171-48da-b52d-8a0e293e6920" providerId="AD" clId="Web-{EAA5355E-2994-82C1-B91E-7A9CA548687F}" dt="2023-04-02T18:07:45.274" v="164" actId="1076"/>
          <ac:spMkLst>
            <pc:docMk/>
            <pc:sldMk cId="2223692699" sldId="261"/>
            <ac:spMk id="7" creationId="{64918E80-1B69-1145-DE52-DF71D0D45B77}"/>
          </ac:spMkLst>
        </pc:spChg>
      </pc:sldChg>
      <pc:sldChg chg="modSp add replId">
        <pc:chgData name="Filip Ježek" userId="S::44432378@cuni.cz::432f5c63-5171-48da-b52d-8a0e293e6920" providerId="AD" clId="Web-{EAA5355E-2994-82C1-B91E-7A9CA548687F}" dt="2023-04-02T18:25:32.736" v="212" actId="1076"/>
        <pc:sldMkLst>
          <pc:docMk/>
          <pc:sldMk cId="272905422" sldId="262"/>
        </pc:sldMkLst>
        <pc:spChg chg="mod">
          <ac:chgData name="Filip Ježek" userId="S::44432378@cuni.cz::432f5c63-5171-48da-b52d-8a0e293e6920" providerId="AD" clId="Web-{EAA5355E-2994-82C1-B91E-7A9CA548687F}" dt="2023-04-02T18:25:32.736" v="212" actId="1076"/>
          <ac:spMkLst>
            <pc:docMk/>
            <pc:sldMk cId="272905422" sldId="262"/>
            <ac:spMk id="7" creationId="{64918E80-1B69-1145-DE52-DF71D0D45B77}"/>
          </ac:spMkLst>
        </pc:spChg>
      </pc:sldChg>
      <pc:sldChg chg="delSp modSp add replId">
        <pc:chgData name="Filip Ježek" userId="S::44432378@cuni.cz::432f5c63-5171-48da-b52d-8a0e293e6920" providerId="AD" clId="Web-{EAA5355E-2994-82C1-B91E-7A9CA548687F}" dt="2023-04-02T20:09:11.768" v="262" actId="20577"/>
        <pc:sldMkLst>
          <pc:docMk/>
          <pc:sldMk cId="2862052289" sldId="263"/>
        </pc:sldMkLst>
        <pc:spChg chg="mod">
          <ac:chgData name="Filip Ježek" userId="S::44432378@cuni.cz::432f5c63-5171-48da-b52d-8a0e293e6920" providerId="AD" clId="Web-{EAA5355E-2994-82C1-B91E-7A9CA548687F}" dt="2023-04-02T18:27:10.973" v="220" actId="20577"/>
          <ac:spMkLst>
            <pc:docMk/>
            <pc:sldMk cId="2862052289" sldId="263"/>
            <ac:spMk id="2" creationId="{F2E78DD0-B33E-EECB-431C-7149E4A87156}"/>
          </ac:spMkLst>
        </pc:spChg>
        <pc:spChg chg="mod">
          <ac:chgData name="Filip Ježek" userId="S::44432378@cuni.cz::432f5c63-5171-48da-b52d-8a0e293e6920" providerId="AD" clId="Web-{EAA5355E-2994-82C1-B91E-7A9CA548687F}" dt="2023-04-02T20:09:11.768" v="262" actId="20577"/>
          <ac:spMkLst>
            <pc:docMk/>
            <pc:sldMk cId="2862052289" sldId="263"/>
            <ac:spMk id="3" creationId="{7AA4AE61-5547-046E-9FA6-E9DE1BB22138}"/>
          </ac:spMkLst>
        </pc:spChg>
        <pc:spChg chg="del">
          <ac:chgData name="Filip Ježek" userId="S::44432378@cuni.cz::432f5c63-5171-48da-b52d-8a0e293e6920" providerId="AD" clId="Web-{EAA5355E-2994-82C1-B91E-7A9CA548687F}" dt="2023-04-02T18:26:58.410" v="214"/>
          <ac:spMkLst>
            <pc:docMk/>
            <pc:sldMk cId="2862052289" sldId="263"/>
            <ac:spMk id="7" creationId="{64918E80-1B69-1145-DE52-DF71D0D45B77}"/>
          </ac:spMkLst>
        </pc:spChg>
      </pc:sldChg>
    </pc:docChg>
  </pc:docChgLst>
  <pc:docChgLst>
    <pc:chgData name="Filip Ježek" userId="S::44432378@cuni.cz::432f5c63-5171-48da-b52d-8a0e293e6920" providerId="AD" clId="Web-{8A75167F-3042-56C0-C388-67CB38C931EC}"/>
    <pc:docChg chg="addSld delSld modSld sldOrd">
      <pc:chgData name="Filip Ježek" userId="S::44432378@cuni.cz::432f5c63-5171-48da-b52d-8a0e293e6920" providerId="AD" clId="Web-{8A75167F-3042-56C0-C388-67CB38C931EC}" dt="2023-04-02T21:45:27.459" v="501" actId="20577"/>
      <pc:docMkLst>
        <pc:docMk/>
      </pc:docMkLst>
      <pc:sldChg chg="modSp addAnim delAnim modAnim">
        <pc:chgData name="Filip Ježek" userId="S::44432378@cuni.cz::432f5c63-5171-48da-b52d-8a0e293e6920" providerId="AD" clId="Web-{8A75167F-3042-56C0-C388-67CB38C931EC}" dt="2023-04-02T20:49:03.592" v="48" actId="20577"/>
        <pc:sldMkLst>
          <pc:docMk/>
          <pc:sldMk cId="2862052289" sldId="263"/>
        </pc:sldMkLst>
        <pc:spChg chg="mod">
          <ac:chgData name="Filip Ježek" userId="S::44432378@cuni.cz::432f5c63-5171-48da-b52d-8a0e293e6920" providerId="AD" clId="Web-{8A75167F-3042-56C0-C388-67CB38C931EC}" dt="2023-04-02T20:49:03.592" v="48" actId="20577"/>
          <ac:spMkLst>
            <pc:docMk/>
            <pc:sldMk cId="2862052289" sldId="263"/>
            <ac:spMk id="3" creationId="{7AA4AE61-5547-046E-9FA6-E9DE1BB22138}"/>
          </ac:spMkLst>
        </pc:spChg>
      </pc:sldChg>
      <pc:sldChg chg="addSp delSp modSp add replId">
        <pc:chgData name="Filip Ježek" userId="S::44432378@cuni.cz::432f5c63-5171-48da-b52d-8a0e293e6920" providerId="AD" clId="Web-{8A75167F-3042-56C0-C388-67CB38C931EC}" dt="2023-04-02T20:55:24.553" v="158" actId="14100"/>
        <pc:sldMkLst>
          <pc:docMk/>
          <pc:sldMk cId="893395410" sldId="264"/>
        </pc:sldMkLst>
        <pc:spChg chg="del">
          <ac:chgData name="Filip Ježek" userId="S::44432378@cuni.cz::432f5c63-5171-48da-b52d-8a0e293e6920" providerId="AD" clId="Web-{8A75167F-3042-56C0-C388-67CB38C931EC}" dt="2023-04-02T20:50:32.453" v="59"/>
          <ac:spMkLst>
            <pc:docMk/>
            <pc:sldMk cId="893395410" sldId="264"/>
            <ac:spMk id="3" creationId="{7AA4AE61-5547-046E-9FA6-E9DE1BB22138}"/>
          </ac:spMkLst>
        </pc:spChg>
        <pc:spChg chg="add del mod">
          <ac:chgData name="Filip Ježek" userId="S::44432378@cuni.cz::432f5c63-5171-48da-b52d-8a0e293e6920" providerId="AD" clId="Web-{8A75167F-3042-56C0-C388-67CB38C931EC}" dt="2023-04-02T20:50:35.891" v="60"/>
          <ac:spMkLst>
            <pc:docMk/>
            <pc:sldMk cId="893395410" sldId="264"/>
            <ac:spMk id="5" creationId="{D1B3065D-7110-DD6F-BE36-271B6C0289D0}"/>
          </ac:spMkLst>
        </pc:spChg>
        <pc:spChg chg="add mod">
          <ac:chgData name="Filip Ježek" userId="S::44432378@cuni.cz::432f5c63-5171-48da-b52d-8a0e293e6920" providerId="AD" clId="Web-{8A75167F-3042-56C0-C388-67CB38C931EC}" dt="2023-04-02T20:55:24.553" v="158" actId="14100"/>
          <ac:spMkLst>
            <pc:docMk/>
            <pc:sldMk cId="893395410" sldId="264"/>
            <ac:spMk id="6" creationId="{5D5D090C-21B9-7B14-A725-6387643E26D8}"/>
          </ac:spMkLst>
        </pc:spChg>
      </pc:sldChg>
      <pc:sldChg chg="addSp delSp add del">
        <pc:chgData name="Filip Ježek" userId="S::44432378@cuni.cz::432f5c63-5171-48da-b52d-8a0e293e6920" providerId="AD" clId="Web-{8A75167F-3042-56C0-C388-67CB38C931EC}" dt="2023-04-02T20:50:26.344" v="57"/>
        <pc:sldMkLst>
          <pc:docMk/>
          <pc:sldMk cId="3880367851" sldId="264"/>
        </pc:sldMkLst>
        <pc:spChg chg="add">
          <ac:chgData name="Filip Ježek" userId="S::44432378@cuni.cz::432f5c63-5171-48da-b52d-8a0e293e6920" providerId="AD" clId="Web-{8A75167F-3042-56C0-C388-67CB38C931EC}" dt="2023-04-02T20:49:55.765" v="51"/>
          <ac:spMkLst>
            <pc:docMk/>
            <pc:sldMk cId="3880367851" sldId="264"/>
            <ac:spMk id="3" creationId="{11E005D0-6A69-6131-2E62-B572A4694B1E}"/>
          </ac:spMkLst>
        </pc:spChg>
        <pc:spChg chg="del">
          <ac:chgData name="Filip Ježek" userId="S::44432378@cuni.cz::432f5c63-5171-48da-b52d-8a0e293e6920" providerId="AD" clId="Web-{8A75167F-3042-56C0-C388-67CB38C931EC}" dt="2023-04-02T20:49:55.546" v="50"/>
          <ac:spMkLst>
            <pc:docMk/>
            <pc:sldMk cId="3880367851" sldId="264"/>
            <ac:spMk id="133" creationId="{00000000-0000-0000-0000-000000000000}"/>
          </ac:spMkLst>
        </pc:spChg>
        <pc:spChg chg="del topLvl">
          <ac:chgData name="Filip Ježek" userId="S::44432378@cuni.cz::432f5c63-5171-48da-b52d-8a0e293e6920" providerId="AD" clId="Web-{8A75167F-3042-56C0-C388-67CB38C931EC}" dt="2023-04-02T20:50:16.984" v="54"/>
          <ac:spMkLst>
            <pc:docMk/>
            <pc:sldMk cId="3880367851" sldId="264"/>
            <ac:spMk id="134" creationId="{00000000-0000-0000-0000-000000000000}"/>
          </ac:spMkLst>
        </pc:spChg>
        <pc:spChg chg="del topLvl">
          <ac:chgData name="Filip Ježek" userId="S::44432378@cuni.cz::432f5c63-5171-48da-b52d-8a0e293e6920" providerId="AD" clId="Web-{8A75167F-3042-56C0-C388-67CB38C931EC}" dt="2023-04-02T20:50:15.171" v="53"/>
          <ac:spMkLst>
            <pc:docMk/>
            <pc:sldMk cId="3880367851" sldId="264"/>
            <ac:spMk id="135" creationId="{00000000-0000-0000-0000-000000000000}"/>
          </ac:spMkLst>
        </pc:spChg>
        <pc:spChg chg="del topLvl">
          <ac:chgData name="Filip Ježek" userId="S::44432378@cuni.cz::432f5c63-5171-48da-b52d-8a0e293e6920" providerId="AD" clId="Web-{8A75167F-3042-56C0-C388-67CB38C931EC}" dt="2023-04-02T20:50:19.922" v="56"/>
          <ac:spMkLst>
            <pc:docMk/>
            <pc:sldMk cId="3880367851" sldId="264"/>
            <ac:spMk id="137" creationId="{00000000-0000-0000-0000-000000000000}"/>
          </ac:spMkLst>
        </pc:spChg>
        <pc:spChg chg="del topLvl">
          <ac:chgData name="Filip Ježek" userId="S::44432378@cuni.cz::432f5c63-5171-48da-b52d-8a0e293e6920" providerId="AD" clId="Web-{8A75167F-3042-56C0-C388-67CB38C931EC}" dt="2023-04-02T20:50:19" v="55"/>
          <ac:spMkLst>
            <pc:docMk/>
            <pc:sldMk cId="3880367851" sldId="264"/>
            <ac:spMk id="138" creationId="{00000000-0000-0000-0000-000000000000}"/>
          </ac:spMkLst>
        </pc:spChg>
        <pc:grpChg chg="del">
          <ac:chgData name="Filip Ježek" userId="S::44432378@cuni.cz::432f5c63-5171-48da-b52d-8a0e293e6920" providerId="AD" clId="Web-{8A75167F-3042-56C0-C388-67CB38C931EC}" dt="2023-04-02T20:50:15.171" v="53"/>
          <ac:grpSpMkLst>
            <pc:docMk/>
            <pc:sldMk cId="3880367851" sldId="264"/>
            <ac:grpSpMk id="136" creationId="{00000000-0000-0000-0000-000000000000}"/>
          </ac:grpSpMkLst>
        </pc:grpChg>
        <pc:grpChg chg="del">
          <ac:chgData name="Filip Ježek" userId="S::44432378@cuni.cz::432f5c63-5171-48da-b52d-8a0e293e6920" providerId="AD" clId="Web-{8A75167F-3042-56C0-C388-67CB38C931EC}" dt="2023-04-02T20:50:19" v="55"/>
          <ac:grpSpMkLst>
            <pc:docMk/>
            <pc:sldMk cId="3880367851" sldId="264"/>
            <ac:grpSpMk id="139" creationId="{00000000-0000-0000-0000-000000000000}"/>
          </ac:grpSpMkLst>
        </pc:grpChg>
        <pc:grpChg chg="del">
          <ac:chgData name="Filip Ježek" userId="S::44432378@cuni.cz::432f5c63-5171-48da-b52d-8a0e293e6920" providerId="AD" clId="Web-{8A75167F-3042-56C0-C388-67CB38C931EC}" dt="2023-04-02T20:50:13.593" v="52"/>
          <ac:grpSpMkLst>
            <pc:docMk/>
            <pc:sldMk cId="3880367851" sldId="264"/>
            <ac:grpSpMk id="142" creationId="{00000000-0000-0000-0000-000000000000}"/>
          </ac:grpSpMkLst>
        </pc:grpChg>
      </pc:sldChg>
      <pc:sldChg chg="addSp modSp add ord replId">
        <pc:chgData name="Filip Ježek" userId="S::44432378@cuni.cz::432f5c63-5171-48da-b52d-8a0e293e6920" providerId="AD" clId="Web-{8A75167F-3042-56C0-C388-67CB38C931EC}" dt="2023-04-02T21:04:21.157" v="204" actId="1076"/>
        <pc:sldMkLst>
          <pc:docMk/>
          <pc:sldMk cId="276313299" sldId="265"/>
        </pc:sldMkLst>
        <pc:spChg chg="mod">
          <ac:chgData name="Filip Ježek" userId="S::44432378@cuni.cz::432f5c63-5171-48da-b52d-8a0e293e6920" providerId="AD" clId="Web-{8A75167F-3042-56C0-C388-67CB38C931EC}" dt="2023-04-02T21:00:01.433" v="164" actId="20577"/>
          <ac:spMkLst>
            <pc:docMk/>
            <pc:sldMk cId="276313299" sldId="265"/>
            <ac:spMk id="2" creationId="{F2E78DD0-B33E-EECB-431C-7149E4A87156}"/>
          </ac:spMkLst>
        </pc:spChg>
        <pc:spChg chg="mod">
          <ac:chgData name="Filip Ježek" userId="S::44432378@cuni.cz::432f5c63-5171-48da-b52d-8a0e293e6920" providerId="AD" clId="Web-{8A75167F-3042-56C0-C388-67CB38C931EC}" dt="2023-04-02T21:02:01.545" v="192" actId="20577"/>
          <ac:spMkLst>
            <pc:docMk/>
            <pc:sldMk cId="276313299" sldId="265"/>
            <ac:spMk id="3" creationId="{7AA4AE61-5547-046E-9FA6-E9DE1BB22138}"/>
          </ac:spMkLst>
        </pc:spChg>
        <pc:spChg chg="add mod">
          <ac:chgData name="Filip Ježek" userId="S::44432378@cuni.cz::432f5c63-5171-48da-b52d-8a0e293e6920" providerId="AD" clId="Web-{8A75167F-3042-56C0-C388-67CB38C931EC}" dt="2023-04-02T21:04:01.157" v="200" actId="1076"/>
          <ac:spMkLst>
            <pc:docMk/>
            <pc:sldMk cId="276313299" sldId="265"/>
            <ac:spMk id="4" creationId="{91C2ACBC-6942-AD00-079E-9E283991D530}"/>
          </ac:spMkLst>
        </pc:spChg>
        <pc:picChg chg="add mod">
          <ac:chgData name="Filip Ježek" userId="S::44432378@cuni.cz::432f5c63-5171-48da-b52d-8a0e293e6920" providerId="AD" clId="Web-{8A75167F-3042-56C0-C388-67CB38C931EC}" dt="2023-04-02T21:04:21.157" v="204" actId="1076"/>
          <ac:picMkLst>
            <pc:docMk/>
            <pc:sldMk cId="276313299" sldId="265"/>
            <ac:picMk id="5" creationId="{37DDA21E-A420-76FB-34DE-AE57C694D55F}"/>
          </ac:picMkLst>
        </pc:picChg>
      </pc:sldChg>
      <pc:sldChg chg="addSp delSp modSp add replId">
        <pc:chgData name="Filip Ježek" userId="S::44432378@cuni.cz::432f5c63-5171-48da-b52d-8a0e293e6920" providerId="AD" clId="Web-{8A75167F-3042-56C0-C388-67CB38C931EC}" dt="2023-04-02T21:21:30.695" v="297"/>
        <pc:sldMkLst>
          <pc:docMk/>
          <pc:sldMk cId="1164264178" sldId="266"/>
        </pc:sldMkLst>
        <pc:spChg chg="mod">
          <ac:chgData name="Filip Ježek" userId="S::44432378@cuni.cz::432f5c63-5171-48da-b52d-8a0e293e6920" providerId="AD" clId="Web-{8A75167F-3042-56C0-C388-67CB38C931EC}" dt="2023-04-02T21:15:21.969" v="211" actId="20577"/>
          <ac:spMkLst>
            <pc:docMk/>
            <pc:sldMk cId="1164264178" sldId="266"/>
            <ac:spMk id="2" creationId="{F2E78DD0-B33E-EECB-431C-7149E4A87156}"/>
          </ac:spMkLst>
        </pc:spChg>
        <pc:spChg chg="del mod">
          <ac:chgData name="Filip Ježek" userId="S::44432378@cuni.cz::432f5c63-5171-48da-b52d-8a0e293e6920" providerId="AD" clId="Web-{8A75167F-3042-56C0-C388-67CB38C931EC}" dt="2023-04-02T21:15:31.048" v="214"/>
          <ac:spMkLst>
            <pc:docMk/>
            <pc:sldMk cId="1164264178" sldId="266"/>
            <ac:spMk id="3" creationId="{7AA4AE61-5547-046E-9FA6-E9DE1BB22138}"/>
          </ac:spMkLst>
        </pc:spChg>
        <pc:spChg chg="mod">
          <ac:chgData name="Filip Ježek" userId="S::44432378@cuni.cz::432f5c63-5171-48da-b52d-8a0e293e6920" providerId="AD" clId="Web-{8A75167F-3042-56C0-C388-67CB38C931EC}" dt="2023-04-02T21:19:26.099" v="266" actId="14100"/>
          <ac:spMkLst>
            <pc:docMk/>
            <pc:sldMk cId="1164264178" sldId="266"/>
            <ac:spMk id="4" creationId="{91C2ACBC-6942-AD00-079E-9E283991D530}"/>
          </ac:spMkLst>
        </pc:spChg>
        <pc:spChg chg="add mod">
          <ac:chgData name="Filip Ježek" userId="S::44432378@cuni.cz::432f5c63-5171-48da-b52d-8a0e293e6920" providerId="AD" clId="Web-{8A75167F-3042-56C0-C388-67CB38C931EC}" dt="2023-04-02T21:21:30.695" v="297"/>
          <ac:spMkLst>
            <pc:docMk/>
            <pc:sldMk cId="1164264178" sldId="266"/>
            <ac:spMk id="6" creationId="{E9C3664B-6D6F-EF53-4991-1D98E8C55032}"/>
          </ac:spMkLst>
        </pc:spChg>
        <pc:picChg chg="del">
          <ac:chgData name="Filip Ježek" userId="S::44432378@cuni.cz::432f5c63-5171-48da-b52d-8a0e293e6920" providerId="AD" clId="Web-{8A75167F-3042-56C0-C388-67CB38C931EC}" dt="2023-04-02T21:15:16.875" v="210"/>
          <ac:picMkLst>
            <pc:docMk/>
            <pc:sldMk cId="1164264178" sldId="266"/>
            <ac:picMk id="5" creationId="{37DDA21E-A420-76FB-34DE-AE57C694D55F}"/>
          </ac:picMkLst>
        </pc:picChg>
      </pc:sldChg>
      <pc:sldChg chg="modSp add ord replId">
        <pc:chgData name="Filip Ježek" userId="S::44432378@cuni.cz::432f5c63-5171-48da-b52d-8a0e293e6920" providerId="AD" clId="Web-{8A75167F-3042-56C0-C388-67CB38C931EC}" dt="2023-04-02T21:37:49.137" v="348" actId="20577"/>
        <pc:sldMkLst>
          <pc:docMk/>
          <pc:sldMk cId="3991254768" sldId="267"/>
        </pc:sldMkLst>
        <pc:spChg chg="mod">
          <ac:chgData name="Filip Ježek" userId="S::44432378@cuni.cz::432f5c63-5171-48da-b52d-8a0e293e6920" providerId="AD" clId="Web-{8A75167F-3042-56C0-C388-67CB38C931EC}" dt="2023-04-02T21:34:52.962" v="302" actId="20577"/>
          <ac:spMkLst>
            <pc:docMk/>
            <pc:sldMk cId="3991254768" sldId="267"/>
            <ac:spMk id="2" creationId="{F2E78DD0-B33E-EECB-431C-7149E4A87156}"/>
          </ac:spMkLst>
        </pc:spChg>
        <pc:spChg chg="mod">
          <ac:chgData name="Filip Ježek" userId="S::44432378@cuni.cz::432f5c63-5171-48da-b52d-8a0e293e6920" providerId="AD" clId="Web-{8A75167F-3042-56C0-C388-67CB38C931EC}" dt="2023-04-02T21:37:49.137" v="348" actId="20577"/>
          <ac:spMkLst>
            <pc:docMk/>
            <pc:sldMk cId="3991254768" sldId="267"/>
            <ac:spMk id="3" creationId="{7AA4AE61-5547-046E-9FA6-E9DE1BB22138}"/>
          </ac:spMkLst>
        </pc:spChg>
      </pc:sldChg>
      <pc:sldChg chg="modSp add replId">
        <pc:chgData name="Filip Ježek" userId="S::44432378@cuni.cz::432f5c63-5171-48da-b52d-8a0e293e6920" providerId="AD" clId="Web-{8A75167F-3042-56C0-C388-67CB38C931EC}" dt="2023-04-02T21:40:32.453" v="383" actId="20577"/>
        <pc:sldMkLst>
          <pc:docMk/>
          <pc:sldMk cId="2579480787" sldId="268"/>
        </pc:sldMkLst>
        <pc:spChg chg="mod">
          <ac:chgData name="Filip Ježek" userId="S::44432378@cuni.cz::432f5c63-5171-48da-b52d-8a0e293e6920" providerId="AD" clId="Web-{8A75167F-3042-56C0-C388-67CB38C931EC}" dt="2023-04-02T21:38:31.497" v="358" actId="20577"/>
          <ac:spMkLst>
            <pc:docMk/>
            <pc:sldMk cId="2579480787" sldId="268"/>
            <ac:spMk id="2" creationId="{F2E78DD0-B33E-EECB-431C-7149E4A87156}"/>
          </ac:spMkLst>
        </pc:spChg>
        <pc:spChg chg="mod">
          <ac:chgData name="Filip Ježek" userId="S::44432378@cuni.cz::432f5c63-5171-48da-b52d-8a0e293e6920" providerId="AD" clId="Web-{8A75167F-3042-56C0-C388-67CB38C931EC}" dt="2023-04-02T21:40:32.453" v="383" actId="20577"/>
          <ac:spMkLst>
            <pc:docMk/>
            <pc:sldMk cId="2579480787" sldId="268"/>
            <ac:spMk id="3" creationId="{7AA4AE61-5547-046E-9FA6-E9DE1BB22138}"/>
          </ac:spMkLst>
        </pc:spChg>
      </pc:sldChg>
      <pc:sldChg chg="modSp add replId">
        <pc:chgData name="Filip Ježek" userId="S::44432378@cuni.cz::432f5c63-5171-48da-b52d-8a0e293e6920" providerId="AD" clId="Web-{8A75167F-3042-56C0-C388-67CB38C931EC}" dt="2023-04-02T21:45:27.459" v="501" actId="20577"/>
        <pc:sldMkLst>
          <pc:docMk/>
          <pc:sldMk cId="69693151" sldId="269"/>
        </pc:sldMkLst>
        <pc:spChg chg="mod">
          <ac:chgData name="Filip Ježek" userId="S::44432378@cuni.cz::432f5c63-5171-48da-b52d-8a0e293e6920" providerId="AD" clId="Web-{8A75167F-3042-56C0-C388-67CB38C931EC}" dt="2023-04-02T21:40:38.687" v="387" actId="20577"/>
          <ac:spMkLst>
            <pc:docMk/>
            <pc:sldMk cId="69693151" sldId="269"/>
            <ac:spMk id="2" creationId="{F2E78DD0-B33E-EECB-431C-7149E4A87156}"/>
          </ac:spMkLst>
        </pc:spChg>
        <pc:spChg chg="mod">
          <ac:chgData name="Filip Ježek" userId="S::44432378@cuni.cz::432f5c63-5171-48da-b52d-8a0e293e6920" providerId="AD" clId="Web-{8A75167F-3042-56C0-C388-67CB38C931EC}" dt="2023-04-02T21:45:27.459" v="501" actId="20577"/>
          <ac:spMkLst>
            <pc:docMk/>
            <pc:sldMk cId="69693151" sldId="269"/>
            <ac:spMk id="3" creationId="{7AA4AE61-5547-046E-9FA6-E9DE1BB2213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5C44F675-5F60-4223-6A03-2CFEBD9A22A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2C11F38-DB0A-3540-2E8C-5B04524D49A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58F2FC98-8818-36F7-8A0B-EDFE5436A1E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21BB0617-9F0B-4E80-D1E1-E8D64C45A75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/>
              <a:t>Click to edit Master text styles</a:t>
            </a:r>
          </a:p>
          <a:p>
            <a:pPr lvl="1"/>
            <a:r>
              <a:rPr lang="cs-CZ" noProof="0"/>
              <a:t>Second level</a:t>
            </a:r>
          </a:p>
          <a:p>
            <a:pPr lvl="2"/>
            <a:r>
              <a:rPr lang="cs-CZ" noProof="0"/>
              <a:t>Third level</a:t>
            </a:r>
          </a:p>
          <a:p>
            <a:pPr lvl="3"/>
            <a:r>
              <a:rPr lang="cs-CZ" noProof="0"/>
              <a:t>Fourth level</a:t>
            </a:r>
          </a:p>
          <a:p>
            <a:pPr lvl="4"/>
            <a:r>
              <a:rPr lang="cs-CZ" noProof="0"/>
              <a:t>Fifth level</a:t>
            </a:r>
          </a:p>
        </p:txBody>
      </p:sp>
      <p:sp>
        <p:nvSpPr>
          <p:cNvPr id="13318" name="Rectangle 6">
            <a:extLst>
              <a:ext uri="{FF2B5EF4-FFF2-40B4-BE49-F238E27FC236}">
                <a16:creationId xmlns:a16="http://schemas.microsoft.com/office/drawing/2014/main" id="{24230401-AA90-9DE7-D4DF-B6F847E39C3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319" name="Rectangle 7">
            <a:extLst>
              <a:ext uri="{FF2B5EF4-FFF2-40B4-BE49-F238E27FC236}">
                <a16:creationId xmlns:a16="http://schemas.microsoft.com/office/drawing/2014/main" id="{189CB9B7-E27A-37A9-8BD5-B4E4F5520E0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B1B045B-6673-41D9-B3C6-FA145B393D09}" type="slidenum">
              <a:rPr lang="cs-CZ" altLang="en-US"/>
              <a:pPr/>
              <a:t>‹#›</a:t>
            </a:fld>
            <a:endParaRPr lang="cs-CZ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CBEE0D66-B359-5E59-67CD-41E44406137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3BCE6B3-95CD-411F-96AB-1FCC2DE6AC14}" type="slidenum">
              <a:rPr lang="cs-CZ" altLang="cs-CZ"/>
              <a:pPr>
                <a:spcBef>
                  <a:spcPct val="0"/>
                </a:spcBef>
              </a:pPr>
              <a:t>1</a:t>
            </a:fld>
            <a:endParaRPr lang="cs-CZ" altLang="cs-CZ"/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F74E6A94-44D1-7C48-8B48-1E5D0886A0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2E82B674-03A1-6CDF-B76E-2206187460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B183735D-646D-8836-A6CF-4067FDB1449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DE89CD1-9385-4AEB-A4DA-18620902F0FC}" type="slidenum">
              <a:rPr lang="cs-CZ" altLang="cs-CZ"/>
              <a:pPr>
                <a:spcBef>
                  <a:spcPct val="0"/>
                </a:spcBef>
              </a:pPr>
              <a:t>2</a:t>
            </a:fld>
            <a:endParaRPr lang="cs-CZ" altLang="cs-CZ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8E032BA1-9EAC-BF25-F18F-BE509C5F413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533D985C-920F-CB65-AFEE-8A467B9196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31F913B3-B988-9783-01C8-4AA006216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2A49C1EF-22A1-1620-21EE-E6BB450BF361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4000"/>
            </a:lvl1pPr>
          </a:lstStyle>
          <a:p>
            <a:r>
              <a:rPr lang="cs-CZ" altLang="en-US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700"/>
            </a:lvl1pPr>
          </a:lstStyle>
          <a:p>
            <a:r>
              <a:rPr lang="cs-CZ" alt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04771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0750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28600"/>
            <a:ext cx="2209800" cy="647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28600"/>
            <a:ext cx="6477000" cy="647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9489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9248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066800"/>
            <a:ext cx="4343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343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4959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"/>
          <p:cNvSpPr/>
          <p:nvPr/>
        </p:nvSpPr>
        <p:spPr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25560">
            <a:solidFill>
              <a:srgbClr val="CC9900"/>
            </a:solidFill>
            <a:miter lim="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2" name="Line"/>
          <p:cNvSpPr/>
          <p:nvPr/>
        </p:nvSpPr>
        <p:spPr>
          <a:xfrm>
            <a:off x="1981199" y="3960811"/>
            <a:ext cx="6510339" cy="3178"/>
          </a:xfrm>
          <a:prstGeom prst="line">
            <a:avLst/>
          </a:prstGeom>
          <a:ln w="19080">
            <a:solidFill>
              <a:srgbClr val="CC99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 strike="noStrike" baseline="0">
                <a:latin typeface="Lucida Sans Unicode" panose="020B0602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5533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3928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43434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3434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2861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0845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670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5723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7679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7131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1800FDE-7F15-EACC-9D8A-F399B55CC1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A777B82-50DF-225B-4B5A-6C6366630E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Click to edit Master text styles</a:t>
            </a:r>
          </a:p>
          <a:p>
            <a:pPr lvl="1"/>
            <a:r>
              <a:rPr lang="cs-CZ" altLang="en-US"/>
              <a:t>Second level</a:t>
            </a:r>
          </a:p>
          <a:p>
            <a:pPr lvl="2"/>
            <a:r>
              <a:rPr lang="cs-CZ" altLang="en-US"/>
              <a:t>Third level</a:t>
            </a:r>
          </a:p>
          <a:p>
            <a:pPr lvl="3"/>
            <a:r>
              <a:rPr lang="cs-CZ" altLang="en-US"/>
              <a:t>Fourth level</a:t>
            </a:r>
          </a:p>
          <a:p>
            <a:pPr lvl="4"/>
            <a:r>
              <a:rPr lang="cs-CZ" altLang="en-US"/>
              <a:t>Fifth level</a:t>
            </a:r>
          </a:p>
        </p:txBody>
      </p:sp>
      <p:sp>
        <p:nvSpPr>
          <p:cNvPr id="1028" name="Freeform 7">
            <a:extLst>
              <a:ext uri="{FF2B5EF4-FFF2-40B4-BE49-F238E27FC236}">
                <a16:creationId xmlns:a16="http://schemas.microsoft.com/office/drawing/2014/main" id="{941D61B6-3DC1-719B-9359-317CE0566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92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029" name="Line 8">
            <a:extLst>
              <a:ext uri="{FF2B5EF4-FFF2-40B4-BE49-F238E27FC236}">
                <a16:creationId xmlns:a16="http://schemas.microsoft.com/office/drawing/2014/main" id="{AE6EAD4A-36E3-A8AF-B668-F2D4ED95C4DD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6705600"/>
            <a:ext cx="88392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1030" name="Picture 9" descr="DP2">
            <a:extLst>
              <a:ext uri="{FF2B5EF4-FFF2-40B4-BE49-F238E27FC236}">
                <a16:creationId xmlns:a16="http://schemas.microsoft.com/office/drawing/2014/main" id="{71A586E5-62CA-7982-869A-D603BC8F0A8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795338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24" r:id="rId1"/>
    <p:sldLayoutId id="2147484213" r:id="rId2"/>
    <p:sldLayoutId id="2147484214" r:id="rId3"/>
    <p:sldLayoutId id="2147484215" r:id="rId4"/>
    <p:sldLayoutId id="2147484216" r:id="rId5"/>
    <p:sldLayoutId id="2147484217" r:id="rId6"/>
    <p:sldLayoutId id="2147484218" r:id="rId7"/>
    <p:sldLayoutId id="2147484219" r:id="rId8"/>
    <p:sldLayoutId id="2147484220" r:id="rId9"/>
    <p:sldLayoutId id="2147484221" r:id="rId10"/>
    <p:sldLayoutId id="2147484222" r:id="rId11"/>
    <p:sldLayoutId id="214748422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1700">
          <a:solidFill>
            <a:schemeClr val="tx1"/>
          </a:solidFill>
          <a:latin typeface="+mn-lt"/>
        </a:defRPr>
      </a:lvl2pPr>
      <a:lvl3pPr marL="895350" indent="-1746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3pPr>
      <a:lvl4pPr marL="1257300" indent="-1809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1500">
          <a:solidFill>
            <a:schemeClr val="tx1"/>
          </a:solidFill>
          <a:latin typeface="+mn-lt"/>
        </a:defRPr>
      </a:lvl4pPr>
      <a:lvl5pPr marL="1619250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76450" indent="-1809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33650" indent="-1809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90850" indent="-1809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48050" indent="-1809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>
            <a:off x="152400" y="152400"/>
            <a:ext cx="8839201" cy="609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19080">
            <a:solidFill>
              <a:srgbClr val="CC9900"/>
            </a:solidFill>
            <a:miter lim="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" name="Line"/>
          <p:cNvSpPr/>
          <p:nvPr/>
        </p:nvSpPr>
        <p:spPr>
          <a:xfrm>
            <a:off x="150812" y="6705600"/>
            <a:ext cx="8839201" cy="0"/>
          </a:xfrm>
          <a:prstGeom prst="line">
            <a:avLst/>
          </a:prstGeom>
          <a:ln w="19080">
            <a:solidFill>
              <a:srgbClr val="CC9900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" name="image.png" descr="imag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28600"/>
            <a:ext cx="795338" cy="52863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799" tIns="46799" rIns="46799" bIns="46799"/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6799" tIns="46799" rIns="46799" bIns="4679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6633"/>
          </a:solidFill>
          <a:uFillTx/>
          <a:latin typeface="Garamond"/>
          <a:ea typeface="Garamond"/>
          <a:cs typeface="Garamond"/>
          <a:sym typeface="Garamond"/>
        </a:defRPr>
      </a:lvl1pPr>
      <a:lvl2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6633"/>
          </a:solidFill>
          <a:uFillTx/>
          <a:latin typeface="Garamond"/>
          <a:ea typeface="Garamond"/>
          <a:cs typeface="Garamond"/>
          <a:sym typeface="Garamond"/>
        </a:defRPr>
      </a:lvl2pPr>
      <a:lvl3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6633"/>
          </a:solidFill>
          <a:uFillTx/>
          <a:latin typeface="Garamond"/>
          <a:ea typeface="Garamond"/>
          <a:cs typeface="Garamond"/>
          <a:sym typeface="Garamond"/>
        </a:defRPr>
      </a:lvl3pPr>
      <a:lvl4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6633"/>
          </a:solidFill>
          <a:uFillTx/>
          <a:latin typeface="Garamond"/>
          <a:ea typeface="Garamond"/>
          <a:cs typeface="Garamond"/>
          <a:sym typeface="Garamond"/>
        </a:defRPr>
      </a:lvl4pPr>
      <a:lvl5pPr marL="0" marR="0" indent="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6633"/>
          </a:solidFill>
          <a:uFillTx/>
          <a:latin typeface="Garamond"/>
          <a:ea typeface="Garamond"/>
          <a:cs typeface="Garamond"/>
          <a:sym typeface="Garamond"/>
        </a:defRPr>
      </a:lvl5pPr>
      <a:lvl6pPr marL="0" marR="0" indent="45720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6633"/>
          </a:solidFill>
          <a:uFillTx/>
          <a:latin typeface="Garamond"/>
          <a:ea typeface="Garamond"/>
          <a:cs typeface="Garamond"/>
          <a:sym typeface="Garamond"/>
        </a:defRPr>
      </a:lvl6pPr>
      <a:lvl7pPr marL="0" marR="0" indent="91440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6633"/>
          </a:solidFill>
          <a:uFillTx/>
          <a:latin typeface="Garamond"/>
          <a:ea typeface="Garamond"/>
          <a:cs typeface="Garamond"/>
          <a:sym typeface="Garamond"/>
        </a:defRPr>
      </a:lvl7pPr>
      <a:lvl8pPr marL="0" marR="0" indent="137160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6633"/>
          </a:solidFill>
          <a:uFillTx/>
          <a:latin typeface="Garamond"/>
          <a:ea typeface="Garamond"/>
          <a:cs typeface="Garamond"/>
          <a:sym typeface="Garamond"/>
        </a:defRPr>
      </a:lvl8pPr>
      <a:lvl9pPr marL="0" marR="0" indent="1828800" algn="l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rgbClr val="006633"/>
          </a:solidFill>
          <a:uFillTx/>
          <a:latin typeface="Garamond"/>
          <a:ea typeface="Garamond"/>
          <a:cs typeface="Garamond"/>
          <a:sym typeface="Garamond"/>
        </a:defRPr>
      </a:lvl9pPr>
    </p:titleStyle>
    <p:bodyStyle>
      <a:lvl1pPr marL="342900" marR="0" indent="-342900" algn="l" defTabSz="449262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342900" marR="0" indent="0" algn="l" defTabSz="449262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342900" marR="0" indent="0" algn="l" defTabSz="449262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342900" marR="0" indent="0" algn="l" defTabSz="449262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342900" marR="0" indent="0" algn="l" defTabSz="449262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342900" marR="0" indent="457200" algn="l" defTabSz="449262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42900" marR="0" indent="914400" algn="l" defTabSz="449262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2900" marR="0" indent="1371600" algn="l" defTabSz="449262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42900" marR="0" indent="1828800" algn="l" defTabSz="449262" rtl="0" latinLnBrk="0">
        <a:lnSpc>
          <a:spcPct val="100000"/>
        </a:lnSpc>
        <a:spcBef>
          <a:spcPts val="40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4492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F890113-7334-37DB-4732-F21800D3337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143000"/>
          </a:xfrm>
        </p:spPr>
        <p:txBody>
          <a:bodyPr/>
          <a:lstStyle/>
          <a:p>
            <a:pPr eaLnBrk="1" hangingPunct="1"/>
            <a:r>
              <a:rPr lang="en-US" altLang="cs-CZ">
                <a:latin typeface="Lucida Sans Unicode"/>
                <a:cs typeface="Lucida Sans Unicode"/>
              </a:rPr>
              <a:t>Command</a:t>
            </a:r>
            <a:endParaRPr lang="cs-CZ" altLang="cs-CZ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78DD0-B33E-EECB-431C-7149E4A87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Sans Unicode"/>
                <a:cs typeface="Lucida Sans Unicode"/>
              </a:rPr>
              <a:t>Macro</a:t>
            </a:r>
            <a:endParaRPr lang="en-US" dirty="0">
              <a:cs typeface="Lucida Sans Unicode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4AE61-5547-046E-9FA6-E9DE1BB22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>
                <a:cs typeface="Arial"/>
              </a:rPr>
              <a:t>Multiple sequential commands</a:t>
            </a:r>
          </a:p>
          <a:p>
            <a:pPr>
              <a:buClr>
                <a:srgbClr val="CC9900"/>
              </a:buClr>
            </a:pPr>
            <a:r>
              <a:rPr lang="en-US" dirty="0">
                <a:cs typeface="Arial"/>
              </a:rPr>
              <a:t>Composite</a:t>
            </a:r>
          </a:p>
        </p:txBody>
      </p:sp>
      <p:sp>
        <p:nvSpPr>
          <p:cNvPr id="4" name="class MacroCommand : ICommand…">
            <a:extLst>
              <a:ext uri="{FF2B5EF4-FFF2-40B4-BE49-F238E27FC236}">
                <a16:creationId xmlns:a16="http://schemas.microsoft.com/office/drawing/2014/main" id="{91C2ACBC-6942-AD00-079E-9E283991D530}"/>
              </a:ext>
            </a:extLst>
          </p:cNvPr>
          <p:cNvSpPr txBox="1"/>
          <p:nvPr/>
        </p:nvSpPr>
        <p:spPr>
          <a:xfrm>
            <a:off x="537858" y="2698986"/>
            <a:ext cx="5276852" cy="22886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36000" tIns="36000" rIns="36000" bIns="3600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/>
              <a:t>class </a:t>
            </a:r>
            <a:r>
              <a:rPr sz="1200" dirty="0" err="1">
                <a:solidFill>
                  <a:srgbClr val="2B91AF"/>
                </a:solidFill>
              </a:rPr>
              <a:t>MacroCommand</a:t>
            </a:r>
            <a:r>
              <a:rPr sz="1200" dirty="0">
                <a:solidFill>
                  <a:srgbClr val="2B91AF"/>
                </a:solidFill>
              </a:rPr>
              <a:t> </a:t>
            </a:r>
            <a:r>
              <a:rPr sz="1200" dirty="0">
                <a:solidFill>
                  <a:srgbClr val="000000"/>
                </a:solidFill>
              </a:rPr>
              <a:t>: </a:t>
            </a:r>
            <a:r>
              <a:rPr sz="1200" dirty="0" err="1">
                <a:solidFill>
                  <a:srgbClr val="2B91AF"/>
                </a:solidFill>
              </a:rPr>
              <a:t>ICommand</a:t>
            </a:r>
            <a:endParaRPr lang="en-US" sz="1200" dirty="0" err="1">
              <a:solidFill>
                <a:srgbClr val="2B91AF"/>
              </a:solidFill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/>
              <a:t>{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 </a:t>
            </a:r>
            <a:r>
              <a:rPr sz="1200" dirty="0"/>
              <a:t> </a:t>
            </a:r>
            <a:r>
              <a:rPr sz="1200" dirty="0">
                <a:solidFill>
                  <a:srgbClr val="0000FF"/>
                </a:solidFill>
              </a:rPr>
              <a:t>private </a:t>
            </a:r>
            <a:r>
              <a:rPr sz="1200" dirty="0">
                <a:solidFill>
                  <a:srgbClr val="2B91AF"/>
                </a:solidFill>
              </a:rPr>
              <a:t>List</a:t>
            </a:r>
            <a:r>
              <a:rPr sz="1200" dirty="0"/>
              <a:t>&lt;</a:t>
            </a:r>
            <a:r>
              <a:rPr sz="1200" dirty="0" err="1">
                <a:solidFill>
                  <a:srgbClr val="2B91AF"/>
                </a:solidFill>
              </a:rPr>
              <a:t>ICommand</a:t>
            </a:r>
            <a:r>
              <a:rPr sz="1200" dirty="0"/>
              <a:t>&gt; commands;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endParaRPr sz="1200" dirty="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 </a:t>
            </a:r>
            <a:r>
              <a:rPr sz="1200" dirty="0"/>
              <a:t> void </a:t>
            </a:r>
            <a:r>
              <a:rPr sz="1200" b="1" dirty="0">
                <a:solidFill>
                  <a:schemeClr val="accent5">
                    <a:lumMod val="50000"/>
                  </a:schemeClr>
                </a:solidFill>
                <a:latin typeface="Courier New"/>
                <a:ea typeface="+mn-ea"/>
              </a:rPr>
              <a:t>Execute</a:t>
            </a:r>
            <a:r>
              <a:rPr sz="1200" dirty="0">
                <a:solidFill>
                  <a:srgbClr val="000000"/>
                </a:solidFill>
              </a:rPr>
              <a:t>()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 </a:t>
            </a:r>
            <a:r>
              <a:rPr sz="1200" dirty="0"/>
              <a:t> {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     </a:t>
            </a:r>
            <a:r>
              <a:rPr sz="1200" dirty="0"/>
              <a:t> </a:t>
            </a:r>
            <a:r>
              <a:rPr sz="1200" dirty="0">
                <a:solidFill>
                  <a:srgbClr val="0000FF"/>
                </a:solidFill>
              </a:rPr>
              <a:t>foreach </a:t>
            </a:r>
            <a:r>
              <a:rPr sz="1200" dirty="0"/>
              <a:t>(</a:t>
            </a:r>
            <a:r>
              <a:rPr sz="1200" dirty="0" err="1">
                <a:solidFill>
                  <a:srgbClr val="2B91AF"/>
                </a:solidFill>
              </a:rPr>
              <a:t>ICommand</a:t>
            </a:r>
            <a:r>
              <a:rPr sz="1200" dirty="0"/>
              <a:t> c </a:t>
            </a:r>
            <a:r>
              <a:rPr sz="1200" dirty="0">
                <a:solidFill>
                  <a:srgbClr val="0000FF"/>
                </a:solidFill>
              </a:rPr>
              <a:t>in</a:t>
            </a:r>
            <a:r>
              <a:rPr sz="1200" dirty="0"/>
              <a:t> commands)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         </a:t>
            </a:r>
            <a:r>
              <a:rPr sz="1200" dirty="0"/>
              <a:t> </a:t>
            </a:r>
            <a:r>
              <a:rPr sz="1200" dirty="0" err="1"/>
              <a:t>c.</a:t>
            </a:r>
            <a:r>
              <a:rPr sz="1200" b="1" dirty="0" err="1">
                <a:solidFill>
                  <a:schemeClr val="accent5">
                    <a:lumMod val="50000"/>
                  </a:schemeClr>
                </a:solidFill>
                <a:latin typeface="Courier New"/>
                <a:ea typeface="+mn-ea"/>
                <a:cs typeface="Courier New"/>
              </a:rPr>
              <a:t>Execute</a:t>
            </a:r>
            <a:r>
              <a:rPr sz="1200" dirty="0"/>
              <a:t>();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endParaRPr sz="1200" dirty="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     </a:t>
            </a:r>
            <a:r>
              <a:rPr sz="1200" dirty="0"/>
              <a:t> </a:t>
            </a:r>
            <a:r>
              <a:rPr sz="1200" i="1" dirty="0">
                <a:solidFill>
                  <a:srgbClr val="008000"/>
                </a:solidFill>
              </a:rPr>
              <a:t>// ...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 </a:t>
            </a:r>
            <a:r>
              <a:rPr sz="1200" dirty="0"/>
              <a:t> }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/>
              <a:t>}</a:t>
            </a:r>
          </a:p>
        </p:txBody>
      </p:sp>
      <p:pic>
        <p:nvPicPr>
          <p:cNvPr id="5" name="Picture 5" descr="Diagram&#10;&#10;Description automatically generated">
            <a:extLst>
              <a:ext uri="{FF2B5EF4-FFF2-40B4-BE49-F238E27FC236}">
                <a16:creationId xmlns:a16="http://schemas.microsoft.com/office/drawing/2014/main" id="{37DDA21E-A420-76FB-34DE-AE57C694D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0638" y="1437483"/>
            <a:ext cx="3297676" cy="209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13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78DD0-B33E-EECB-431C-7149E4A87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Sans Unicode"/>
                <a:cs typeface="Lucida Sans Unicode"/>
              </a:rPr>
              <a:t>Functional</a:t>
            </a:r>
            <a:endParaRPr lang="en-US" dirty="0">
              <a:cs typeface="Lucida Sans Unicode"/>
            </a:endParaRPr>
          </a:p>
        </p:txBody>
      </p:sp>
      <p:sp>
        <p:nvSpPr>
          <p:cNvPr id="4" name="class MacroCommand : ICommand…">
            <a:extLst>
              <a:ext uri="{FF2B5EF4-FFF2-40B4-BE49-F238E27FC236}">
                <a16:creationId xmlns:a16="http://schemas.microsoft.com/office/drawing/2014/main" id="{91C2ACBC-6942-AD00-079E-9E283991D530}"/>
              </a:ext>
            </a:extLst>
          </p:cNvPr>
          <p:cNvSpPr txBox="1"/>
          <p:nvPr/>
        </p:nvSpPr>
        <p:spPr>
          <a:xfrm>
            <a:off x="781049" y="1113378"/>
            <a:ext cx="3720427" cy="3766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36000" tIns="36000" rIns="36000" bIns="3600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type </a:t>
            </a:r>
            <a:r>
              <a:rPr lang="en-US" sz="1200" b="1" dirty="0">
                <a:solidFill>
                  <a:srgbClr val="2B91AF"/>
                </a:solidFill>
                <a:latin typeface="Courier New"/>
                <a:cs typeface="Courier New"/>
              </a:rPr>
              <a:t>Command</a:t>
            </a:r>
            <a:r>
              <a:rPr lang="en-US" sz="1200" dirty="0"/>
              <a:t> </a:t>
            </a:r>
            <a:r>
              <a:rPr lang="en-US" sz="1200" dirty="0">
                <a:solidFill>
                  <a:schemeClr val="tx1"/>
                </a:solidFill>
              </a:rPr>
              <a:t>= </a:t>
            </a:r>
            <a:r>
              <a:rPr lang="en-US" sz="1200" dirty="0"/>
              <a:t>() =&gt; </a:t>
            </a:r>
            <a:r>
              <a:rPr lang="en-US" sz="1200" b="1" dirty="0">
                <a:solidFill>
                  <a:srgbClr val="2B91AF"/>
                </a:solidFill>
                <a:latin typeface="Courier New"/>
                <a:cs typeface="Courier New"/>
              </a:rPr>
              <a:t>void</a:t>
            </a:r>
            <a:r>
              <a:rPr lang="en-US" sz="1200" dirty="0"/>
              <a:t>;</a:t>
            </a:r>
            <a:br>
              <a:rPr lang="en-US" dirty="0"/>
            </a:br>
            <a:endParaRPr lang="en-US" sz="120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function </a:t>
            </a:r>
            <a:r>
              <a:rPr lang="en-US" sz="1200" b="1" dirty="0" err="1">
                <a:solidFill>
                  <a:schemeClr val="accent5">
                    <a:lumMod val="50000"/>
                  </a:schemeClr>
                </a:solidFill>
                <a:latin typeface="Courier New"/>
                <a:ea typeface="+mn-ea"/>
              </a:rPr>
              <a:t>startCarFactory</a:t>
            </a:r>
            <a:r>
              <a:rPr lang="en-US" sz="1200" dirty="0">
                <a:solidFill>
                  <a:schemeClr val="tx1"/>
                </a:solidFill>
              </a:rPr>
              <a:t>(car:</a:t>
            </a:r>
            <a:r>
              <a:rPr lang="en-US" sz="1200" dirty="0"/>
              <a:t> </a:t>
            </a:r>
            <a:r>
              <a:rPr lang="en-US" sz="1200" b="1" dirty="0">
                <a:solidFill>
                  <a:srgbClr val="2B91AF"/>
                </a:solidFill>
                <a:latin typeface="Courier New"/>
                <a:cs typeface="Courier New"/>
              </a:rPr>
              <a:t>Car</a:t>
            </a:r>
            <a:r>
              <a:rPr lang="en-US" sz="1200" dirty="0">
                <a:solidFill>
                  <a:schemeClr val="tx1"/>
                </a:solidFill>
              </a:rPr>
              <a:t>) {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 </a:t>
            </a:r>
            <a:r>
              <a:rPr lang="en-US" sz="1200" dirty="0">
                <a:solidFill>
                  <a:srgbClr val="AE4DBF"/>
                </a:solidFill>
              </a:rPr>
              <a:t>return </a:t>
            </a:r>
            <a:r>
              <a:rPr lang="en-US" sz="1200" dirty="0"/>
              <a:t>function </a:t>
            </a:r>
            <a:r>
              <a:rPr lang="en-US" sz="1200" dirty="0">
                <a:solidFill>
                  <a:schemeClr val="tx1"/>
                </a:solidFill>
              </a:rPr>
              <a:t>() {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   </a:t>
            </a:r>
            <a:r>
              <a:rPr lang="en-US" sz="1200" dirty="0" err="1">
                <a:solidFill>
                  <a:schemeClr val="tx1"/>
                </a:solidFill>
              </a:rPr>
              <a:t>car.</a:t>
            </a:r>
            <a:r>
              <a:rPr lang="en-US" sz="1200" b="1" dirty="0" err="1">
                <a:solidFill>
                  <a:schemeClr val="accent5">
                    <a:lumMod val="50000"/>
                  </a:schemeClr>
                </a:solidFill>
                <a:latin typeface="Courier New"/>
                <a:ea typeface="+mn-ea"/>
                <a:cs typeface="Courier New"/>
              </a:rPr>
              <a:t>start</a:t>
            </a:r>
            <a:r>
              <a:rPr lang="en-US" sz="1200" dirty="0">
                <a:solidFill>
                  <a:schemeClr val="tx1"/>
                </a:solidFill>
              </a:rPr>
              <a:t>();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>
                <a:solidFill>
                  <a:schemeClr val="tx1"/>
                </a:solidFill>
              </a:rPr>
              <a:t>  }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>
                <a:solidFill>
                  <a:schemeClr val="tx1"/>
                </a:solidFill>
              </a:rPr>
              <a:t>}</a:t>
            </a:r>
            <a:br>
              <a:rPr lang="en-US" dirty="0"/>
            </a:br>
            <a:endParaRPr lang="en-US" sz="120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b="1" dirty="0">
                <a:solidFill>
                  <a:srgbClr val="0000FF"/>
                </a:solidFill>
                <a:latin typeface="Courier New"/>
                <a:cs typeface="Courier New"/>
              </a:rPr>
              <a:t>interface</a:t>
            </a:r>
            <a:r>
              <a:rPr lang="en-US" sz="1200" dirty="0"/>
              <a:t> </a:t>
            </a:r>
            <a:r>
              <a:rPr lang="en-US" sz="1200" b="1" dirty="0" err="1">
                <a:solidFill>
                  <a:srgbClr val="2B91AF"/>
                </a:solidFill>
                <a:latin typeface="Courier New"/>
                <a:cs typeface="Courier New"/>
              </a:rPr>
              <a:t>MenuItem</a:t>
            </a:r>
            <a:r>
              <a:rPr lang="en-US" sz="1200" dirty="0"/>
              <a:t> {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 text: </a:t>
            </a:r>
            <a:r>
              <a:rPr lang="en-US" sz="1200" b="1" dirty="0">
                <a:solidFill>
                  <a:srgbClr val="2B91AF"/>
                </a:solidFill>
                <a:latin typeface="Courier New"/>
                <a:cs typeface="Courier New"/>
              </a:rPr>
              <a:t>string</a:t>
            </a:r>
            <a:r>
              <a:rPr lang="en-US" sz="1200" dirty="0"/>
              <a:t>;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/>
                <a:ea typeface="+mn-ea"/>
                <a:cs typeface="Courier New"/>
              </a:rPr>
              <a:t>command</a:t>
            </a:r>
            <a:r>
              <a:rPr lang="en-US" sz="1200" dirty="0"/>
              <a:t>: </a:t>
            </a:r>
            <a:r>
              <a:rPr lang="en-US" sz="1200" b="1" dirty="0">
                <a:solidFill>
                  <a:srgbClr val="2B91AF"/>
                </a:solidFill>
                <a:latin typeface="Courier New"/>
                <a:cs typeface="Courier New"/>
              </a:rPr>
              <a:t>Command</a:t>
            </a:r>
            <a:r>
              <a:rPr lang="en-US" sz="1200" dirty="0"/>
              <a:t>;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}</a:t>
            </a:r>
            <a:br>
              <a:rPr lang="en-US" dirty="0"/>
            </a:br>
            <a:endParaRPr lang="en-US" sz="120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b="1" dirty="0">
                <a:solidFill>
                  <a:srgbClr val="0000FF"/>
                </a:solidFill>
                <a:latin typeface="Courier New"/>
                <a:cs typeface="Courier New"/>
              </a:rPr>
              <a:t>class</a:t>
            </a:r>
            <a:r>
              <a:rPr lang="en-US" sz="1200" dirty="0"/>
              <a:t> </a:t>
            </a:r>
            <a:r>
              <a:rPr lang="en-US" sz="1200" b="1" dirty="0">
                <a:solidFill>
                  <a:srgbClr val="2B91AF"/>
                </a:solidFill>
                <a:latin typeface="Courier New"/>
                <a:cs typeface="Courier New"/>
              </a:rPr>
              <a:t>Menu</a:t>
            </a:r>
            <a:r>
              <a:rPr lang="en-US" sz="1200" dirty="0"/>
              <a:t> {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 </a:t>
            </a:r>
            <a:r>
              <a:rPr lang="en-US" sz="1200" b="1" dirty="0">
                <a:solidFill>
                  <a:srgbClr val="0000FF"/>
                </a:solidFill>
                <a:latin typeface="Courier New"/>
                <a:cs typeface="Courier New"/>
              </a:rPr>
              <a:t>private</a:t>
            </a:r>
            <a:r>
              <a:rPr lang="en-US" sz="1200" dirty="0"/>
              <a:t> items: </a:t>
            </a:r>
            <a:r>
              <a:rPr lang="en-US" sz="1200" b="1" dirty="0" err="1">
                <a:solidFill>
                  <a:srgbClr val="2B91AF"/>
                </a:solidFill>
                <a:latin typeface="Courier New"/>
                <a:cs typeface="Courier New"/>
              </a:rPr>
              <a:t>MenuItem</a:t>
            </a:r>
            <a:r>
              <a:rPr lang="en-US" sz="1200" dirty="0"/>
              <a:t>[];</a:t>
            </a:r>
            <a:br>
              <a:rPr lang="en-US" dirty="0"/>
            </a:br>
            <a:endParaRPr lang="en-US" sz="1200" dirty="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 </a:t>
            </a:r>
            <a:r>
              <a:rPr lang="en-US" sz="1200" b="1" dirty="0">
                <a:solidFill>
                  <a:srgbClr val="0000FF"/>
                </a:solidFill>
                <a:latin typeface="Courier New"/>
                <a:cs typeface="Courier New"/>
              </a:rPr>
              <a:t>constructor</a:t>
            </a:r>
            <a:r>
              <a:rPr lang="en-US" sz="1200" dirty="0"/>
              <a:t>(...items: </a:t>
            </a:r>
            <a:r>
              <a:rPr lang="en-US" sz="1200" b="1" dirty="0" err="1">
                <a:solidFill>
                  <a:srgbClr val="2B91AF"/>
                </a:solidFill>
                <a:latin typeface="Courier New"/>
                <a:cs typeface="Courier New"/>
              </a:rPr>
              <a:t>MenuItem</a:t>
            </a:r>
            <a:r>
              <a:rPr lang="en-US" sz="1200" dirty="0"/>
              <a:t>[]) {</a:t>
            </a:r>
            <a:endParaRPr sz="120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   </a:t>
            </a:r>
            <a:r>
              <a:rPr lang="en-US" sz="1200" b="1" dirty="0" err="1">
                <a:solidFill>
                  <a:srgbClr val="0000FF"/>
                </a:solidFill>
                <a:latin typeface="Courier New"/>
                <a:cs typeface="Courier New"/>
              </a:rPr>
              <a:t>this</a:t>
            </a:r>
            <a:r>
              <a:rPr lang="en-US" sz="1200" dirty="0" err="1"/>
              <a:t>.items</a:t>
            </a:r>
            <a:r>
              <a:rPr lang="en-US" sz="1200" dirty="0"/>
              <a:t> = items;</a:t>
            </a:r>
            <a:endParaRPr sz="120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 }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}</a:t>
            </a:r>
            <a:endParaRPr lang="en-US" dirty="0"/>
          </a:p>
        </p:txBody>
      </p:sp>
      <p:sp>
        <p:nvSpPr>
          <p:cNvPr id="6" name="class MacroCommand : ICommand…">
            <a:extLst>
              <a:ext uri="{FF2B5EF4-FFF2-40B4-BE49-F238E27FC236}">
                <a16:creationId xmlns:a16="http://schemas.microsoft.com/office/drawing/2014/main" id="{E9C3664B-6D6F-EF53-4991-1D98E8C55032}"/>
              </a:ext>
            </a:extLst>
          </p:cNvPr>
          <p:cNvSpPr txBox="1"/>
          <p:nvPr/>
        </p:nvSpPr>
        <p:spPr>
          <a:xfrm>
            <a:off x="5022308" y="1658125"/>
            <a:ext cx="3477235" cy="2165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36000" tIns="36000" rIns="36000" bIns="3600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endParaRPr lang="en-US" sz="1200" dirty="0">
              <a:solidFill>
                <a:srgbClr val="0000FF"/>
              </a:solidFill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br>
              <a:rPr lang="en-US" dirty="0"/>
            </a:br>
            <a:endParaRPr lang="en-US" dirty="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b="1" dirty="0">
                <a:solidFill>
                  <a:srgbClr val="0000FF"/>
                </a:solidFill>
                <a:latin typeface="Courier New"/>
                <a:cs typeface="Courier New"/>
              </a:rPr>
              <a:t>const</a:t>
            </a:r>
            <a:r>
              <a:rPr lang="en-US" sz="1200" dirty="0"/>
              <a:t> </a:t>
            </a:r>
            <a:r>
              <a:rPr lang="en-US" sz="1200" b="1" dirty="0" err="1">
                <a:solidFill>
                  <a:srgbClr val="2B91AF"/>
                </a:solidFill>
                <a:latin typeface="Courier New"/>
                <a:cs typeface="Courier New"/>
              </a:rPr>
              <a:t>myCar</a:t>
            </a:r>
            <a:r>
              <a:rPr lang="en-US" sz="1200" dirty="0"/>
              <a:t> = </a:t>
            </a:r>
            <a:r>
              <a:rPr lang="en-US" sz="1200" b="1" dirty="0">
                <a:solidFill>
                  <a:srgbClr val="0000FF"/>
                </a:solidFill>
                <a:latin typeface="Courier New"/>
                <a:cs typeface="Courier New"/>
              </a:rPr>
              <a:t>new</a:t>
            </a:r>
            <a:r>
              <a:rPr lang="en-US" sz="1200" dirty="0"/>
              <a:t> </a:t>
            </a:r>
            <a:r>
              <a:rPr lang="en-US" sz="1200" b="1" dirty="0">
                <a:solidFill>
                  <a:srgbClr val="2B91AF"/>
                </a:solidFill>
                <a:latin typeface="Courier New"/>
                <a:cs typeface="Courier New"/>
              </a:rPr>
              <a:t>Car</a:t>
            </a:r>
            <a:r>
              <a:rPr lang="en-US" sz="1200" dirty="0"/>
              <a:t>();</a:t>
            </a:r>
            <a:endParaRPr lang="en-US" dirty="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b="1" dirty="0">
                <a:solidFill>
                  <a:srgbClr val="0000FF"/>
                </a:solidFill>
                <a:latin typeface="Courier New"/>
                <a:cs typeface="Courier New"/>
              </a:rPr>
              <a:t>const</a:t>
            </a:r>
            <a:r>
              <a:rPr lang="en-US" sz="1200" dirty="0"/>
              <a:t> </a:t>
            </a:r>
            <a:r>
              <a:rPr lang="en-US" sz="1200" b="1" dirty="0" err="1">
                <a:solidFill>
                  <a:srgbClr val="2B91AF"/>
                </a:solidFill>
                <a:latin typeface="Courier New"/>
                <a:cs typeface="Courier New"/>
              </a:rPr>
              <a:t>carMenu</a:t>
            </a:r>
            <a:r>
              <a:rPr lang="en-US" sz="1200" dirty="0"/>
              <a:t> = </a:t>
            </a:r>
            <a:r>
              <a:rPr lang="en-US" sz="1200" b="1" dirty="0">
                <a:solidFill>
                  <a:srgbClr val="0000FF"/>
                </a:solidFill>
                <a:latin typeface="Courier New"/>
                <a:cs typeface="Courier New"/>
              </a:rPr>
              <a:t>new</a:t>
            </a:r>
            <a:r>
              <a:rPr lang="en-US" sz="1200" dirty="0"/>
              <a:t> </a:t>
            </a:r>
            <a:r>
              <a:rPr lang="en-US" sz="1200" b="1" dirty="0">
                <a:solidFill>
                  <a:srgbClr val="2B91AF"/>
                </a:solidFill>
                <a:latin typeface="Courier New"/>
                <a:cs typeface="Courier New"/>
              </a:rPr>
              <a:t>Menu</a:t>
            </a:r>
            <a:r>
              <a:rPr lang="en-US" sz="1200" dirty="0"/>
              <a:t>(</a:t>
            </a:r>
            <a:endParaRPr lang="en-US" dirty="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 {</a:t>
            </a:r>
            <a:endParaRPr lang="en-US" sz="1400" dirty="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   text: </a:t>
            </a:r>
            <a:r>
              <a:rPr lang="en-US" sz="1200" b="1" dirty="0">
                <a:solidFill>
                  <a:srgbClr val="FF7D00"/>
                </a:solidFill>
                <a:latin typeface="Courier New"/>
                <a:cs typeface="Courier New"/>
              </a:rPr>
              <a:t>"</a:t>
            </a:r>
            <a:r>
              <a:rPr lang="en-US" sz="1200" b="1" dirty="0">
                <a:solidFill>
                  <a:srgbClr val="FF7D00"/>
                </a:solidFill>
                <a:latin typeface="Courier New"/>
              </a:rPr>
              <a:t>start car"</a:t>
            </a:r>
            <a:r>
              <a:rPr lang="en-US" sz="1200" dirty="0"/>
              <a:t>,</a:t>
            </a:r>
            <a:endParaRPr lang="en-US" sz="1400" dirty="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  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/>
                <a:ea typeface="+mn-ea"/>
                <a:cs typeface="Courier New"/>
              </a:rPr>
              <a:t>command</a:t>
            </a:r>
            <a:r>
              <a:rPr lang="en-US" sz="1200" dirty="0"/>
              <a:t>: </a:t>
            </a:r>
            <a:r>
              <a:rPr lang="en-US" sz="1200" b="1" dirty="0" err="1">
                <a:solidFill>
                  <a:schemeClr val="accent5">
                    <a:lumMod val="50000"/>
                  </a:schemeClr>
                </a:solidFill>
                <a:latin typeface="Courier New"/>
                <a:ea typeface="+mn-ea"/>
                <a:cs typeface="Courier New"/>
              </a:rPr>
              <a:t>startCarFactory</a:t>
            </a:r>
            <a:r>
              <a:rPr lang="en-US" sz="1200" dirty="0"/>
              <a:t>(</a:t>
            </a:r>
            <a:r>
              <a:rPr lang="en-US" sz="1200" b="1" dirty="0" err="1">
                <a:solidFill>
                  <a:srgbClr val="2B91AF"/>
                </a:solidFill>
                <a:latin typeface="Courier New"/>
                <a:cs typeface="Courier New"/>
              </a:rPr>
              <a:t>myCar</a:t>
            </a:r>
            <a:r>
              <a:rPr lang="en-US" sz="1200" dirty="0"/>
              <a:t>)</a:t>
            </a:r>
            <a:endParaRPr lang="en-US" sz="1400" dirty="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}</a:t>
            </a:r>
            <a:endParaRPr lang="en-US" dirty="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);</a:t>
            </a:r>
            <a:endParaRPr lang="en-US" dirty="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endParaRPr sz="1200" dirty="0">
              <a:solidFill>
                <a:srgbClr val="2B91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264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78DD0-B33E-EECB-431C-7149E4A87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Sans Unicode"/>
                <a:cs typeface="Lucida Sans Unicode"/>
              </a:rPr>
              <a:t>Known uses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4AE61-5547-046E-9FA6-E9DE1BB22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0" dirty="0">
                <a:cs typeface="Arial"/>
              </a:rPr>
              <a:t>Multilevel undo &amp; redo</a:t>
            </a:r>
            <a:endParaRPr lang="en-US" dirty="0"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b="0" dirty="0">
                <a:cs typeface="Arial"/>
              </a:rPr>
              <a:t>Macro recording</a:t>
            </a:r>
          </a:p>
          <a:p>
            <a:pPr>
              <a:lnSpc>
                <a:spcPct val="150000"/>
              </a:lnSpc>
            </a:pPr>
            <a:r>
              <a:rPr lang="en-US" b="0" dirty="0">
                <a:cs typeface="Arial"/>
              </a:rPr>
              <a:t>GUI toolkits</a:t>
            </a:r>
          </a:p>
          <a:p>
            <a:pPr>
              <a:lnSpc>
                <a:spcPct val="150000"/>
              </a:lnSpc>
            </a:pPr>
            <a:r>
              <a:rPr lang="en-US" b="0" dirty="0">
                <a:cs typeface="Arial"/>
              </a:rPr>
              <a:t>Task queue</a:t>
            </a:r>
          </a:p>
          <a:p>
            <a:pPr>
              <a:lnSpc>
                <a:spcPct val="150000"/>
              </a:lnSpc>
            </a:pPr>
            <a:r>
              <a:rPr lang="en-US" b="0" dirty="0">
                <a:cs typeface="Arial"/>
              </a:rPr>
              <a:t>Remote execution</a:t>
            </a:r>
          </a:p>
          <a:p>
            <a:pPr>
              <a:lnSpc>
                <a:spcPct val="150000"/>
              </a:lnSpc>
            </a:pPr>
            <a:r>
              <a:rPr lang="en-US" b="0" dirty="0">
                <a:cs typeface="Arial"/>
              </a:rPr>
              <a:t>Wizards</a:t>
            </a:r>
          </a:p>
          <a:p>
            <a:pPr>
              <a:lnSpc>
                <a:spcPct val="150000"/>
              </a:lnSpc>
            </a:pPr>
            <a:r>
              <a:rPr lang="en-US" b="0" dirty="0">
                <a:cs typeface="Arial"/>
              </a:rPr>
              <a:t>Transactions</a:t>
            </a:r>
          </a:p>
        </p:txBody>
      </p:sp>
    </p:spTree>
    <p:extLst>
      <p:ext uri="{BB962C8B-B14F-4D97-AF65-F5344CB8AC3E}">
        <p14:creationId xmlns:p14="http://schemas.microsoft.com/office/powerpoint/2010/main" val="3991254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78DD0-B33E-EECB-431C-7149E4A87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Sans Unicode"/>
                <a:cs typeface="Lucida Sans Unicode"/>
              </a:rPr>
              <a:t>Related design patterns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4AE61-5547-046E-9FA6-E9DE1BB22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cs typeface="Arial"/>
              </a:rPr>
              <a:t>Prototype</a:t>
            </a:r>
            <a:endParaRPr lang="en-US"/>
          </a:p>
          <a:p>
            <a:pPr>
              <a:lnSpc>
                <a:spcPct val="150000"/>
              </a:lnSpc>
              <a:buClr>
                <a:srgbClr val="CC9900"/>
              </a:buClr>
            </a:pPr>
            <a:r>
              <a:rPr lang="en-US" dirty="0">
                <a:cs typeface="Arial"/>
              </a:rPr>
              <a:t>Composite</a:t>
            </a:r>
          </a:p>
          <a:p>
            <a:pPr>
              <a:lnSpc>
                <a:spcPct val="150000"/>
              </a:lnSpc>
              <a:buClr>
                <a:srgbClr val="CC9900"/>
              </a:buClr>
            </a:pPr>
            <a:r>
              <a:rPr lang="en-US" dirty="0">
                <a:cs typeface="Arial"/>
              </a:rPr>
              <a:t>Memento</a:t>
            </a:r>
          </a:p>
          <a:p>
            <a:pPr>
              <a:lnSpc>
                <a:spcPct val="150000"/>
              </a:lnSpc>
              <a:buClr>
                <a:srgbClr val="CC9900"/>
              </a:buClr>
            </a:pPr>
            <a:r>
              <a:rPr lang="en-US" dirty="0">
                <a:cs typeface="Arial"/>
              </a:rPr>
              <a:t>Chain of Responsibility</a:t>
            </a:r>
          </a:p>
        </p:txBody>
      </p:sp>
    </p:spTree>
    <p:extLst>
      <p:ext uri="{BB962C8B-B14F-4D97-AF65-F5344CB8AC3E}">
        <p14:creationId xmlns:p14="http://schemas.microsoft.com/office/powerpoint/2010/main" val="2579480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78DD0-B33E-EECB-431C-7149E4A87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ucida Sans Unicode"/>
                <a:cs typeface="Lucida Sans Unicode"/>
              </a:rPr>
              <a:t>Summary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4AE61-5547-046E-9FA6-E9DE1BB22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When to use:</a:t>
            </a:r>
            <a:endParaRPr lang="en-US" dirty="0"/>
          </a:p>
          <a:p>
            <a:pPr marL="541020" lvl="1"/>
            <a:r>
              <a:rPr lang="en-US" sz="1800" dirty="0">
                <a:cs typeface="Arial"/>
              </a:rPr>
              <a:t>Parametrize objects with actions</a:t>
            </a:r>
          </a:p>
          <a:p>
            <a:pPr marL="541020" lvl="1"/>
            <a:r>
              <a:rPr lang="en-US" sz="1800" dirty="0">
                <a:cs typeface="Arial"/>
              </a:rPr>
              <a:t>Undo</a:t>
            </a:r>
          </a:p>
          <a:p>
            <a:pPr marL="541020" lvl="1"/>
            <a:r>
              <a:rPr lang="en-US" sz="1800" dirty="0">
                <a:cs typeface="Arial"/>
              </a:rPr>
              <a:t>Task queue</a:t>
            </a:r>
          </a:p>
          <a:p>
            <a:pPr marL="541020" lvl="1"/>
            <a:r>
              <a:rPr lang="en-US" sz="1800" dirty="0">
                <a:cs typeface="Arial"/>
              </a:rPr>
              <a:t>History logging</a:t>
            </a:r>
          </a:p>
          <a:p>
            <a:pPr>
              <a:buClr>
                <a:srgbClr val="CC9900"/>
              </a:buClr>
            </a:pPr>
            <a:r>
              <a:rPr lang="en-US" dirty="0">
                <a:cs typeface="Arial"/>
              </a:rPr>
              <a:t>Pros</a:t>
            </a:r>
          </a:p>
          <a:p>
            <a:pPr marL="541020" lvl="1"/>
            <a:r>
              <a:rPr lang="en-US" sz="1800" dirty="0">
                <a:cs typeface="Arial"/>
              </a:rPr>
              <a:t>Caller &amp; callee decoupling</a:t>
            </a:r>
          </a:p>
          <a:p>
            <a:pPr marL="541020" lvl="1"/>
            <a:r>
              <a:rPr lang="en-US" sz="1800" dirty="0">
                <a:cs typeface="Arial"/>
              </a:rPr>
              <a:t>Extensibility</a:t>
            </a:r>
          </a:p>
          <a:p>
            <a:pPr>
              <a:buClr>
                <a:srgbClr val="CC9900"/>
              </a:buClr>
            </a:pPr>
            <a:r>
              <a:rPr lang="en-US" dirty="0">
                <a:cs typeface="Arial"/>
              </a:rPr>
              <a:t>Cons</a:t>
            </a:r>
          </a:p>
          <a:p>
            <a:pPr marL="541020" lvl="1"/>
            <a:r>
              <a:rPr lang="en-US" sz="1800" dirty="0">
                <a:cs typeface="Arial"/>
              </a:rPr>
              <a:t>Large amount of new classes</a:t>
            </a:r>
            <a:endParaRPr lang="en-US" sz="1800" b="0" dirty="0">
              <a:cs typeface="Arial"/>
            </a:endParaRPr>
          </a:p>
          <a:p>
            <a:pPr marL="541020" lvl="1">
              <a:lnSpc>
                <a:spcPct val="150000"/>
              </a:lnSpc>
            </a:pPr>
            <a:endParaRPr lang="en-US" sz="18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69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BFC5787D-AE7F-F861-4BB8-3F7F68325F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cs-CZ">
                <a:cs typeface="Lucida Sans Unicode"/>
              </a:rPr>
              <a:t>Briefly</a:t>
            </a:r>
            <a:endParaRPr lang="en-US" altLang="cs-CZ" sz="2800">
              <a:cs typeface="Lucida Sans Unicode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D2FD45-C046-91BC-C2B7-B012BDB2D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922834"/>
            <a:ext cx="8839200" cy="4782766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b="0">
                <a:cs typeface="Arial"/>
              </a:rPr>
              <a:t>Commands are object oriented replacements for callbacks</a:t>
            </a:r>
            <a:endParaRPr lang="en-US" sz="2400">
              <a:cs typeface="Arial"/>
            </a:endParaRPr>
          </a:p>
          <a:p>
            <a:endParaRPr lang="en-US" sz="2400" b="0">
              <a:cs typeface="Arial"/>
            </a:endParaRPr>
          </a:p>
          <a:p>
            <a:endParaRPr lang="en-US" sz="2400" b="0"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5C24F4-6D61-B0EB-3891-8FB92ABF756A}"/>
              </a:ext>
            </a:extLst>
          </p:cNvPr>
          <p:cNvSpPr txBox="1"/>
          <p:nvPr/>
        </p:nvSpPr>
        <p:spPr>
          <a:xfrm>
            <a:off x="6498076" y="2762655"/>
            <a:ext cx="1682885" cy="31750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i="1">
                <a:latin typeface="Arial"/>
                <a:cs typeface="Arial"/>
              </a:rPr>
              <a:t>-</a:t>
            </a:r>
            <a:r>
              <a:rPr lang="en-US" i="1" err="1">
                <a:latin typeface="Arial"/>
                <a:cs typeface="Arial"/>
              </a:rPr>
              <a:t>GoF</a:t>
            </a:r>
            <a:endParaRPr lang="en-US" i="1" err="1"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Motivace / Naivní implementace"/>
          <p:cNvSpPr txBox="1">
            <a:spLocks noGrp="1"/>
          </p:cNvSpPr>
          <p:nvPr>
            <p:ph type="ctrTitle" idx="4294967295"/>
          </p:nvPr>
        </p:nvSpPr>
        <p:spPr>
          <a:xfrm>
            <a:off x="1144621" y="267510"/>
            <a:ext cx="7846979" cy="523673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defRPr sz="2800"/>
            </a:lvl1pPr>
          </a:lstStyle>
          <a:p>
            <a:r>
              <a:rPr lang="en-US">
                <a:latin typeface="Lucida Sans Unicode"/>
              </a:rPr>
              <a:t>Basic example</a:t>
            </a:r>
            <a:endParaRPr lang="en-US"/>
          </a:p>
        </p:txBody>
      </p:sp>
      <p:pic>
        <p:nvPicPr>
          <p:cNvPr id="50" name="form_done.png" descr="form_do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829" y="1797039"/>
            <a:ext cx="3646841" cy="3263922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public void CheckAction(string action) {…"/>
          <p:cNvSpPr txBox="1"/>
          <p:nvPr/>
        </p:nvSpPr>
        <p:spPr>
          <a:xfrm>
            <a:off x="4593252" y="2049578"/>
            <a:ext cx="4286251" cy="291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6000" tIns="36000" rIns="36000" bIns="36000" anchor="t">
            <a:spAutoFit/>
          </a:bodyPr>
          <a:lstStyle/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public</a:t>
            </a:r>
            <a:r>
              <a:t> </a:t>
            </a:r>
            <a:r>
              <a:rPr>
                <a:solidFill>
                  <a:srgbClr val="0000FF"/>
                </a:solidFill>
              </a:rPr>
              <a:t>void </a:t>
            </a:r>
            <a:r>
              <a:rPr lang="en-US" sz="1200" b="1" err="1">
                <a:solidFill>
                  <a:schemeClr val="accent6">
                    <a:lumMod val="50000"/>
                  </a:schemeClr>
                </a:solidFill>
                <a:latin typeface="Courier New"/>
                <a:cs typeface="Arial"/>
              </a:rPr>
              <a:t>HandleAction</a:t>
            </a:r>
            <a:r>
              <a:t>(</a:t>
            </a:r>
            <a:r>
              <a:rPr>
                <a:solidFill>
                  <a:srgbClr val="2B91AF"/>
                </a:solidFill>
              </a:rPr>
              <a:t>string </a:t>
            </a:r>
            <a:r>
              <a:t>action) {</a:t>
            </a:r>
          </a:p>
          <a:p>
            <a:pPr lvl="1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if </a:t>
            </a:r>
            <a:r>
              <a:t>(action == </a:t>
            </a:r>
            <a:r>
              <a:rPr>
                <a:solidFill>
                  <a:srgbClr val="FF7D00"/>
                </a:solidFill>
              </a:rPr>
              <a:t>"New"</a:t>
            </a:r>
            <a:r>
              <a:t>)</a:t>
            </a:r>
            <a:r>
              <a:rPr lang="en-US"/>
              <a:t>  </a:t>
            </a:r>
            <a:r>
              <a:t> {</a:t>
            </a:r>
          </a:p>
          <a:p>
            <a:pPr lvl="2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i="1">
                <a:solidFill>
                  <a:srgbClr val="008000"/>
                </a:solidFill>
              </a:rPr>
              <a:t>// handle action for new command</a:t>
            </a:r>
          </a:p>
          <a:p>
            <a:pPr lvl="1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t>}</a:t>
            </a:r>
          </a:p>
          <a:p>
            <a:pPr lvl="1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else if</a:t>
            </a:r>
            <a:r>
              <a:t> (action == </a:t>
            </a:r>
            <a:r>
              <a:rPr>
                <a:solidFill>
                  <a:srgbClr val="FF7D00"/>
                </a:solidFill>
              </a:rPr>
              <a:t>"Open"</a:t>
            </a:r>
            <a:r>
              <a:t>)</a:t>
            </a:r>
            <a:r>
              <a:rPr lang="en-US"/>
              <a:t>  </a:t>
            </a:r>
            <a:r>
              <a:t> {</a:t>
            </a:r>
          </a:p>
          <a:p>
            <a:pPr lvl="2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i="1">
                <a:solidFill>
                  <a:srgbClr val="008000"/>
                </a:solidFill>
              </a:rPr>
              <a:t>// handle action for open command</a:t>
            </a:r>
          </a:p>
          <a:p>
            <a:pPr lvl="1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t>}</a:t>
            </a:r>
          </a:p>
          <a:p>
            <a:pPr lvl="1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else if</a:t>
            </a:r>
            <a:r>
              <a:t> (action == </a:t>
            </a:r>
            <a:r>
              <a:rPr>
                <a:solidFill>
                  <a:srgbClr val="FF7D00"/>
                </a:solidFill>
              </a:rPr>
              <a:t>"Save"</a:t>
            </a:r>
            <a:r>
              <a:t>)</a:t>
            </a:r>
            <a:r>
              <a:rPr lang="en-US"/>
              <a:t>  </a:t>
            </a:r>
            <a:r>
              <a:t> {</a:t>
            </a:r>
          </a:p>
          <a:p>
            <a:pPr lvl="2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i="1">
                <a:solidFill>
                  <a:srgbClr val="008000"/>
                </a:solidFill>
              </a:rPr>
              <a:t>// handle action for save command</a:t>
            </a:r>
          </a:p>
          <a:p>
            <a:pPr lvl="1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t>}</a:t>
            </a:r>
          </a:p>
          <a:p>
            <a:pPr lvl="1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>
                <a:solidFill>
                  <a:srgbClr val="0000FF"/>
                </a:solidFill>
              </a:rPr>
              <a:t>else</a:t>
            </a:r>
            <a:r>
              <a:t> (action == </a:t>
            </a:r>
            <a:r>
              <a:rPr>
                <a:solidFill>
                  <a:srgbClr val="FF7D00"/>
                </a:solidFill>
              </a:rPr>
              <a:t>"Quit"</a:t>
            </a:r>
            <a:r>
              <a:t>)</a:t>
            </a:r>
            <a:r>
              <a:rPr lang="en-US"/>
              <a:t>  </a:t>
            </a:r>
            <a:r>
              <a:t> {</a:t>
            </a:r>
          </a:p>
          <a:p>
            <a:pPr lvl="2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i="1">
                <a:solidFill>
                  <a:srgbClr val="008000"/>
                </a:solidFill>
              </a:rPr>
              <a:t>// handle action for quit command</a:t>
            </a:r>
          </a:p>
          <a:p>
            <a:pPr lvl="1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t>}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t>}</a:t>
            </a:r>
          </a:p>
        </p:txBody>
      </p:sp>
      <p:grpSp>
        <p:nvGrpSpPr>
          <p:cNvPr id="54" name="Group"/>
          <p:cNvGrpSpPr/>
          <p:nvPr/>
        </p:nvGrpSpPr>
        <p:grpSpPr>
          <a:xfrm>
            <a:off x="5553286" y="4556180"/>
            <a:ext cx="2613605" cy="1736247"/>
            <a:chOff x="48638" y="-1"/>
            <a:chExt cx="2613604" cy="1736246"/>
          </a:xfrm>
        </p:grpSpPr>
        <p:sp>
          <p:nvSpPr>
            <p:cNvPr id="52" name="Shape"/>
            <p:cNvSpPr/>
            <p:nvPr/>
          </p:nvSpPr>
          <p:spPr>
            <a:xfrm>
              <a:off x="48638" y="-1"/>
              <a:ext cx="2613604" cy="1736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0" y="15840"/>
                  </a:moveTo>
                  <a:cubicBezTo>
                    <a:pt x="1612" y="15840"/>
                    <a:pt x="0" y="16270"/>
                    <a:pt x="0" y="16800"/>
                  </a:cubicBezTo>
                  <a:lnTo>
                    <a:pt x="0" y="20640"/>
                  </a:lnTo>
                  <a:cubicBezTo>
                    <a:pt x="0" y="21170"/>
                    <a:pt x="1612" y="21600"/>
                    <a:pt x="3600" y="21600"/>
                  </a:cubicBezTo>
                  <a:lnTo>
                    <a:pt x="18000" y="21600"/>
                  </a:lnTo>
                  <a:cubicBezTo>
                    <a:pt x="19988" y="21600"/>
                    <a:pt x="21600" y="21170"/>
                    <a:pt x="21600" y="20640"/>
                  </a:cubicBezTo>
                  <a:lnTo>
                    <a:pt x="21600" y="16800"/>
                  </a:lnTo>
                  <a:cubicBezTo>
                    <a:pt x="21600" y="16270"/>
                    <a:pt x="19988" y="15840"/>
                    <a:pt x="18000" y="15840"/>
                  </a:cubicBezTo>
                  <a:lnTo>
                    <a:pt x="9000" y="15840"/>
                  </a:lnTo>
                  <a:lnTo>
                    <a:pt x="704" y="0"/>
                  </a:lnTo>
                  <a:lnTo>
                    <a:pt x="3600" y="15840"/>
                  </a:lnTo>
                  <a:close/>
                </a:path>
              </a:pathLst>
            </a:custGeom>
            <a:solidFill>
              <a:srgbClr val="FFCC99">
                <a:alpha val="50195"/>
              </a:srgbClr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53" name="Porušení principu otevřenosti a uzavřenosti OOP"/>
            <p:cNvSpPr txBox="1"/>
            <p:nvPr/>
          </p:nvSpPr>
          <p:spPr>
            <a:xfrm>
              <a:off x="60520" y="1338763"/>
              <a:ext cx="2469326" cy="3066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6000" tIns="36000" rIns="36000" bIns="36000" numCol="1" anchor="t">
              <a:noAutofit/>
            </a:bodyPr>
            <a:lstStyle>
              <a:lvl1pPr algn="ctr" defTabSz="914400">
                <a:defRPr sz="1400"/>
              </a:lvl1pPr>
            </a:lstStyle>
            <a:p>
              <a:r>
                <a:rPr lang="en-US">
                  <a:latin typeface="Arial"/>
                </a:rPr>
                <a:t>Hard to maintain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556316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Motivace / Naivní implementace"/>
          <p:cNvSpPr txBox="1">
            <a:spLocks noGrp="1"/>
          </p:cNvSpPr>
          <p:nvPr>
            <p:ph type="ctrTitle" idx="4294967295"/>
          </p:nvPr>
        </p:nvSpPr>
        <p:spPr>
          <a:xfrm>
            <a:off x="1144621" y="267510"/>
            <a:ext cx="7846979" cy="523673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defRPr sz="2800"/>
            </a:lvl1pPr>
          </a:lstStyle>
          <a:p>
            <a:r>
              <a:rPr lang="en-US">
                <a:latin typeface="Lucida Sans Unicode"/>
              </a:rPr>
              <a:t>Basic example</a:t>
            </a:r>
            <a:endParaRPr lang="en-US"/>
          </a:p>
        </p:txBody>
      </p:sp>
      <p:sp>
        <p:nvSpPr>
          <p:cNvPr id="3" name="public void CheckAction(string action) {…">
            <a:extLst>
              <a:ext uri="{FF2B5EF4-FFF2-40B4-BE49-F238E27FC236}">
                <a16:creationId xmlns:a16="http://schemas.microsoft.com/office/drawing/2014/main" id="{16A29AF7-6D52-343B-E6B7-78809B7DAC1F}"/>
              </a:ext>
            </a:extLst>
          </p:cNvPr>
          <p:cNvSpPr txBox="1"/>
          <p:nvPr/>
        </p:nvSpPr>
        <p:spPr>
          <a:xfrm>
            <a:off x="896740" y="2331680"/>
            <a:ext cx="4286251" cy="81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6000" tIns="36000" rIns="36000" bIns="36000" anchor="t">
            <a:spAutoFit/>
          </a:bodyPr>
          <a:lstStyle/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>
                <a:solidFill>
                  <a:srgbClr val="0000FF"/>
                </a:solidFill>
              </a:rPr>
              <a:t>interface </a:t>
            </a:r>
            <a:r>
              <a:rPr lang="en-US" sz="1200" b="1" err="1">
                <a:solidFill>
                  <a:srgbClr val="2B91AF"/>
                </a:solidFill>
                <a:latin typeface="Courier New"/>
                <a:cs typeface="Courier New"/>
              </a:rPr>
              <a:t>ICommand</a:t>
            </a:r>
            <a:r>
              <a:t> {</a:t>
            </a:r>
          </a:p>
          <a:p>
            <a:pPr lvl="1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b="1">
                <a:solidFill>
                  <a:srgbClr val="0000FF"/>
                </a:solidFill>
                <a:latin typeface="Courier New"/>
                <a:cs typeface="Courier New"/>
              </a:rPr>
              <a:t>void</a:t>
            </a:r>
            <a:r>
              <a:rPr lang="en-US"/>
              <a:t> </a:t>
            </a:r>
            <a:r>
              <a:rPr lang="en-US" sz="1200" b="1">
                <a:solidFill>
                  <a:schemeClr val="accent6">
                    <a:lumMod val="50000"/>
                  </a:schemeClr>
                </a:solidFill>
                <a:latin typeface="Courier New"/>
                <a:cs typeface="Arial"/>
              </a:rPr>
              <a:t>Execute</a:t>
            </a:r>
            <a:r>
              <a:rPr lang="en-US"/>
              <a:t>();</a:t>
            </a:r>
            <a:endParaRPr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t>}</a:t>
            </a:r>
          </a:p>
        </p:txBody>
      </p:sp>
      <p:sp>
        <p:nvSpPr>
          <p:cNvPr id="4" name="public void CheckAction(string action) {…">
            <a:extLst>
              <a:ext uri="{FF2B5EF4-FFF2-40B4-BE49-F238E27FC236}">
                <a16:creationId xmlns:a16="http://schemas.microsoft.com/office/drawing/2014/main" id="{796DF21D-2D62-ED7B-50B0-C1ECF67F02E0}"/>
              </a:ext>
            </a:extLst>
          </p:cNvPr>
          <p:cNvSpPr txBox="1"/>
          <p:nvPr/>
        </p:nvSpPr>
        <p:spPr>
          <a:xfrm>
            <a:off x="3883132" y="1067084"/>
            <a:ext cx="4412710" cy="4504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36000" rIns="36000" bIns="36000" anchor="t">
            <a:spAutoFit/>
          </a:bodyPr>
          <a:lstStyle/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>
                <a:solidFill>
                  <a:srgbClr val="0000FF"/>
                </a:solidFill>
              </a:rPr>
              <a:t>class</a:t>
            </a:r>
            <a:r>
              <a:rPr>
                <a:solidFill>
                  <a:srgbClr val="0000FF"/>
                </a:solidFill>
              </a:rPr>
              <a:t> </a:t>
            </a:r>
            <a:r>
              <a:rPr lang="en-US" sz="1200" b="1">
                <a:solidFill>
                  <a:srgbClr val="2B91AF"/>
                </a:solidFill>
                <a:latin typeface="Courier New"/>
                <a:cs typeface="Courier New"/>
              </a:rPr>
              <a:t>Menu</a:t>
            </a:r>
            <a:r>
              <a:t> {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/>
              <a:t>     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Courier New"/>
              </a:rPr>
              <a:t>private </a:t>
            </a:r>
            <a:r>
              <a:rPr lang="en-US" sz="1200" b="1" err="1">
                <a:solidFill>
                  <a:srgbClr val="2B91AF"/>
                </a:solidFill>
                <a:latin typeface="Courier New"/>
                <a:cs typeface="Courier New"/>
              </a:rPr>
              <a:t>ICommand</a:t>
            </a:r>
            <a:r>
              <a:rPr lang="en-US"/>
              <a:t> </a:t>
            </a:r>
            <a:r>
              <a:rPr lang="en-US" err="1"/>
              <a:t>newCmd</a:t>
            </a:r>
            <a:r>
              <a:rPr lang="en-US"/>
              <a:t>;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/>
              <a:t>     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Courier New"/>
              </a:rPr>
              <a:t>private </a:t>
            </a:r>
            <a:r>
              <a:rPr lang="en-US" sz="1200" b="1" err="1">
                <a:solidFill>
                  <a:srgbClr val="2B91AF"/>
                </a:solidFill>
                <a:latin typeface="Courier New"/>
                <a:cs typeface="Courier New"/>
              </a:rPr>
              <a:t>ICommand</a:t>
            </a:r>
            <a:r>
              <a:rPr lang="en-US"/>
              <a:t> </a:t>
            </a:r>
            <a:r>
              <a:rPr lang="en-US" err="1"/>
              <a:t>openCmd</a:t>
            </a:r>
            <a:r>
              <a:rPr lang="en-US"/>
              <a:t>;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lang="en-US">
              <a:solidFill>
                <a:srgbClr val="000000"/>
              </a:solidFill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>
                <a:solidFill>
                  <a:srgbClr val="000000"/>
                </a:solidFill>
              </a:rPr>
              <a:t>     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Courier New"/>
              </a:rPr>
              <a:t>public </a:t>
            </a:r>
            <a:r>
              <a:rPr lang="en-US" sz="1200" b="1">
                <a:solidFill>
                  <a:srgbClr val="2B91AF"/>
                </a:solidFill>
                <a:latin typeface="Courier New"/>
                <a:cs typeface="Courier New"/>
              </a:rPr>
              <a:t>Menu</a:t>
            </a:r>
            <a:r>
              <a:rPr lang="en-US">
                <a:solidFill>
                  <a:srgbClr val="000000"/>
                </a:solidFill>
              </a:rPr>
              <a:t>(</a:t>
            </a:r>
            <a:r>
              <a:rPr lang="en-US" sz="1200" b="1" err="1">
                <a:solidFill>
                  <a:srgbClr val="2B91AF"/>
                </a:solidFill>
                <a:latin typeface="Courier New"/>
                <a:cs typeface="Courier New"/>
              </a:rPr>
              <a:t>ICommand</a:t>
            </a:r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 err="1">
                <a:solidFill>
                  <a:srgbClr val="000000"/>
                </a:solidFill>
              </a:rPr>
              <a:t>newCmd</a:t>
            </a:r>
            <a:r>
              <a:rPr lang="en-US">
                <a:solidFill>
                  <a:srgbClr val="000000"/>
                </a:solidFill>
              </a:rPr>
              <a:t>,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>
                <a:solidFill>
                  <a:srgbClr val="000000"/>
                </a:solidFill>
              </a:rPr>
              <a:t>                 </a:t>
            </a:r>
            <a:r>
              <a:rPr lang="en-US" sz="1200" b="1" err="1">
                <a:solidFill>
                  <a:srgbClr val="2B91AF"/>
                </a:solidFill>
                <a:latin typeface="Courier New"/>
                <a:cs typeface="Courier New"/>
              </a:rPr>
              <a:t>ICommand</a:t>
            </a:r>
            <a:r>
              <a:rPr lang="en-US">
                <a:solidFill>
                  <a:srgbClr val="000000"/>
                </a:solidFill>
              </a:rPr>
              <a:t> </a:t>
            </a:r>
            <a:r>
              <a:rPr lang="en-US" err="1">
                <a:solidFill>
                  <a:srgbClr val="000000"/>
                </a:solidFill>
              </a:rPr>
              <a:t>openCmd</a:t>
            </a:r>
            <a:endParaRPr lang="en-US">
              <a:solidFill>
                <a:srgbClr val="000000"/>
              </a:solidFill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b="1" i="1">
                <a:solidFill>
                  <a:srgbClr val="008000"/>
                </a:solidFill>
                <a:latin typeface="Courier New"/>
                <a:cs typeface="Courier New"/>
              </a:rPr>
              <a:t>                 /* ... */</a:t>
            </a:r>
            <a:endParaRPr lang="en-US" sz="1200" b="1">
              <a:solidFill>
                <a:srgbClr val="000000"/>
              </a:solidFill>
              <a:latin typeface="Courier New"/>
              <a:cs typeface="Courier New"/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>
                <a:solidFill>
                  <a:srgbClr val="000000"/>
                </a:solidFill>
              </a:rPr>
              <a:t>     ) {</a:t>
            </a:r>
            <a:endParaRPr lang="en-US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/>
              <a:t>          </a:t>
            </a:r>
            <a:r>
              <a:rPr lang="en-US" sz="1200" b="1" err="1">
                <a:solidFill>
                  <a:srgbClr val="0000FF"/>
                </a:solidFill>
                <a:latin typeface="Courier New"/>
                <a:cs typeface="Courier New"/>
              </a:rPr>
              <a:t>this</a:t>
            </a:r>
            <a:r>
              <a:rPr lang="en-US" err="1"/>
              <a:t>.newCmd</a:t>
            </a:r>
            <a:r>
              <a:rPr lang="en-US"/>
              <a:t> = </a:t>
            </a:r>
            <a:r>
              <a:rPr lang="en-US" err="1"/>
              <a:t>newCmd</a:t>
            </a:r>
            <a:r>
              <a:rPr lang="en-US"/>
              <a:t>;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/>
              <a:t>          </a:t>
            </a:r>
            <a:r>
              <a:rPr lang="en-US" sz="1200" b="1" err="1">
                <a:solidFill>
                  <a:srgbClr val="0000FF"/>
                </a:solidFill>
                <a:latin typeface="Courier New"/>
                <a:cs typeface="Courier New"/>
              </a:rPr>
              <a:t>this</a:t>
            </a:r>
            <a:r>
              <a:rPr lang="en-US" err="1"/>
              <a:t>.openCmd</a:t>
            </a:r>
            <a:r>
              <a:rPr lang="en-US"/>
              <a:t> = </a:t>
            </a:r>
            <a:r>
              <a:rPr lang="en-US" err="1"/>
              <a:t>openCmd</a:t>
            </a:r>
            <a:r>
              <a:rPr lang="en-US"/>
              <a:t>;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/>
              <a:t>          </a:t>
            </a:r>
            <a:r>
              <a:rPr lang="en-US" sz="1200" b="1" i="1">
                <a:solidFill>
                  <a:srgbClr val="008000"/>
                </a:solidFill>
                <a:latin typeface="Courier New"/>
                <a:cs typeface="Courier New"/>
              </a:rPr>
              <a:t>// ...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b="1" i="1">
                <a:solidFill>
                  <a:srgbClr val="008000"/>
                </a:solidFill>
                <a:latin typeface="Courier New"/>
                <a:cs typeface="Courier New"/>
              </a:rPr>
              <a:t>     </a:t>
            </a:r>
            <a:r>
              <a:rPr lang="en-US" sz="1200" b="1">
                <a:latin typeface="Courier New"/>
                <a:cs typeface="Courier New"/>
              </a:rPr>
              <a:t>}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lang="en-US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>
                <a:solidFill>
                  <a:srgbClr val="0000FF"/>
                </a:solidFill>
                <a:latin typeface="Courier New"/>
                <a:cs typeface="Arial"/>
              </a:rPr>
              <a:t>     public</a:t>
            </a:r>
            <a:r>
              <a:rPr lang="en-US">
                <a:latin typeface="Courier New"/>
                <a:cs typeface="Arial"/>
              </a:rPr>
              <a:t> </a:t>
            </a:r>
            <a:r>
              <a:rPr lang="en-US">
                <a:solidFill>
                  <a:srgbClr val="0000FF"/>
                </a:solidFill>
                <a:latin typeface="Courier New"/>
                <a:cs typeface="Arial"/>
              </a:rPr>
              <a:t>void </a:t>
            </a:r>
            <a:r>
              <a:rPr lang="en-US" sz="1200" b="1" err="1">
                <a:solidFill>
                  <a:schemeClr val="accent6">
                    <a:lumMod val="50000"/>
                  </a:schemeClr>
                </a:solidFill>
                <a:latin typeface="Courier New"/>
                <a:cs typeface="Arial"/>
              </a:rPr>
              <a:t>HandleAction</a:t>
            </a:r>
            <a:r>
              <a:rPr lang="en-US">
                <a:latin typeface="Courier New"/>
                <a:cs typeface="Arial"/>
              </a:rPr>
              <a:t>(</a:t>
            </a:r>
            <a:r>
              <a:rPr lang="en-US">
                <a:solidFill>
                  <a:srgbClr val="2B91AF"/>
                </a:solidFill>
                <a:latin typeface="Courier New"/>
                <a:cs typeface="Arial"/>
              </a:rPr>
              <a:t>string </a:t>
            </a:r>
            <a:r>
              <a:rPr lang="en-US">
                <a:latin typeface="Courier New"/>
                <a:cs typeface="Arial"/>
              </a:rPr>
              <a:t>action) {</a:t>
            </a:r>
          </a:p>
          <a:p>
            <a:pPr lvl="1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>
                <a:solidFill>
                  <a:srgbClr val="0000FF"/>
                </a:solidFill>
                <a:latin typeface="Courier New"/>
                <a:cs typeface="Arial"/>
              </a:rPr>
              <a:t>     if </a:t>
            </a:r>
            <a:r>
              <a:rPr lang="en-US">
                <a:latin typeface="Courier New"/>
                <a:cs typeface="Arial"/>
              </a:rPr>
              <a:t>(action == </a:t>
            </a:r>
            <a:r>
              <a:rPr lang="en-US">
                <a:solidFill>
                  <a:srgbClr val="FF7D00"/>
                </a:solidFill>
                <a:latin typeface="Courier New"/>
                <a:cs typeface="Arial"/>
              </a:rPr>
              <a:t>"New"</a:t>
            </a:r>
            <a:r>
              <a:rPr lang="en-US">
                <a:latin typeface="Courier New"/>
                <a:cs typeface="Arial"/>
              </a:rPr>
              <a:t>)   {</a:t>
            </a:r>
          </a:p>
          <a:p>
            <a:pPr lvl="2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/>
              <a:t>     </a:t>
            </a:r>
            <a:r>
              <a:rPr lang="en-US" err="1"/>
              <a:t>newCmd.</a:t>
            </a:r>
            <a:r>
              <a:rPr lang="en-US" sz="1200" b="1" err="1">
                <a:solidFill>
                  <a:schemeClr val="accent6">
                    <a:lumMod val="50000"/>
                  </a:schemeClr>
                </a:solidFill>
                <a:latin typeface="Courier New"/>
                <a:cs typeface="Arial"/>
              </a:rPr>
              <a:t>Execute</a:t>
            </a:r>
            <a:r>
              <a:rPr lang="en-US"/>
              <a:t>();</a:t>
            </a:r>
            <a:endParaRPr lang="en-US">
              <a:latin typeface="Courier New"/>
              <a:cs typeface="Arial"/>
            </a:endParaRPr>
          </a:p>
          <a:p>
            <a:pPr lvl="1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>
                <a:latin typeface="Courier New"/>
                <a:cs typeface="Arial"/>
              </a:rPr>
              <a:t>     }</a:t>
            </a:r>
          </a:p>
          <a:p>
            <a:pPr lvl="1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>
                <a:solidFill>
                  <a:srgbClr val="0000FF"/>
                </a:solidFill>
                <a:latin typeface="Courier New"/>
                <a:cs typeface="Arial"/>
              </a:rPr>
              <a:t>     else if</a:t>
            </a:r>
            <a:r>
              <a:rPr lang="en-US">
                <a:latin typeface="Courier New"/>
                <a:cs typeface="Arial"/>
              </a:rPr>
              <a:t> (action == </a:t>
            </a:r>
            <a:r>
              <a:rPr lang="en-US">
                <a:solidFill>
                  <a:srgbClr val="FF7D00"/>
                </a:solidFill>
                <a:latin typeface="Courier New"/>
                <a:cs typeface="Arial"/>
              </a:rPr>
              <a:t>"Open"</a:t>
            </a:r>
            <a:r>
              <a:rPr lang="en-US">
                <a:latin typeface="Courier New"/>
                <a:cs typeface="Arial"/>
              </a:rPr>
              <a:t>)   {</a:t>
            </a:r>
          </a:p>
          <a:p>
            <a:pPr lvl="2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>
                <a:latin typeface="Courier New"/>
                <a:cs typeface="Arial"/>
              </a:rPr>
              <a:t>     </a:t>
            </a:r>
            <a:r>
              <a:rPr lang="en-US" err="1">
                <a:latin typeface="Courier New"/>
                <a:cs typeface="Arial"/>
              </a:rPr>
              <a:t>OpenCmd.</a:t>
            </a:r>
            <a:r>
              <a:rPr lang="en-US" sz="1200" b="1" err="1">
                <a:solidFill>
                  <a:schemeClr val="accent6">
                    <a:lumMod val="50000"/>
                  </a:schemeClr>
                </a:solidFill>
                <a:latin typeface="Courier New"/>
                <a:cs typeface="Arial"/>
              </a:rPr>
              <a:t>Execute</a:t>
            </a:r>
            <a:r>
              <a:rPr lang="en-US">
                <a:latin typeface="Courier New"/>
                <a:cs typeface="Arial"/>
              </a:rPr>
              <a:t>();</a:t>
            </a:r>
          </a:p>
          <a:p>
            <a:pPr lvl="1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>
                <a:latin typeface="Courier New"/>
                <a:cs typeface="Arial"/>
              </a:rPr>
              <a:t>     }</a:t>
            </a:r>
          </a:p>
          <a:p>
            <a:pPr lvl="1"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i="1">
                <a:solidFill>
                  <a:srgbClr val="008000"/>
                </a:solidFill>
              </a:rPr>
              <a:t>     // </a:t>
            </a:r>
            <a:r>
              <a:rPr lang="en-US" i="1" err="1">
                <a:solidFill>
                  <a:srgbClr val="008000"/>
                </a:solidFill>
              </a:rPr>
              <a:t>etc</a:t>
            </a:r>
            <a:endParaRPr lang="en-US">
              <a:latin typeface="Courier New"/>
              <a:cs typeface="Arial"/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>
                <a:latin typeface="Courier New"/>
                <a:cs typeface="Arial"/>
              </a:rPr>
              <a:t>     }</a:t>
            </a:r>
            <a:endParaRPr lang="en-US">
              <a:latin typeface="Courier New"/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3558637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64D21-20EB-DC50-D0BA-6EC3A1B50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latin typeface="Lucida Sans Unicode"/>
                <a:cs typeface="Lucida Sans Unicode"/>
              </a:rPr>
              <a:t>Formal structure</a:t>
            </a:r>
          </a:p>
        </p:txBody>
      </p:sp>
      <p:pic>
        <p:nvPicPr>
          <p:cNvPr id="3" name="C:\Users\matej\Desktop\patterns\hires\Pictures\command.gif">
            <a:extLst>
              <a:ext uri="{FF2B5EF4-FFF2-40B4-BE49-F238E27FC236}">
                <a16:creationId xmlns:a16="http://schemas.microsoft.com/office/drawing/2014/main" id="{82724801-9BC6-EFD6-2DD5-9890923C07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375" y="2349500"/>
            <a:ext cx="6191250" cy="217646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" name="Group">
            <a:extLst>
              <a:ext uri="{FF2B5EF4-FFF2-40B4-BE49-F238E27FC236}">
                <a16:creationId xmlns:a16="http://schemas.microsoft.com/office/drawing/2014/main" id="{C0124FCC-EF2F-3067-305C-B2A59C3CA921}"/>
              </a:ext>
            </a:extLst>
          </p:cNvPr>
          <p:cNvGrpSpPr/>
          <p:nvPr/>
        </p:nvGrpSpPr>
        <p:grpSpPr>
          <a:xfrm>
            <a:off x="6948487" y="4242408"/>
            <a:ext cx="1752601" cy="800100"/>
            <a:chOff x="6948487" y="4213225"/>
            <a:chExt cx="1752600" cy="800100"/>
          </a:xfrm>
        </p:grpSpPr>
        <p:sp>
          <p:nvSpPr>
            <p:cNvPr id="17" name="Shape">
              <a:extLst>
                <a:ext uri="{FF2B5EF4-FFF2-40B4-BE49-F238E27FC236}">
                  <a16:creationId xmlns:a16="http://schemas.microsoft.com/office/drawing/2014/main" id="{313DDD99-C3E3-8944-673F-4F9EB09DEE89}"/>
                </a:ext>
              </a:extLst>
            </p:cNvPr>
            <p:cNvSpPr/>
            <p:nvPr/>
          </p:nvSpPr>
          <p:spPr>
            <a:xfrm>
              <a:off x="6948487" y="4213225"/>
              <a:ext cx="1752600" cy="800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0" y="13371"/>
                  </a:moveTo>
                  <a:cubicBezTo>
                    <a:pt x="1612" y="13371"/>
                    <a:pt x="0" y="13985"/>
                    <a:pt x="0" y="14743"/>
                  </a:cubicBezTo>
                  <a:lnTo>
                    <a:pt x="0" y="20229"/>
                  </a:lnTo>
                  <a:cubicBezTo>
                    <a:pt x="0" y="20986"/>
                    <a:pt x="1612" y="21600"/>
                    <a:pt x="3600" y="21600"/>
                  </a:cubicBezTo>
                  <a:lnTo>
                    <a:pt x="18000" y="21600"/>
                  </a:lnTo>
                  <a:cubicBezTo>
                    <a:pt x="19988" y="21600"/>
                    <a:pt x="21600" y="20986"/>
                    <a:pt x="21600" y="20229"/>
                  </a:cubicBezTo>
                  <a:lnTo>
                    <a:pt x="21600" y="14743"/>
                  </a:lnTo>
                  <a:cubicBezTo>
                    <a:pt x="21600" y="13985"/>
                    <a:pt x="19988" y="13371"/>
                    <a:pt x="18000" y="13371"/>
                  </a:cubicBezTo>
                  <a:lnTo>
                    <a:pt x="9000" y="13371"/>
                  </a:lnTo>
                  <a:lnTo>
                    <a:pt x="587" y="0"/>
                  </a:lnTo>
                  <a:lnTo>
                    <a:pt x="3600" y="13371"/>
                  </a:lnTo>
                  <a:close/>
                </a:path>
              </a:pathLst>
            </a:custGeom>
            <a:solidFill>
              <a:srgbClr val="FFCC99">
                <a:alpha val="50195"/>
              </a:srgbClr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4572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9144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13716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18288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endParaRPr sz="1400"/>
            </a:p>
          </p:txBody>
        </p:sp>
        <p:sp>
          <p:nvSpPr>
            <p:cNvPr id="18" name="document-&gt;Paste()">
              <a:extLst>
                <a:ext uri="{FF2B5EF4-FFF2-40B4-BE49-F238E27FC236}">
                  <a16:creationId xmlns:a16="http://schemas.microsoft.com/office/drawing/2014/main" id="{67C89F88-27D2-3AF5-2137-AC88292BAC5C}"/>
                </a:ext>
              </a:extLst>
            </p:cNvPr>
            <p:cNvSpPr txBox="1"/>
            <p:nvPr/>
          </p:nvSpPr>
          <p:spPr>
            <a:xfrm>
              <a:off x="7011987" y="4719637"/>
              <a:ext cx="1625600" cy="2881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square" lIns="36000" tIns="36000" rIns="36000" bIns="36000" numCol="1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4572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9144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13716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18288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r>
                <a:rPr lang="en-US" sz="1400" err="1"/>
                <a:t>Document.Save</a:t>
              </a:r>
              <a:r>
                <a:rPr sz="1400"/>
                <a:t>()</a:t>
              </a:r>
            </a:p>
          </p:txBody>
        </p:sp>
      </p:grpSp>
      <p:grpSp>
        <p:nvGrpSpPr>
          <p:cNvPr id="5" name="Group">
            <a:extLst>
              <a:ext uri="{FF2B5EF4-FFF2-40B4-BE49-F238E27FC236}">
                <a16:creationId xmlns:a16="http://schemas.microsoft.com/office/drawing/2014/main" id="{18F6DDF9-36F3-446D-623B-3E31348C2131}"/>
              </a:ext>
            </a:extLst>
          </p:cNvPr>
          <p:cNvGrpSpPr/>
          <p:nvPr/>
        </p:nvGrpSpPr>
        <p:grpSpPr>
          <a:xfrm>
            <a:off x="6151562" y="2378683"/>
            <a:ext cx="2020889" cy="1133475"/>
            <a:chOff x="6151562" y="2349500"/>
            <a:chExt cx="2020888" cy="1133475"/>
          </a:xfrm>
        </p:grpSpPr>
        <p:sp>
          <p:nvSpPr>
            <p:cNvPr id="15" name="Shape">
              <a:extLst>
                <a:ext uri="{FF2B5EF4-FFF2-40B4-BE49-F238E27FC236}">
                  <a16:creationId xmlns:a16="http://schemas.microsoft.com/office/drawing/2014/main" id="{E4F78166-64E2-051A-CB07-75C830CA4231}"/>
                </a:ext>
              </a:extLst>
            </p:cNvPr>
            <p:cNvSpPr/>
            <p:nvPr/>
          </p:nvSpPr>
          <p:spPr>
            <a:xfrm>
              <a:off x="6151562" y="2349500"/>
              <a:ext cx="2020888" cy="11334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77" y="0"/>
                  </a:moveTo>
                  <a:cubicBezTo>
                    <a:pt x="4252" y="0"/>
                    <a:pt x="2853" y="433"/>
                    <a:pt x="2853" y="968"/>
                  </a:cubicBezTo>
                  <a:lnTo>
                    <a:pt x="2853" y="4840"/>
                  </a:lnTo>
                  <a:cubicBezTo>
                    <a:pt x="2853" y="5375"/>
                    <a:pt x="4252" y="5808"/>
                    <a:pt x="5977" y="5808"/>
                  </a:cubicBezTo>
                  <a:lnTo>
                    <a:pt x="0" y="21600"/>
                  </a:lnTo>
                  <a:lnTo>
                    <a:pt x="10664" y="5808"/>
                  </a:lnTo>
                  <a:lnTo>
                    <a:pt x="18475" y="5808"/>
                  </a:lnTo>
                  <a:cubicBezTo>
                    <a:pt x="20201" y="5808"/>
                    <a:pt x="21600" y="5375"/>
                    <a:pt x="21600" y="4840"/>
                  </a:cubicBezTo>
                  <a:lnTo>
                    <a:pt x="21600" y="968"/>
                  </a:lnTo>
                  <a:cubicBezTo>
                    <a:pt x="21600" y="433"/>
                    <a:pt x="20201" y="0"/>
                    <a:pt x="18475" y="0"/>
                  </a:cubicBezTo>
                  <a:lnTo>
                    <a:pt x="5977" y="0"/>
                  </a:lnTo>
                  <a:close/>
                </a:path>
              </a:pathLst>
            </a:custGeom>
            <a:solidFill>
              <a:srgbClr val="FFCC99">
                <a:alpha val="50195"/>
              </a:srgbClr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4572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9144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13716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18288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endParaRPr sz="1400"/>
            </a:p>
          </p:txBody>
        </p:sp>
        <p:sp>
          <p:nvSpPr>
            <p:cNvPr id="16" name="Paste command">
              <a:extLst>
                <a:ext uri="{FF2B5EF4-FFF2-40B4-BE49-F238E27FC236}">
                  <a16:creationId xmlns:a16="http://schemas.microsoft.com/office/drawing/2014/main" id="{A608A469-AA03-D1C0-419D-3797B23E4CD1}"/>
                </a:ext>
              </a:extLst>
            </p:cNvPr>
            <p:cNvSpPr txBox="1"/>
            <p:nvPr/>
          </p:nvSpPr>
          <p:spPr>
            <a:xfrm>
              <a:off x="6483348" y="2360612"/>
              <a:ext cx="1625602" cy="2881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square" lIns="36000" tIns="36000" rIns="36000" bIns="36000" numCol="1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4572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9144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13716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18288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r>
                <a:rPr lang="en-US" sz="1400"/>
                <a:t>Save command</a:t>
              </a:r>
              <a:endParaRPr sz="1400"/>
            </a:p>
          </p:txBody>
        </p:sp>
      </p:grpSp>
      <p:grpSp>
        <p:nvGrpSpPr>
          <p:cNvPr id="6" name="Group">
            <a:extLst>
              <a:ext uri="{FF2B5EF4-FFF2-40B4-BE49-F238E27FC236}">
                <a16:creationId xmlns:a16="http://schemas.microsoft.com/office/drawing/2014/main" id="{91BA20ED-7BB4-9E45-AE57-C548C8DE4151}"/>
              </a:ext>
            </a:extLst>
          </p:cNvPr>
          <p:cNvGrpSpPr/>
          <p:nvPr/>
        </p:nvGrpSpPr>
        <p:grpSpPr>
          <a:xfrm>
            <a:off x="3895725" y="1370620"/>
            <a:ext cx="1779589" cy="1104901"/>
            <a:chOff x="3895725" y="1341437"/>
            <a:chExt cx="1779588" cy="1104900"/>
          </a:xfrm>
        </p:grpSpPr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A4A50DE2-2CAE-1A24-4872-84E1237B624B}"/>
                </a:ext>
              </a:extLst>
            </p:cNvPr>
            <p:cNvSpPr/>
            <p:nvPr/>
          </p:nvSpPr>
          <p:spPr>
            <a:xfrm>
              <a:off x="3895725" y="1341437"/>
              <a:ext cx="1779588" cy="1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9" y="0"/>
                  </a:moveTo>
                  <a:cubicBezTo>
                    <a:pt x="1932" y="0"/>
                    <a:pt x="346" y="445"/>
                    <a:pt x="346" y="993"/>
                  </a:cubicBezTo>
                  <a:lnTo>
                    <a:pt x="346" y="4966"/>
                  </a:lnTo>
                  <a:cubicBezTo>
                    <a:pt x="346" y="5514"/>
                    <a:pt x="1932" y="5959"/>
                    <a:pt x="3889" y="5959"/>
                  </a:cubicBezTo>
                  <a:lnTo>
                    <a:pt x="0" y="21600"/>
                  </a:lnTo>
                  <a:lnTo>
                    <a:pt x="9202" y="5959"/>
                  </a:lnTo>
                  <a:lnTo>
                    <a:pt x="18058" y="5959"/>
                  </a:lnTo>
                  <a:cubicBezTo>
                    <a:pt x="20014" y="5959"/>
                    <a:pt x="21600" y="5514"/>
                    <a:pt x="21600" y="4966"/>
                  </a:cubicBezTo>
                  <a:lnTo>
                    <a:pt x="21600" y="993"/>
                  </a:lnTo>
                  <a:cubicBezTo>
                    <a:pt x="21600" y="445"/>
                    <a:pt x="20014" y="0"/>
                    <a:pt x="18058" y="0"/>
                  </a:cubicBezTo>
                  <a:lnTo>
                    <a:pt x="3889" y="0"/>
                  </a:lnTo>
                  <a:close/>
                </a:path>
              </a:pathLst>
            </a:custGeom>
            <a:solidFill>
              <a:srgbClr val="FFCC99">
                <a:alpha val="50195"/>
              </a:srgbClr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4572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9144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13716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18288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endParaRPr sz="1400"/>
            </a:p>
          </p:txBody>
        </p:sp>
        <p:sp>
          <p:nvSpPr>
            <p:cNvPr id="14" name="Menu item">
              <a:extLst>
                <a:ext uri="{FF2B5EF4-FFF2-40B4-BE49-F238E27FC236}">
                  <a16:creationId xmlns:a16="http://schemas.microsoft.com/office/drawing/2014/main" id="{A15A8507-E839-3DBF-FD12-98E76A1AA0F2}"/>
                </a:ext>
              </a:extLst>
            </p:cNvPr>
            <p:cNvSpPr txBox="1"/>
            <p:nvPr/>
          </p:nvSpPr>
          <p:spPr>
            <a:xfrm>
              <a:off x="3987799" y="1352548"/>
              <a:ext cx="1624013" cy="2881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square" lIns="36000" tIns="36000" rIns="36000" bIns="36000" numCol="1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4572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9144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13716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18288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r>
                <a:rPr sz="1400"/>
                <a:t>Menu item</a:t>
              </a:r>
            </a:p>
          </p:txBody>
        </p:sp>
      </p:grpSp>
      <p:grpSp>
        <p:nvGrpSpPr>
          <p:cNvPr id="7" name="Group">
            <a:extLst>
              <a:ext uri="{FF2B5EF4-FFF2-40B4-BE49-F238E27FC236}">
                <a16:creationId xmlns:a16="http://schemas.microsoft.com/office/drawing/2014/main" id="{20A3FCB1-07DA-CA6A-27DF-623FF5611331}"/>
              </a:ext>
            </a:extLst>
          </p:cNvPr>
          <p:cNvGrpSpPr/>
          <p:nvPr/>
        </p:nvGrpSpPr>
        <p:grpSpPr>
          <a:xfrm>
            <a:off x="3563937" y="3970944"/>
            <a:ext cx="1752601" cy="1143003"/>
            <a:chOff x="3563937" y="3941761"/>
            <a:chExt cx="1752600" cy="1143002"/>
          </a:xfrm>
        </p:grpSpPr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C28711FD-0113-1B92-5AD2-714649BB2992}"/>
                </a:ext>
              </a:extLst>
            </p:cNvPr>
            <p:cNvSpPr/>
            <p:nvPr/>
          </p:nvSpPr>
          <p:spPr>
            <a:xfrm>
              <a:off x="3563937" y="3941761"/>
              <a:ext cx="1752600" cy="1143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0" y="15840"/>
                  </a:moveTo>
                  <a:cubicBezTo>
                    <a:pt x="1612" y="15840"/>
                    <a:pt x="0" y="16270"/>
                    <a:pt x="0" y="16800"/>
                  </a:cubicBezTo>
                  <a:lnTo>
                    <a:pt x="0" y="20640"/>
                  </a:lnTo>
                  <a:cubicBezTo>
                    <a:pt x="0" y="21170"/>
                    <a:pt x="1612" y="21600"/>
                    <a:pt x="3600" y="21600"/>
                  </a:cubicBezTo>
                  <a:lnTo>
                    <a:pt x="18000" y="21600"/>
                  </a:lnTo>
                  <a:cubicBezTo>
                    <a:pt x="19988" y="21600"/>
                    <a:pt x="21600" y="21170"/>
                    <a:pt x="21600" y="20640"/>
                  </a:cubicBezTo>
                  <a:lnTo>
                    <a:pt x="21600" y="16800"/>
                  </a:lnTo>
                  <a:cubicBezTo>
                    <a:pt x="21600" y="16270"/>
                    <a:pt x="19988" y="15840"/>
                    <a:pt x="18000" y="15840"/>
                  </a:cubicBezTo>
                  <a:lnTo>
                    <a:pt x="9000" y="15840"/>
                  </a:lnTo>
                  <a:lnTo>
                    <a:pt x="704" y="0"/>
                  </a:lnTo>
                  <a:lnTo>
                    <a:pt x="3600" y="15840"/>
                  </a:lnTo>
                  <a:close/>
                </a:path>
              </a:pathLst>
            </a:custGeom>
            <a:solidFill>
              <a:srgbClr val="FFCC99">
                <a:alpha val="50195"/>
              </a:srgbClr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4572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9144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13716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18288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endParaRPr sz="1400"/>
            </a:p>
          </p:txBody>
        </p:sp>
        <p:sp>
          <p:nvSpPr>
            <p:cNvPr id="12" name="Document">
              <a:extLst>
                <a:ext uri="{FF2B5EF4-FFF2-40B4-BE49-F238E27FC236}">
                  <a16:creationId xmlns:a16="http://schemas.microsoft.com/office/drawing/2014/main" id="{F032BAF3-531C-B45F-8508-FEA8A9364127}"/>
                </a:ext>
              </a:extLst>
            </p:cNvPr>
            <p:cNvSpPr txBox="1"/>
            <p:nvPr/>
          </p:nvSpPr>
          <p:spPr>
            <a:xfrm>
              <a:off x="3627437" y="4791074"/>
              <a:ext cx="1625600" cy="2881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xmlns:lc="http://schemas.openxmlformats.org/drawingml/2006/lockedCanvas" val="1"/>
              </a:ext>
            </a:extLst>
          </p:spPr>
          <p:txBody>
            <a:bodyPr wrap="square" lIns="36000" tIns="36000" rIns="36000" bIns="36000" numCol="1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4572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9144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13716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18288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r>
                <a:rPr lang="en-US" sz="1400"/>
                <a:t>Document</a:t>
              </a:r>
              <a:endParaRPr sz="1400"/>
            </a:p>
          </p:txBody>
        </p:sp>
      </p:grpSp>
      <p:grpSp>
        <p:nvGrpSpPr>
          <p:cNvPr id="22" name="Group">
            <a:extLst>
              <a:ext uri="{FF2B5EF4-FFF2-40B4-BE49-F238E27FC236}">
                <a16:creationId xmlns:a16="http://schemas.microsoft.com/office/drawing/2014/main" id="{06E79F45-40BE-8515-183D-5BC2A529AEFD}"/>
              </a:ext>
            </a:extLst>
          </p:cNvPr>
          <p:cNvGrpSpPr/>
          <p:nvPr/>
        </p:nvGrpSpPr>
        <p:grpSpPr>
          <a:xfrm>
            <a:off x="367996" y="1889835"/>
            <a:ext cx="1752601" cy="581061"/>
            <a:chOff x="611187" y="1627187"/>
            <a:chExt cx="1752600" cy="581060"/>
          </a:xfrm>
        </p:grpSpPr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9EBDFADC-90F7-033B-D500-8CF1A7BB3C35}"/>
                </a:ext>
              </a:extLst>
            </p:cNvPr>
            <p:cNvSpPr/>
            <p:nvPr/>
          </p:nvSpPr>
          <p:spPr>
            <a:xfrm>
              <a:off x="611187" y="1627187"/>
              <a:ext cx="1752600" cy="581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0" y="0"/>
                  </a:moveTo>
                  <a:cubicBezTo>
                    <a:pt x="1612" y="0"/>
                    <a:pt x="0" y="874"/>
                    <a:pt x="0" y="1952"/>
                  </a:cubicBezTo>
                  <a:lnTo>
                    <a:pt x="0" y="9758"/>
                  </a:lnTo>
                  <a:cubicBezTo>
                    <a:pt x="0" y="10836"/>
                    <a:pt x="1612" y="11710"/>
                    <a:pt x="3600" y="11710"/>
                  </a:cubicBezTo>
                  <a:lnTo>
                    <a:pt x="12600" y="11710"/>
                  </a:lnTo>
                  <a:lnTo>
                    <a:pt x="19252" y="21600"/>
                  </a:lnTo>
                  <a:lnTo>
                    <a:pt x="18000" y="11710"/>
                  </a:lnTo>
                  <a:cubicBezTo>
                    <a:pt x="19988" y="11710"/>
                    <a:pt x="21600" y="10836"/>
                    <a:pt x="21600" y="9758"/>
                  </a:cubicBezTo>
                  <a:lnTo>
                    <a:pt x="21600" y="1952"/>
                  </a:lnTo>
                  <a:cubicBezTo>
                    <a:pt x="21600" y="874"/>
                    <a:pt x="19988" y="0"/>
                    <a:pt x="18000" y="0"/>
                  </a:cubicBezTo>
                  <a:lnTo>
                    <a:pt x="3600" y="0"/>
                  </a:lnTo>
                  <a:close/>
                </a:path>
              </a:pathLst>
            </a:custGeom>
            <a:solidFill>
              <a:srgbClr val="FFCC99">
                <a:alpha val="50195"/>
              </a:srgbClr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4572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9144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13716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18288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/>
            </a:p>
          </p:txBody>
        </p:sp>
        <p:sp>
          <p:nvSpPr>
            <p:cNvPr id="24" name="Aplikace při vytváření GUI">
              <a:extLst>
                <a:ext uri="{FF2B5EF4-FFF2-40B4-BE49-F238E27FC236}">
                  <a16:creationId xmlns:a16="http://schemas.microsoft.com/office/drawing/2014/main" id="{91B0E3E1-6F38-79FB-96D3-29BC80B46E1B}"/>
                </a:ext>
              </a:extLst>
            </p:cNvPr>
            <p:cNvSpPr txBox="1"/>
            <p:nvPr/>
          </p:nvSpPr>
          <p:spPr>
            <a:xfrm>
              <a:off x="674687" y="1646236"/>
              <a:ext cx="1625600" cy="2881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lc="http://schemas.openxmlformats.org/drawingml/2006/lockedCanvas" xmlns:ma14="http://schemas.microsoft.com/office/mac/drawingml/2011/main" val="1"/>
              </a:ext>
            </a:extLst>
          </p:spPr>
          <p:txBody>
            <a:bodyPr wrap="square" lIns="36000" tIns="36000" rIns="36000" bIns="36000" numCol="1" anchor="t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4572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9144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13716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182880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l" defTabSz="449262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/>
              <a:r>
                <a:rPr sz="1400"/>
                <a:t>GUI</a:t>
              </a:r>
              <a:r>
                <a:rPr lang="en-US" sz="1400"/>
                <a:t> app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6214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78DD0-B33E-EECB-431C-7149E4A87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Lucida Sans Unicode"/>
                <a:cs typeface="Lucida Sans Unicode"/>
              </a:rPr>
              <a:t>Receiver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4AE61-5547-046E-9FA6-E9DE1BB22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>
                <a:cs typeface="Arial"/>
              </a:rPr>
              <a:t>Specified during creation </a:t>
            </a:r>
            <a:r>
              <a:rPr lang="en-US">
                <a:cs typeface="Arial"/>
              </a:rPr>
              <a:t>× </a:t>
            </a:r>
            <a:r>
              <a:rPr lang="en-US" b="0">
                <a:cs typeface="Arial"/>
              </a:rPr>
              <a:t>during invocation</a:t>
            </a:r>
            <a:endParaRPr lang="en-US"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918E80-1B69-1145-DE52-DF71D0D45B77}"/>
              </a:ext>
            </a:extLst>
          </p:cNvPr>
          <p:cNvSpPr txBox="1"/>
          <p:nvPr/>
        </p:nvSpPr>
        <p:spPr>
          <a:xfrm>
            <a:off x="1750978" y="2227633"/>
            <a:ext cx="5856050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0000FF"/>
                </a:solidFill>
                <a:latin typeface="Courier New"/>
                <a:cs typeface="Courier New"/>
              </a:rPr>
              <a:t>    class</a:t>
            </a:r>
            <a:r>
              <a:rPr lang="en-US" sz="1200" b="1">
                <a:latin typeface="Courier New"/>
                <a:cs typeface="Arial"/>
              </a:rPr>
              <a:t> </a:t>
            </a:r>
            <a:r>
              <a:rPr lang="en-US" sz="1200" b="1" err="1">
                <a:solidFill>
                  <a:srgbClr val="2B91AF"/>
                </a:solidFill>
                <a:latin typeface="Courier New"/>
                <a:cs typeface="Arial"/>
              </a:rPr>
              <a:t>OpenDialog</a:t>
            </a:r>
            <a:r>
              <a:rPr lang="en-US" sz="1200" b="1">
                <a:latin typeface="Courier New"/>
                <a:cs typeface="Arial"/>
              </a:rPr>
              <a:t> : </a:t>
            </a:r>
            <a:r>
              <a:rPr lang="en-US" sz="1200" b="1" err="1">
                <a:solidFill>
                  <a:srgbClr val="2B91AF"/>
                </a:solidFill>
                <a:latin typeface="Courier New"/>
                <a:cs typeface="Arial"/>
              </a:rPr>
              <a:t>ICommand</a:t>
            </a:r>
            <a:endParaRPr lang="en-US" sz="1200" b="1">
              <a:solidFill>
                <a:srgbClr val="2B91AF"/>
              </a:solidFill>
              <a:latin typeface="Courier New"/>
              <a:cs typeface="Arial"/>
            </a:endParaRPr>
          </a:p>
          <a:p>
            <a:r>
              <a:rPr lang="en-US" sz="1200" b="1">
                <a:latin typeface="Courier New"/>
                <a:cs typeface="Arial"/>
              </a:rPr>
              <a:t>    {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        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Courier New"/>
              </a:rPr>
              <a:t>private</a:t>
            </a:r>
            <a:r>
              <a:rPr lang="en-US" sz="1200" b="1">
                <a:latin typeface="Courier New"/>
                <a:cs typeface="Arial"/>
              </a:rPr>
              <a:t> </a:t>
            </a:r>
            <a:r>
              <a:rPr lang="en-US" sz="1200" b="1" err="1">
                <a:solidFill>
                  <a:srgbClr val="0000FF"/>
                </a:solidFill>
                <a:latin typeface="Courier New"/>
                <a:cs typeface="Courier New"/>
              </a:rPr>
              <a:t>readonly</a:t>
            </a:r>
            <a:r>
              <a:rPr lang="en-US" sz="1200" b="1">
                <a:latin typeface="Courier New"/>
                <a:cs typeface="Arial"/>
              </a:rPr>
              <a:t> </a:t>
            </a:r>
            <a:r>
              <a:rPr lang="en-US" sz="1200" b="1" err="1">
                <a:solidFill>
                  <a:srgbClr val="2B91AF"/>
                </a:solidFill>
                <a:latin typeface="Courier New"/>
                <a:cs typeface="Arial"/>
              </a:rPr>
              <a:t>DialogService</a:t>
            </a:r>
            <a:r>
              <a:rPr lang="en-US" sz="1200" b="1">
                <a:latin typeface="Courier New"/>
                <a:cs typeface="Arial"/>
              </a:rPr>
              <a:t> service;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        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Courier New"/>
              </a:rPr>
              <a:t>public</a:t>
            </a:r>
            <a:r>
              <a:rPr lang="en-US" sz="1200" b="1">
                <a:latin typeface="Courier New"/>
                <a:cs typeface="Arial"/>
              </a:rPr>
              <a:t> </a:t>
            </a:r>
            <a:r>
              <a:rPr lang="en-US" sz="1200" b="1" err="1">
                <a:solidFill>
                  <a:srgbClr val="2B91AF"/>
                </a:solidFill>
                <a:latin typeface="Courier New"/>
                <a:cs typeface="Arial"/>
              </a:rPr>
              <a:t>OpenDialog</a:t>
            </a:r>
            <a:r>
              <a:rPr lang="en-US" sz="1200" b="1">
                <a:latin typeface="Courier New"/>
                <a:cs typeface="Arial"/>
              </a:rPr>
              <a:t>(</a:t>
            </a:r>
            <a:r>
              <a:rPr lang="en-US" sz="1200" b="1" err="1">
                <a:solidFill>
                  <a:srgbClr val="2B91AF"/>
                </a:solidFill>
                <a:latin typeface="Courier New"/>
                <a:cs typeface="Arial"/>
              </a:rPr>
              <a:t>DialogService</a:t>
            </a:r>
            <a:r>
              <a:rPr lang="en-US" sz="1200" b="1">
                <a:latin typeface="Courier New"/>
                <a:cs typeface="Arial"/>
              </a:rPr>
              <a:t> service) {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            </a:t>
            </a:r>
            <a:r>
              <a:rPr lang="en-US" sz="1200" b="1" err="1">
                <a:solidFill>
                  <a:srgbClr val="0000FF"/>
                </a:solidFill>
                <a:latin typeface="Courier New"/>
                <a:cs typeface="Courier New"/>
              </a:rPr>
              <a:t>this</a:t>
            </a:r>
            <a:r>
              <a:rPr lang="en-US" sz="1200" b="1" err="1">
                <a:latin typeface="Courier New"/>
                <a:cs typeface="Arial"/>
              </a:rPr>
              <a:t>.service</a:t>
            </a:r>
            <a:r>
              <a:rPr lang="en-US" sz="1200" b="1">
                <a:latin typeface="Courier New"/>
                <a:cs typeface="Arial"/>
              </a:rPr>
              <a:t> = service;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        }</a:t>
            </a:r>
            <a:endParaRPr lang="en-US" sz="1200" b="1">
              <a:latin typeface="Courier New"/>
              <a:cs typeface="Courier New"/>
            </a:endParaRPr>
          </a:p>
          <a:p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        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Courier New"/>
              </a:rPr>
              <a:t>public</a:t>
            </a:r>
            <a:r>
              <a:rPr lang="en-US" sz="1200" b="1">
                <a:latin typeface="Courier New"/>
                <a:cs typeface="Arial"/>
              </a:rPr>
              <a:t> 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Courier New"/>
              </a:rPr>
              <a:t>void</a:t>
            </a:r>
            <a:r>
              <a:rPr lang="en-US" sz="1200" b="1">
                <a:latin typeface="Courier New"/>
                <a:cs typeface="Arial"/>
              </a:rPr>
              <a:t> </a:t>
            </a:r>
            <a:r>
              <a:rPr lang="en-US" sz="1200" b="1">
                <a:solidFill>
                  <a:schemeClr val="accent5">
                    <a:lumMod val="50000"/>
                  </a:schemeClr>
                </a:solidFill>
                <a:latin typeface="Courier New"/>
                <a:cs typeface="Arial"/>
              </a:rPr>
              <a:t>Execute</a:t>
            </a:r>
            <a:r>
              <a:rPr lang="en-US" sz="1200" b="1">
                <a:latin typeface="Courier New"/>
                <a:cs typeface="Arial"/>
              </a:rPr>
              <a:t>()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        {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            </a:t>
            </a:r>
            <a:r>
              <a:rPr lang="en-US" sz="1200" b="1" err="1">
                <a:latin typeface="Courier New"/>
                <a:cs typeface="Arial"/>
              </a:rPr>
              <a:t>service.</a:t>
            </a:r>
            <a:r>
              <a:rPr lang="en-US" sz="1200" b="1" err="1">
                <a:solidFill>
                  <a:schemeClr val="accent5">
                    <a:lumMod val="50000"/>
                  </a:schemeClr>
                </a:solidFill>
                <a:latin typeface="Courier New"/>
                <a:cs typeface="Arial"/>
              </a:rPr>
              <a:t>Open</a:t>
            </a:r>
            <a:r>
              <a:rPr lang="en-US" sz="1200" b="1">
                <a:latin typeface="Courier New"/>
                <a:cs typeface="Arial"/>
              </a:rPr>
              <a:t>(</a:t>
            </a:r>
            <a:r>
              <a:rPr lang="en-US" sz="1200" b="1">
                <a:solidFill>
                  <a:srgbClr val="FF7D00"/>
                </a:solidFill>
                <a:latin typeface="Courier New"/>
                <a:cs typeface="Arial"/>
              </a:rPr>
              <a:t>"Welcome back!"</a:t>
            </a:r>
            <a:r>
              <a:rPr lang="en-US" sz="1200" b="1">
                <a:latin typeface="Courier New"/>
                <a:cs typeface="Arial"/>
              </a:rPr>
              <a:t>);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        }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    }</a:t>
            </a:r>
            <a:endParaRPr lang="en-US" sz="1200" b="1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223692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78DD0-B33E-EECB-431C-7149E4A87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Lucida Sans Unicode"/>
                <a:cs typeface="Lucida Sans Unicode"/>
              </a:rPr>
              <a:t>Receiver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4AE61-5547-046E-9FA6-E9DE1BB22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>
                <a:cs typeface="Arial"/>
              </a:rPr>
              <a:t>Specified during creation </a:t>
            </a:r>
            <a:r>
              <a:rPr lang="en-US">
                <a:cs typeface="Arial"/>
              </a:rPr>
              <a:t>× </a:t>
            </a:r>
            <a:r>
              <a:rPr lang="en-US" b="0">
                <a:cs typeface="Arial"/>
              </a:rPr>
              <a:t>during invocation</a:t>
            </a:r>
            <a:endParaRPr lang="en-US"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918E80-1B69-1145-DE52-DF71D0D45B77}"/>
              </a:ext>
            </a:extLst>
          </p:cNvPr>
          <p:cNvSpPr txBox="1"/>
          <p:nvPr/>
        </p:nvSpPr>
        <p:spPr>
          <a:xfrm>
            <a:off x="1809344" y="1819071"/>
            <a:ext cx="5856050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0000FF"/>
                </a:solidFill>
                <a:latin typeface="Courier New"/>
                <a:cs typeface="Courier New"/>
              </a:rPr>
              <a:t>interface</a:t>
            </a:r>
            <a:r>
              <a:rPr lang="en-US" sz="1200" b="1">
                <a:latin typeface="Courier New"/>
                <a:cs typeface="Arial"/>
              </a:rPr>
              <a:t> </a:t>
            </a:r>
            <a:r>
              <a:rPr lang="en-US" sz="1200" b="1" err="1">
                <a:solidFill>
                  <a:srgbClr val="2B91AF"/>
                </a:solidFill>
                <a:latin typeface="Courier New"/>
                <a:cs typeface="Arial"/>
              </a:rPr>
              <a:t>ICharacterCommand</a:t>
            </a:r>
            <a:endParaRPr lang="en-US" sz="1200" b="1">
              <a:solidFill>
                <a:srgbClr val="2B91AF"/>
              </a:solidFill>
              <a:latin typeface="Courier New"/>
              <a:cs typeface="Arial"/>
            </a:endParaRPr>
          </a:p>
          <a:p>
            <a:r>
              <a:rPr lang="en-US" sz="1200" b="1">
                <a:latin typeface="Courier New"/>
                <a:cs typeface="Arial"/>
              </a:rPr>
              <a:t>{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    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Courier New"/>
              </a:rPr>
              <a:t>void</a:t>
            </a:r>
            <a:r>
              <a:rPr lang="en-US" sz="1200" b="1">
                <a:latin typeface="Courier New"/>
                <a:cs typeface="Arial"/>
              </a:rPr>
              <a:t> </a:t>
            </a:r>
            <a:r>
              <a:rPr lang="en-US" sz="1200" b="1">
                <a:solidFill>
                  <a:schemeClr val="accent5">
                    <a:lumMod val="50000"/>
                  </a:schemeClr>
                </a:solidFill>
                <a:latin typeface="Courier New"/>
                <a:cs typeface="Arial"/>
              </a:rPr>
              <a:t>Execute</a:t>
            </a:r>
            <a:r>
              <a:rPr lang="en-US" sz="1200" b="1">
                <a:latin typeface="Courier New"/>
                <a:cs typeface="Arial"/>
              </a:rPr>
              <a:t>(</a:t>
            </a:r>
            <a:r>
              <a:rPr lang="en-US" sz="1200" b="1">
                <a:solidFill>
                  <a:srgbClr val="2B91AF"/>
                </a:solidFill>
                <a:latin typeface="Courier New"/>
                <a:cs typeface="Arial"/>
              </a:rPr>
              <a:t>Character</a:t>
            </a:r>
            <a:r>
              <a:rPr lang="en-US" sz="1200" b="1">
                <a:latin typeface="Courier New"/>
                <a:cs typeface="Arial"/>
              </a:rPr>
              <a:t> character);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}</a:t>
            </a:r>
            <a:endParaRPr lang="en-US" sz="1200" b="1">
              <a:latin typeface="Courier New"/>
              <a:cs typeface="Courier New"/>
            </a:endParaRPr>
          </a:p>
          <a:p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solidFill>
                  <a:srgbClr val="0000FF"/>
                </a:solidFill>
                <a:latin typeface="Courier New"/>
                <a:cs typeface="Courier New"/>
              </a:rPr>
              <a:t>class</a:t>
            </a:r>
            <a:r>
              <a:rPr lang="en-US" sz="1200" b="1">
                <a:latin typeface="Courier New"/>
                <a:cs typeface="Arial"/>
              </a:rPr>
              <a:t> </a:t>
            </a:r>
            <a:r>
              <a:rPr lang="en-US" sz="1200" b="1">
                <a:solidFill>
                  <a:srgbClr val="2B91AF"/>
                </a:solidFill>
                <a:latin typeface="Courier New"/>
                <a:cs typeface="Arial"/>
              </a:rPr>
              <a:t>Jump</a:t>
            </a:r>
            <a:r>
              <a:rPr lang="en-US" sz="1200" b="1">
                <a:latin typeface="Courier New"/>
                <a:cs typeface="Arial"/>
              </a:rPr>
              <a:t> : </a:t>
            </a:r>
            <a:r>
              <a:rPr lang="en-US" sz="1200" b="1" err="1">
                <a:solidFill>
                  <a:srgbClr val="2B91AF"/>
                </a:solidFill>
                <a:latin typeface="Courier New"/>
                <a:cs typeface="Arial"/>
              </a:rPr>
              <a:t>ICharacterCommand</a:t>
            </a:r>
            <a:endParaRPr lang="en-US" sz="1200" b="1">
              <a:solidFill>
                <a:srgbClr val="2B91AF"/>
              </a:solidFill>
              <a:latin typeface="Courier New"/>
              <a:cs typeface="Arial"/>
            </a:endParaRPr>
          </a:p>
          <a:p>
            <a:r>
              <a:rPr lang="en-US" sz="1200" b="1">
                <a:latin typeface="Courier New"/>
                <a:cs typeface="Arial"/>
              </a:rPr>
              <a:t>{</a:t>
            </a:r>
            <a:endParaRPr lang="en-US" sz="1200" b="1">
              <a:latin typeface="Courier New"/>
              <a:cs typeface="Courier New"/>
            </a:endParaRPr>
          </a:p>
          <a:p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    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Courier New"/>
              </a:rPr>
              <a:t>public</a:t>
            </a:r>
            <a:r>
              <a:rPr lang="en-US" sz="1200" b="1">
                <a:latin typeface="Courier New"/>
                <a:cs typeface="Arial"/>
              </a:rPr>
              <a:t> 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Courier New"/>
              </a:rPr>
              <a:t>void</a:t>
            </a:r>
            <a:r>
              <a:rPr lang="en-US" sz="1200" b="1">
                <a:latin typeface="Courier New"/>
                <a:cs typeface="Arial"/>
              </a:rPr>
              <a:t> </a:t>
            </a:r>
            <a:r>
              <a:rPr lang="en-US" sz="1200" b="1">
                <a:solidFill>
                  <a:schemeClr val="accent5">
                    <a:lumMod val="50000"/>
                  </a:schemeClr>
                </a:solidFill>
                <a:latin typeface="Courier New"/>
                <a:cs typeface="Arial"/>
              </a:rPr>
              <a:t>Execute</a:t>
            </a:r>
            <a:r>
              <a:rPr lang="en-US" sz="1200" b="1">
                <a:latin typeface="Courier New"/>
                <a:cs typeface="Arial"/>
              </a:rPr>
              <a:t>(</a:t>
            </a:r>
            <a:r>
              <a:rPr lang="en-US" sz="1200" b="1">
                <a:solidFill>
                  <a:srgbClr val="2B91AF"/>
                </a:solidFill>
                <a:latin typeface="Courier New"/>
                <a:cs typeface="Arial"/>
              </a:rPr>
              <a:t>Character</a:t>
            </a:r>
            <a:r>
              <a:rPr lang="en-US" sz="1200" b="1">
                <a:latin typeface="Courier New"/>
                <a:cs typeface="Arial"/>
              </a:rPr>
              <a:t> character)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    {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        </a:t>
            </a:r>
            <a:r>
              <a:rPr lang="en-US" sz="1200" b="1" err="1">
                <a:latin typeface="Courier New"/>
                <a:cs typeface="Arial"/>
              </a:rPr>
              <a:t>character.Jump</a:t>
            </a:r>
            <a:r>
              <a:rPr lang="en-US" sz="1200" b="1">
                <a:latin typeface="Courier New"/>
                <a:cs typeface="Arial"/>
              </a:rPr>
              <a:t>();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    }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}</a:t>
            </a:r>
          </a:p>
          <a:p>
            <a:endParaRPr lang="en-US" sz="1200" b="1">
              <a:latin typeface="Courier New"/>
              <a:cs typeface="Arial"/>
            </a:endParaRPr>
          </a:p>
          <a:p>
            <a:r>
              <a:rPr lang="en-US" sz="1200" b="1">
                <a:solidFill>
                  <a:srgbClr val="0000FF"/>
                </a:solidFill>
                <a:latin typeface="Courier New"/>
                <a:cs typeface="Courier New"/>
              </a:rPr>
              <a:t>static</a:t>
            </a:r>
            <a:r>
              <a:rPr lang="en-US" sz="1200" b="1">
                <a:latin typeface="Courier New"/>
                <a:cs typeface="Arial"/>
              </a:rPr>
              <a:t> 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Courier New"/>
              </a:rPr>
              <a:t>void</a:t>
            </a:r>
            <a:r>
              <a:rPr lang="en-US" sz="1200" b="1">
                <a:latin typeface="Courier New"/>
                <a:cs typeface="Arial"/>
              </a:rPr>
              <a:t> </a:t>
            </a:r>
            <a:r>
              <a:rPr lang="en-US" sz="1200" b="1">
                <a:solidFill>
                  <a:schemeClr val="accent5">
                    <a:lumMod val="50000"/>
                  </a:schemeClr>
                </a:solidFill>
                <a:latin typeface="Courier New"/>
                <a:cs typeface="Arial"/>
              </a:rPr>
              <a:t>Main</a:t>
            </a:r>
            <a:r>
              <a:rPr lang="en-US" sz="1200" b="1">
                <a:latin typeface="Courier New"/>
                <a:cs typeface="Arial"/>
              </a:rPr>
              <a:t>(</a:t>
            </a:r>
            <a:r>
              <a:rPr lang="en-US" sz="1200" b="1">
                <a:solidFill>
                  <a:srgbClr val="2B91AF"/>
                </a:solidFill>
                <a:latin typeface="Courier New"/>
                <a:cs typeface="Arial"/>
              </a:rPr>
              <a:t>string</a:t>
            </a:r>
            <a:r>
              <a:rPr lang="en-US" sz="1200" b="1">
                <a:latin typeface="Courier New"/>
                <a:cs typeface="Arial"/>
              </a:rPr>
              <a:t>[] </a:t>
            </a:r>
            <a:r>
              <a:rPr lang="en-US" sz="1200" b="1" err="1">
                <a:latin typeface="Courier New"/>
                <a:cs typeface="Arial"/>
              </a:rPr>
              <a:t>args</a:t>
            </a:r>
            <a:r>
              <a:rPr lang="en-US" sz="1200" b="1">
                <a:latin typeface="Courier New"/>
                <a:cs typeface="Arial"/>
              </a:rPr>
              <a:t>)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{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    </a:t>
            </a:r>
            <a:r>
              <a:rPr lang="en-US" sz="1200" b="1" i="1">
                <a:solidFill>
                  <a:srgbClr val="008000"/>
                </a:solidFill>
                <a:latin typeface="Courier New"/>
                <a:cs typeface="Courier New"/>
              </a:rPr>
              <a:t>// ...</a:t>
            </a:r>
          </a:p>
          <a:p>
            <a:r>
              <a:rPr lang="en-US" sz="1200" b="1">
                <a:latin typeface="Courier New"/>
                <a:cs typeface="Arial"/>
              </a:rPr>
              <a:t>    </a:t>
            </a:r>
            <a:r>
              <a:rPr lang="en-US" sz="1200" b="1">
                <a:solidFill>
                  <a:srgbClr val="2B91AF"/>
                </a:solidFill>
                <a:latin typeface="Courier New"/>
                <a:cs typeface="Arial"/>
              </a:rPr>
              <a:t>Character</a:t>
            </a:r>
            <a:r>
              <a:rPr lang="en-US" sz="1200" b="1">
                <a:latin typeface="Courier New"/>
                <a:cs typeface="Arial"/>
              </a:rPr>
              <a:t> </a:t>
            </a:r>
            <a:r>
              <a:rPr lang="en-US" sz="1200" b="1" err="1">
                <a:latin typeface="Courier New"/>
                <a:cs typeface="Arial"/>
              </a:rPr>
              <a:t>activeHero</a:t>
            </a:r>
            <a:r>
              <a:rPr lang="en-US" sz="1200" b="1">
                <a:latin typeface="Courier New"/>
                <a:cs typeface="Arial"/>
              </a:rPr>
              <a:t>;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    </a:t>
            </a:r>
            <a:r>
              <a:rPr lang="en-US" sz="1200" b="1" err="1">
                <a:solidFill>
                  <a:srgbClr val="2B91AF"/>
                </a:solidFill>
                <a:latin typeface="Courier New"/>
                <a:cs typeface="Arial"/>
              </a:rPr>
              <a:t>ICharacterCommand</a:t>
            </a:r>
            <a:r>
              <a:rPr lang="en-US" sz="1200" b="1">
                <a:latin typeface="Courier New"/>
                <a:cs typeface="Arial"/>
              </a:rPr>
              <a:t> command = </a:t>
            </a:r>
            <a:r>
              <a:rPr lang="en-US" sz="1200" b="1" err="1">
                <a:latin typeface="Courier New"/>
                <a:cs typeface="Arial"/>
              </a:rPr>
              <a:t>inputHandler.</a:t>
            </a:r>
            <a:r>
              <a:rPr lang="en-US" sz="1200" b="1" err="1">
                <a:solidFill>
                  <a:schemeClr val="accent5">
                    <a:lumMod val="50000"/>
                  </a:schemeClr>
                </a:solidFill>
                <a:latin typeface="Courier New"/>
                <a:cs typeface="Arial"/>
              </a:rPr>
              <a:t>GetCommand</a:t>
            </a:r>
            <a:r>
              <a:rPr lang="en-US" sz="1200" b="1">
                <a:latin typeface="Courier New"/>
                <a:cs typeface="Arial"/>
              </a:rPr>
              <a:t>();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    </a:t>
            </a:r>
            <a:r>
              <a:rPr lang="en-US" sz="1200" b="1" err="1">
                <a:latin typeface="Courier New"/>
                <a:cs typeface="Arial"/>
              </a:rPr>
              <a:t>command.</a:t>
            </a:r>
            <a:r>
              <a:rPr lang="en-US" sz="1200" b="1" err="1">
                <a:solidFill>
                  <a:schemeClr val="accent5">
                    <a:lumMod val="50000"/>
                  </a:schemeClr>
                </a:solidFill>
                <a:latin typeface="Courier New"/>
                <a:cs typeface="Arial"/>
              </a:rPr>
              <a:t>Execute</a:t>
            </a:r>
            <a:r>
              <a:rPr lang="en-US" sz="1200" b="1">
                <a:latin typeface="Courier New"/>
                <a:cs typeface="Arial"/>
              </a:rPr>
              <a:t>(</a:t>
            </a:r>
            <a:r>
              <a:rPr lang="en-US" sz="1200" b="1" err="1">
                <a:latin typeface="Courier New"/>
                <a:cs typeface="Arial"/>
              </a:rPr>
              <a:t>activeHero</a:t>
            </a:r>
            <a:r>
              <a:rPr lang="en-US" sz="1200" b="1">
                <a:latin typeface="Courier New"/>
                <a:cs typeface="Arial"/>
              </a:rPr>
              <a:t>);</a:t>
            </a:r>
            <a:endParaRPr lang="en-US" sz="1200" b="1">
              <a:latin typeface="Courier New"/>
              <a:cs typeface="Courier New"/>
            </a:endParaRPr>
          </a:p>
          <a:p>
            <a:r>
              <a:rPr lang="en-US" sz="1200" b="1">
                <a:latin typeface="Courier New"/>
                <a:cs typeface="Arial"/>
              </a:rPr>
              <a:t>}</a:t>
            </a:r>
            <a:endParaRPr lang="en-US" sz="1200" b="1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72905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78DD0-B33E-EECB-431C-7149E4A87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Lucida Sans Unicode"/>
                <a:cs typeface="Lucida Sans Unicode"/>
              </a:rPr>
              <a:t>Undo &amp; Redo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4AE61-5547-046E-9FA6-E9DE1BB22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>
                <a:cs typeface="Arial"/>
              </a:rPr>
              <a:t>Preserve receiver state</a:t>
            </a:r>
          </a:p>
          <a:p>
            <a:pPr marL="541020" lvl="1"/>
            <a:r>
              <a:rPr lang="en-US" sz="1800" b="1" dirty="0">
                <a:cs typeface="Arial"/>
              </a:rPr>
              <a:t>Memento</a:t>
            </a:r>
            <a:endParaRPr lang="en-US" sz="3500" b="1" dirty="0">
              <a:cs typeface="Arial"/>
            </a:endParaRPr>
          </a:p>
          <a:p>
            <a:pPr marL="541020" lvl="1"/>
            <a:endParaRPr lang="en-US" sz="1800" b="1">
              <a:cs typeface="Arial"/>
            </a:endParaRPr>
          </a:p>
          <a:p>
            <a:pPr>
              <a:buClr>
                <a:srgbClr val="CC9900"/>
              </a:buClr>
            </a:pPr>
            <a:r>
              <a:rPr lang="en-US" b="0" dirty="0">
                <a:cs typeface="Arial"/>
              </a:rPr>
              <a:t>Copy commands</a:t>
            </a:r>
            <a:endParaRPr lang="en-US" dirty="0">
              <a:cs typeface="Arial"/>
            </a:endParaRPr>
          </a:p>
          <a:p>
            <a:pPr marL="541020" lvl="1"/>
            <a:r>
              <a:rPr lang="en-US" sz="1800" b="1" dirty="0">
                <a:cs typeface="Arial"/>
              </a:rPr>
              <a:t>Prototype</a:t>
            </a:r>
          </a:p>
          <a:p>
            <a:pPr marL="360045" lvl="1" indent="0">
              <a:buClr>
                <a:srgbClr val="3B812F"/>
              </a:buClr>
              <a:buNone/>
            </a:pPr>
            <a:endParaRPr lang="en-US" sz="1800" b="1">
              <a:cs typeface="Arial"/>
            </a:endParaRPr>
          </a:p>
          <a:p>
            <a:pPr>
              <a:buClr>
                <a:srgbClr val="CC9900"/>
              </a:buClr>
            </a:pPr>
            <a:endParaRPr lang="en-US" sz="600" b="0">
              <a:cs typeface="Arial"/>
            </a:endParaRPr>
          </a:p>
          <a:p>
            <a:pPr>
              <a:buClr>
                <a:srgbClr val="CC9900"/>
              </a:buClr>
            </a:pPr>
            <a:r>
              <a:rPr lang="en-US" b="0" dirty="0">
                <a:cs typeface="Arial"/>
              </a:rPr>
              <a:t>Alternatively add inverse operation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2052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78DD0-B33E-EECB-431C-7149E4A87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Lucida Sans Unicode"/>
                <a:cs typeface="Lucida Sans Unicode"/>
              </a:rPr>
              <a:t>Undo &amp; Redo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5D090C-21B9-7B14-A725-6387643E26D8}"/>
              </a:ext>
            </a:extLst>
          </p:cNvPr>
          <p:cNvSpPr txBox="1"/>
          <p:nvPr/>
        </p:nvSpPr>
        <p:spPr>
          <a:xfrm>
            <a:off x="1128408" y="1264595"/>
            <a:ext cx="6429980" cy="54476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FF"/>
                </a:solidFill>
                <a:latin typeface="Courier New"/>
                <a:cs typeface="Arial"/>
              </a:rPr>
              <a:t>interface</a:t>
            </a:r>
            <a:r>
              <a:rPr lang="en-US" sz="1200" b="1" dirty="0">
                <a:latin typeface="Courier New"/>
                <a:cs typeface="Arial"/>
              </a:rPr>
              <a:t> </a:t>
            </a:r>
            <a:r>
              <a:rPr lang="en-US" sz="1200" b="1" dirty="0" err="1">
                <a:solidFill>
                  <a:srgbClr val="2B91AF"/>
                </a:solidFill>
                <a:latin typeface="Courier New"/>
                <a:cs typeface="Arial"/>
              </a:rPr>
              <a:t>ICommand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{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</a:t>
            </a:r>
            <a:r>
              <a:rPr lang="en-US" sz="1200" b="1" dirty="0">
                <a:solidFill>
                  <a:srgbClr val="0000FF"/>
                </a:solidFill>
                <a:latin typeface="Courier New"/>
                <a:cs typeface="Arial"/>
              </a:rPr>
              <a:t>void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/>
                <a:cs typeface="Arial"/>
              </a:rPr>
              <a:t>Execute</a:t>
            </a:r>
            <a:r>
              <a:rPr lang="en-US" sz="1200" b="1" dirty="0">
                <a:latin typeface="Courier New"/>
                <a:cs typeface="Arial"/>
              </a:rPr>
              <a:t>();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</a:t>
            </a:r>
            <a:r>
              <a:rPr lang="en-US" sz="1200" b="1" dirty="0">
                <a:solidFill>
                  <a:srgbClr val="0000FF"/>
                </a:solidFill>
                <a:latin typeface="Courier New"/>
                <a:cs typeface="Arial"/>
              </a:rPr>
              <a:t>void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/>
                <a:cs typeface="Arial"/>
              </a:rPr>
              <a:t>Undo</a:t>
            </a:r>
            <a:r>
              <a:rPr lang="en-US" sz="1200" b="1" dirty="0">
                <a:latin typeface="Courier New"/>
                <a:cs typeface="Arial"/>
              </a:rPr>
              <a:t>();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}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FF"/>
                </a:solidFill>
                <a:latin typeface="Courier New"/>
                <a:cs typeface="Arial"/>
              </a:rPr>
              <a:t>class</a:t>
            </a:r>
            <a:r>
              <a:rPr lang="en-US" sz="1200" b="1" dirty="0">
                <a:latin typeface="Courier New"/>
                <a:cs typeface="Arial"/>
              </a:rPr>
              <a:t> </a:t>
            </a:r>
            <a:r>
              <a:rPr lang="en-US" sz="1200" b="1" dirty="0" err="1">
                <a:solidFill>
                  <a:srgbClr val="2B91AF"/>
                </a:solidFill>
                <a:latin typeface="Courier New"/>
                <a:cs typeface="Arial"/>
              </a:rPr>
              <a:t>DeleteTextCommand</a:t>
            </a:r>
            <a:r>
              <a:rPr lang="en-US" sz="1200" b="1" dirty="0">
                <a:solidFill>
                  <a:srgbClr val="2B91AF"/>
                </a:solidFill>
                <a:latin typeface="Courier New"/>
                <a:cs typeface="Arial"/>
              </a:rPr>
              <a:t> </a:t>
            </a:r>
            <a:r>
              <a:rPr lang="en-US" sz="1200" b="1" dirty="0">
                <a:latin typeface="Courier New"/>
                <a:cs typeface="Arial"/>
              </a:rPr>
              <a:t>: </a:t>
            </a:r>
            <a:r>
              <a:rPr lang="en-US" sz="1200" b="1" dirty="0" err="1">
                <a:solidFill>
                  <a:srgbClr val="2B91AF"/>
                </a:solidFill>
                <a:latin typeface="Courier New"/>
                <a:cs typeface="Arial"/>
              </a:rPr>
              <a:t>ICommand</a:t>
            </a: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{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</a:t>
            </a:r>
            <a:r>
              <a:rPr lang="en-US" sz="1200" b="1" dirty="0">
                <a:solidFill>
                  <a:srgbClr val="0000FF"/>
                </a:solidFill>
                <a:latin typeface="Courier New"/>
                <a:cs typeface="Arial"/>
              </a:rPr>
              <a:t>private </a:t>
            </a:r>
            <a:r>
              <a:rPr lang="en-US" sz="1200" b="1" dirty="0">
                <a:solidFill>
                  <a:srgbClr val="2B91AF"/>
                </a:solidFill>
                <a:latin typeface="Courier New"/>
                <a:cs typeface="Arial"/>
              </a:rPr>
              <a:t>Document</a:t>
            </a:r>
            <a:r>
              <a:rPr lang="en-US" sz="1200" b="1" dirty="0">
                <a:latin typeface="Courier New"/>
                <a:cs typeface="Arial"/>
              </a:rPr>
              <a:t> </a:t>
            </a:r>
            <a:r>
              <a:rPr lang="en-US" sz="1200" b="1" dirty="0" err="1">
                <a:latin typeface="Courier New"/>
                <a:cs typeface="Arial"/>
              </a:rPr>
              <a:t>document</a:t>
            </a:r>
            <a:r>
              <a:rPr lang="en-US" sz="1200" b="1" dirty="0">
                <a:latin typeface="Courier New"/>
                <a:cs typeface="Arial"/>
              </a:rPr>
              <a:t>;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</a:t>
            </a:r>
            <a:r>
              <a:rPr lang="en-US" sz="1200" b="1" dirty="0">
                <a:solidFill>
                  <a:srgbClr val="0000FF"/>
                </a:solidFill>
                <a:latin typeface="Courier New"/>
                <a:cs typeface="Arial"/>
              </a:rPr>
              <a:t>private </a:t>
            </a:r>
            <a:r>
              <a:rPr lang="en-US" sz="1200" b="1" dirty="0">
                <a:solidFill>
                  <a:srgbClr val="2B91AF"/>
                </a:solidFill>
                <a:latin typeface="Courier New"/>
                <a:cs typeface="Arial"/>
              </a:rPr>
              <a:t>Selection</a:t>
            </a:r>
            <a:r>
              <a:rPr lang="en-US" sz="1200" b="1" dirty="0">
                <a:solidFill>
                  <a:srgbClr val="0000FF"/>
                </a:solidFill>
                <a:latin typeface="Courier New"/>
                <a:cs typeface="Arial"/>
              </a:rPr>
              <a:t> </a:t>
            </a:r>
            <a:r>
              <a:rPr lang="en-US" sz="1200" b="1" dirty="0">
                <a:solidFill>
                  <a:srgbClr val="000000"/>
                </a:solidFill>
                <a:latin typeface="Courier New"/>
                <a:cs typeface="Arial"/>
              </a:rPr>
              <a:t>deleted</a:t>
            </a:r>
            <a:r>
              <a:rPr lang="en-US" sz="1200" b="1" dirty="0">
                <a:latin typeface="Courier New"/>
                <a:cs typeface="Arial"/>
              </a:rPr>
              <a:t>;</a:t>
            </a: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</a:t>
            </a:r>
            <a:r>
              <a:rPr lang="en-US" sz="1200" b="1" dirty="0" err="1">
                <a:solidFill>
                  <a:srgbClr val="2B91AF"/>
                </a:solidFill>
                <a:latin typeface="Courier New"/>
                <a:cs typeface="Arial"/>
              </a:rPr>
              <a:t>DeleteTextCommand</a:t>
            </a:r>
            <a:r>
              <a:rPr lang="en-US" sz="1200" b="1" dirty="0">
                <a:latin typeface="Courier New"/>
                <a:cs typeface="Arial"/>
              </a:rPr>
              <a:t>(</a:t>
            </a:r>
            <a:r>
              <a:rPr lang="en-US" sz="1200" b="1" dirty="0">
                <a:solidFill>
                  <a:srgbClr val="2B91AF"/>
                </a:solidFill>
                <a:latin typeface="Courier New"/>
                <a:cs typeface="Arial"/>
              </a:rPr>
              <a:t>Document</a:t>
            </a:r>
            <a:r>
              <a:rPr lang="en-US" sz="1200" b="1" dirty="0">
                <a:latin typeface="Courier New"/>
                <a:cs typeface="Arial"/>
              </a:rPr>
              <a:t> doc)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{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     document = doc;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}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</a:t>
            </a:r>
            <a:r>
              <a:rPr lang="en-US" sz="1200" b="1" dirty="0">
                <a:solidFill>
                  <a:srgbClr val="0000FF"/>
                </a:solidFill>
                <a:latin typeface="Courier New"/>
                <a:cs typeface="Arial"/>
              </a:rPr>
              <a:t>void</a:t>
            </a:r>
            <a:r>
              <a:rPr lang="en-US" sz="1200" b="1" dirty="0">
                <a:latin typeface="Courier New"/>
                <a:cs typeface="Arial"/>
              </a:rPr>
              <a:t>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/>
                <a:cs typeface="Arial"/>
              </a:rPr>
              <a:t>Execute</a:t>
            </a:r>
            <a:r>
              <a:rPr lang="en-US" sz="1200" b="1" dirty="0">
                <a:latin typeface="Courier New"/>
                <a:cs typeface="Arial"/>
              </a:rPr>
              <a:t>()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{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     deleted = </a:t>
            </a:r>
            <a:r>
              <a:rPr lang="en-US" sz="1200" b="1" dirty="0" err="1">
                <a:latin typeface="Courier New"/>
                <a:cs typeface="Arial"/>
              </a:rPr>
              <a:t>document.</a:t>
            </a:r>
            <a:r>
              <a:rPr lang="en-US" sz="1200" b="1" dirty="0" err="1">
                <a:solidFill>
                  <a:schemeClr val="accent5">
                    <a:lumMod val="50000"/>
                  </a:schemeClr>
                </a:solidFill>
                <a:latin typeface="Courier New"/>
                <a:cs typeface="Arial"/>
              </a:rPr>
              <a:t>GetSelection</a:t>
            </a:r>
            <a:r>
              <a:rPr lang="en-US" sz="1200" b="1" dirty="0">
                <a:latin typeface="Courier New"/>
                <a:cs typeface="Arial"/>
              </a:rPr>
              <a:t>();</a:t>
            </a: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     </a:t>
            </a:r>
            <a:r>
              <a:rPr lang="en-US" sz="1200" b="1" dirty="0" err="1">
                <a:latin typeface="Courier New"/>
                <a:cs typeface="Arial"/>
              </a:rPr>
              <a:t>document.</a:t>
            </a:r>
            <a:r>
              <a:rPr lang="en-US" sz="1200" b="1" dirty="0" err="1">
                <a:solidFill>
                  <a:schemeClr val="accent5">
                    <a:lumMod val="50000"/>
                  </a:schemeClr>
                </a:solidFill>
                <a:latin typeface="Courier New"/>
                <a:cs typeface="Arial"/>
              </a:rPr>
              <a:t>RemoveText</a:t>
            </a:r>
            <a:r>
              <a:rPr lang="en-US" sz="1200" b="1" dirty="0">
                <a:latin typeface="Courier New"/>
                <a:cs typeface="Arial"/>
              </a:rPr>
              <a:t>(</a:t>
            </a:r>
            <a:r>
              <a:rPr lang="en-US" sz="1200" b="1" dirty="0" err="1">
                <a:latin typeface="Courier New"/>
                <a:cs typeface="Arial"/>
              </a:rPr>
              <a:t>deleted.Start</a:t>
            </a:r>
            <a:r>
              <a:rPr lang="en-US" sz="1200" b="1" dirty="0">
                <a:latin typeface="Courier New"/>
                <a:cs typeface="Arial"/>
              </a:rPr>
              <a:t>, </a:t>
            </a:r>
            <a:r>
              <a:rPr lang="en-US" sz="1200" b="1" dirty="0" err="1">
                <a:latin typeface="Courier New"/>
                <a:cs typeface="Arial"/>
              </a:rPr>
              <a:t>deleted.Content.Length</a:t>
            </a:r>
            <a:r>
              <a:rPr lang="en-US" sz="1200" b="1" dirty="0">
                <a:latin typeface="Courier New"/>
                <a:cs typeface="Arial"/>
              </a:rPr>
              <a:t>);</a:t>
            </a: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}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</a:t>
            </a:r>
            <a:r>
              <a:rPr lang="en-US" sz="1200" b="1" dirty="0">
                <a:solidFill>
                  <a:srgbClr val="0000FF"/>
                </a:solidFill>
                <a:latin typeface="Courier New"/>
                <a:cs typeface="Arial"/>
              </a:rPr>
              <a:t>void</a:t>
            </a:r>
            <a:r>
              <a:rPr lang="en-US" sz="1200" b="1" dirty="0">
                <a:latin typeface="Courier New"/>
                <a:cs typeface="Arial"/>
              </a:rPr>
              <a:t> </a:t>
            </a: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Courier New"/>
                <a:cs typeface="Arial"/>
              </a:rPr>
              <a:t>Undo</a:t>
            </a:r>
            <a:r>
              <a:rPr lang="en-US" sz="1200" b="1" dirty="0">
                <a:latin typeface="Courier New"/>
                <a:cs typeface="Arial"/>
              </a:rPr>
              <a:t>()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{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     </a:t>
            </a:r>
            <a:r>
              <a:rPr lang="en-US" sz="1200" b="1" dirty="0" err="1">
                <a:latin typeface="Courier New"/>
                <a:cs typeface="Arial"/>
              </a:rPr>
              <a:t>document.</a:t>
            </a:r>
            <a:r>
              <a:rPr lang="en-US" sz="1200" b="1" dirty="0" err="1">
                <a:solidFill>
                  <a:schemeClr val="accent5">
                    <a:lumMod val="50000"/>
                  </a:schemeClr>
                </a:solidFill>
                <a:latin typeface="Courier New"/>
                <a:cs typeface="Arial"/>
              </a:rPr>
              <a:t>InsertText</a:t>
            </a:r>
            <a:r>
              <a:rPr lang="en-US" sz="1200" b="1" dirty="0">
                <a:latin typeface="Courier New"/>
                <a:cs typeface="Arial"/>
              </a:rPr>
              <a:t>(</a:t>
            </a:r>
            <a:r>
              <a:rPr lang="en-US" sz="1200" b="1" dirty="0" err="1">
                <a:latin typeface="Courier New"/>
                <a:cs typeface="Arial"/>
              </a:rPr>
              <a:t>deleted.Start</a:t>
            </a:r>
            <a:r>
              <a:rPr lang="en-US" sz="1200" b="1" dirty="0">
                <a:latin typeface="Courier New"/>
                <a:cs typeface="Arial"/>
              </a:rPr>
              <a:t>, </a:t>
            </a:r>
            <a:r>
              <a:rPr lang="en-US" sz="1200" b="1" dirty="0" err="1">
                <a:latin typeface="Courier New"/>
                <a:cs typeface="Arial"/>
              </a:rPr>
              <a:t>deleted.Content</a:t>
            </a:r>
            <a:r>
              <a:rPr lang="en-US" sz="1200" b="1" dirty="0">
                <a:latin typeface="Courier New"/>
                <a:cs typeface="Arial"/>
              </a:rPr>
              <a:t>);</a:t>
            </a: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}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}</a:t>
            </a:r>
            <a:endParaRPr lang="en-US" sz="1200">
              <a:latin typeface="Courier New"/>
              <a:cs typeface="Arial"/>
            </a:endParaRPr>
          </a:p>
          <a:p>
            <a:pPr algn="l"/>
            <a:endParaRPr lang="en-US" sz="1200" dirty="0">
              <a:latin typeface="Courier New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3395410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 Patterns">
  <a:themeElements>
    <a:clrScheme name="Design Patterns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Design Patterns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>
            <a:alpha val="50000"/>
          </a:srgbClr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4000" tIns="36000" rIns="54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>
            <a:alpha val="50000"/>
          </a:srgbClr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4000" tIns="36000" rIns="54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sign Patterns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tterns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tterns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492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492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648</Words>
  <Application>Microsoft Office PowerPoint</Application>
  <PresentationFormat>On-screen Show (4:3)</PresentationFormat>
  <Paragraphs>197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Courier New</vt:lpstr>
      <vt:lpstr>Garamond</vt:lpstr>
      <vt:lpstr>Lucida Sans Unicode</vt:lpstr>
      <vt:lpstr>Wingdings</vt:lpstr>
      <vt:lpstr>Design Patterns</vt:lpstr>
      <vt:lpstr>Default</vt:lpstr>
      <vt:lpstr>Command</vt:lpstr>
      <vt:lpstr>Briefly</vt:lpstr>
      <vt:lpstr>Basic example</vt:lpstr>
      <vt:lpstr>Basic example</vt:lpstr>
      <vt:lpstr>Formal structure</vt:lpstr>
      <vt:lpstr>Receiver</vt:lpstr>
      <vt:lpstr>Receiver</vt:lpstr>
      <vt:lpstr>Undo &amp; Redo</vt:lpstr>
      <vt:lpstr>Undo &amp; Redo</vt:lpstr>
      <vt:lpstr>Macro</vt:lpstr>
      <vt:lpstr>Functional</vt:lpstr>
      <vt:lpstr>Known uses</vt:lpstr>
      <vt:lpstr>Related design patterns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Filip O</cp:lastModifiedBy>
  <cp:revision>180</cp:revision>
  <cp:lastPrinted>1601-01-01T00:00:00Z</cp:lastPrinted>
  <dcterms:created xsi:type="dcterms:W3CDTF">1601-01-01T00:00:00Z</dcterms:created>
  <dcterms:modified xsi:type="dcterms:W3CDTF">2023-07-10T12:49:30Z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