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3" r:id="rId2"/>
    <p:sldId id="259" r:id="rId3"/>
    <p:sldId id="260" r:id="rId4"/>
    <p:sldId id="261" r:id="rId5"/>
    <p:sldId id="272" r:id="rId6"/>
    <p:sldId id="262" r:id="rId7"/>
    <p:sldId id="27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4" r:id="rId17"/>
    <p:sldId id="265" r:id="rId18"/>
    <p:sldId id="266" r:id="rId19"/>
    <p:sldId id="267" r:id="rId20"/>
    <p:sldId id="268" r:id="rId21"/>
    <p:sldId id="269" r:id="rId22"/>
  </p:sldIdLst>
  <p:sldSz cx="12192000" cy="6858000"/>
  <p:notesSz cx="6858000" cy="9144000"/>
  <p:defaultTextStyle>
    <a:defPPr rtl="0"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07" autoAdjust="0"/>
  </p:normalViewPr>
  <p:slideViewPr>
    <p:cSldViewPr snapToGrid="0">
      <p:cViewPr varScale="1">
        <p:scale>
          <a:sx n="54" d="100"/>
          <a:sy n="54" d="100"/>
        </p:scale>
        <p:origin x="52" y="8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7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95732A-F951-4E41-B4E4-151B046189F9}" type="doc">
      <dgm:prSet loTypeId="urn:microsoft.com/office/officeart/2009/3/layout/HorizontalOrganizationChart" loCatId="hierarchy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FB1F7C48-52DD-4631-8FF8-BE03540FA8A9}">
      <dgm:prSet custT="1"/>
      <dgm:spPr/>
      <dgm:t>
        <a:bodyPr/>
        <a:lstStyle/>
        <a:p>
          <a:r>
            <a:rPr lang="sk-SK" sz="2000" dirty="0" err="1">
              <a:solidFill>
                <a:schemeClr val="tx1"/>
              </a:solidFill>
            </a:rPr>
            <a:t>Separates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the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object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creation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process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from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its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usage</a:t>
          </a:r>
          <a:endParaRPr lang="en-US" sz="2000" dirty="0">
            <a:solidFill>
              <a:schemeClr val="tx1"/>
            </a:solidFill>
          </a:endParaRPr>
        </a:p>
      </dgm:t>
    </dgm:pt>
    <dgm:pt modelId="{ABF0CBC2-B488-4232-83BD-83F94DF8F37A}" type="parTrans" cxnId="{E3310575-8FFE-4402-854B-5C222F7A48CE}">
      <dgm:prSet/>
      <dgm:spPr/>
      <dgm:t>
        <a:bodyPr/>
        <a:lstStyle/>
        <a:p>
          <a:endParaRPr lang="en-US"/>
        </a:p>
      </dgm:t>
    </dgm:pt>
    <dgm:pt modelId="{1888BA67-BA0F-410D-826A-AA7AFB4D9FD4}" type="sibTrans" cxnId="{E3310575-8FFE-4402-854B-5C222F7A48CE}">
      <dgm:prSet/>
      <dgm:spPr/>
      <dgm:t>
        <a:bodyPr/>
        <a:lstStyle/>
        <a:p>
          <a:endParaRPr lang="en-US"/>
        </a:p>
      </dgm:t>
    </dgm:pt>
    <dgm:pt modelId="{9AFC0563-B1B8-4A08-BB61-EB68B096AB3D}">
      <dgm:prSet custT="1"/>
      <dgm:spPr/>
      <dgm:t>
        <a:bodyPr/>
        <a:lstStyle/>
        <a:p>
          <a:r>
            <a:rPr lang="sk-SK" sz="2000" b="0" i="0" u="none" dirty="0" err="1">
              <a:solidFill>
                <a:schemeClr val="tx1"/>
              </a:solidFill>
            </a:rPr>
            <a:t>Relies</a:t>
          </a:r>
          <a:r>
            <a:rPr lang="sk-SK" sz="2000" b="0" i="0" u="none" dirty="0">
              <a:solidFill>
                <a:schemeClr val="tx1"/>
              </a:solidFill>
            </a:rPr>
            <a:t> on </a:t>
          </a:r>
          <a:r>
            <a:rPr lang="sk-SK" sz="2000" b="0" i="0" u="none" dirty="0" err="1">
              <a:solidFill>
                <a:schemeClr val="tx1"/>
              </a:solidFill>
            </a:rPr>
            <a:t>abstractions</a:t>
          </a:r>
          <a:r>
            <a:rPr lang="sk-SK" sz="2000" b="0" i="0" u="none" dirty="0">
              <a:solidFill>
                <a:schemeClr val="tx1"/>
              </a:solidFill>
            </a:rPr>
            <a:t> </a:t>
          </a:r>
          <a:r>
            <a:rPr lang="sk-SK" sz="2000" b="0" i="0" u="none" dirty="0" err="1">
              <a:solidFill>
                <a:schemeClr val="tx1"/>
              </a:solidFill>
            </a:rPr>
            <a:t>rather</a:t>
          </a:r>
          <a:r>
            <a:rPr lang="sk-SK" sz="2000" b="0" i="0" u="none" dirty="0">
              <a:solidFill>
                <a:schemeClr val="tx1"/>
              </a:solidFill>
            </a:rPr>
            <a:t> </a:t>
          </a:r>
          <a:r>
            <a:rPr lang="sk-SK" sz="2000" b="0" i="0" u="none" dirty="0" err="1">
              <a:solidFill>
                <a:schemeClr val="tx1"/>
              </a:solidFill>
            </a:rPr>
            <a:t>than</a:t>
          </a:r>
          <a:r>
            <a:rPr lang="sk-SK" sz="2000" b="0" i="0" u="none" dirty="0">
              <a:solidFill>
                <a:schemeClr val="tx1"/>
              </a:solidFill>
            </a:rPr>
            <a:t> </a:t>
          </a:r>
          <a:r>
            <a:rPr lang="sk-SK" sz="2000" b="0" i="0" u="none" dirty="0" err="1">
              <a:solidFill>
                <a:schemeClr val="tx1"/>
              </a:solidFill>
            </a:rPr>
            <a:t>specific</a:t>
          </a:r>
          <a:r>
            <a:rPr lang="sk-SK" sz="2000" b="0" i="0" u="none" dirty="0">
              <a:solidFill>
                <a:schemeClr val="tx1"/>
              </a:solidFill>
            </a:rPr>
            <a:t> </a:t>
          </a:r>
          <a:r>
            <a:rPr lang="sk-SK" sz="2000" b="0" i="0" u="none" dirty="0" err="1">
              <a:solidFill>
                <a:schemeClr val="tx1"/>
              </a:solidFill>
            </a:rPr>
            <a:t>implementations</a:t>
          </a:r>
          <a:r>
            <a:rPr lang="sk-SK" sz="2000" b="0" i="0" u="none" dirty="0">
              <a:solidFill>
                <a:schemeClr val="tx1"/>
              </a:solidFill>
            </a:rPr>
            <a:t> </a:t>
          </a:r>
          <a:endParaRPr lang="en-US" sz="2000" b="0" i="0" u="none" dirty="0">
            <a:solidFill>
              <a:schemeClr val="tx1"/>
            </a:solidFill>
          </a:endParaRPr>
        </a:p>
      </dgm:t>
    </dgm:pt>
    <dgm:pt modelId="{2A0F9B82-A0E6-4CA2-8EA9-442A269740E0}" type="parTrans" cxnId="{D16B452F-E013-47AA-94B3-93D16C90E597}">
      <dgm:prSet/>
      <dgm:spPr/>
      <dgm:t>
        <a:bodyPr/>
        <a:lstStyle/>
        <a:p>
          <a:endParaRPr lang="en-US"/>
        </a:p>
      </dgm:t>
    </dgm:pt>
    <dgm:pt modelId="{D9EAE04A-F317-41B2-83D7-C61072CC63EF}" type="sibTrans" cxnId="{D16B452F-E013-47AA-94B3-93D16C90E597}">
      <dgm:prSet/>
      <dgm:spPr/>
      <dgm:t>
        <a:bodyPr/>
        <a:lstStyle/>
        <a:p>
          <a:endParaRPr lang="en-US"/>
        </a:p>
      </dgm:t>
    </dgm:pt>
    <dgm:pt modelId="{ECD335C1-657A-4F50-827D-57E81F688420}">
      <dgm:prSet custT="1"/>
      <dgm:spPr/>
      <dgm:t>
        <a:bodyPr/>
        <a:lstStyle/>
        <a:p>
          <a:r>
            <a:rPr lang="sk-SK" sz="2000" dirty="0" err="1">
              <a:solidFill>
                <a:schemeClr val="tx1"/>
              </a:solidFill>
            </a:rPr>
            <a:t>Provides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control</a:t>
          </a:r>
          <a:r>
            <a:rPr lang="sk-SK" sz="2000" dirty="0">
              <a:solidFill>
                <a:schemeClr val="tx1"/>
              </a:solidFill>
            </a:rPr>
            <a:t> over </a:t>
          </a:r>
          <a:r>
            <a:rPr lang="sk-SK" sz="2000" dirty="0" err="1">
              <a:solidFill>
                <a:schemeClr val="tx1"/>
              </a:solidFill>
            </a:rPr>
            <a:t>what</a:t>
          </a:r>
          <a:r>
            <a:rPr lang="sk-SK" sz="2000" dirty="0">
              <a:solidFill>
                <a:schemeClr val="tx1"/>
              </a:solidFill>
            </a:rPr>
            <a:t>, </a:t>
          </a:r>
          <a:r>
            <a:rPr lang="sk-SK" sz="2000" dirty="0" err="1">
              <a:solidFill>
                <a:schemeClr val="tx1"/>
              </a:solidFill>
            </a:rPr>
            <a:t>who</a:t>
          </a:r>
          <a:r>
            <a:rPr lang="sk-SK" sz="2000" dirty="0">
              <a:solidFill>
                <a:schemeClr val="tx1"/>
              </a:solidFill>
            </a:rPr>
            <a:t>, </a:t>
          </a:r>
          <a:r>
            <a:rPr lang="sk-SK" sz="2000" dirty="0" err="1">
              <a:solidFill>
                <a:schemeClr val="tx1"/>
              </a:solidFill>
            </a:rPr>
            <a:t>how</a:t>
          </a:r>
          <a:r>
            <a:rPr lang="sk-SK" sz="2000" dirty="0">
              <a:solidFill>
                <a:schemeClr val="tx1"/>
              </a:solidFill>
            </a:rPr>
            <a:t> and </a:t>
          </a:r>
          <a:r>
            <a:rPr lang="sk-SK" sz="2000" dirty="0" err="1">
              <a:solidFill>
                <a:schemeClr val="tx1"/>
              </a:solidFill>
            </a:rPr>
            <a:t>when</a:t>
          </a:r>
          <a:r>
            <a:rPr lang="sk-SK" sz="2000" dirty="0">
              <a:solidFill>
                <a:schemeClr val="tx1"/>
              </a:solidFill>
            </a:rPr>
            <a:t> </a:t>
          </a:r>
          <a:r>
            <a:rPr lang="sk-SK" sz="2000" dirty="0" err="1">
              <a:solidFill>
                <a:schemeClr val="tx1"/>
              </a:solidFill>
            </a:rPr>
            <a:t>objects</a:t>
          </a:r>
          <a:r>
            <a:rPr lang="sk-SK" sz="2000" dirty="0">
              <a:solidFill>
                <a:schemeClr val="tx1"/>
              </a:solidFill>
            </a:rPr>
            <a:t> are </a:t>
          </a:r>
          <a:r>
            <a:rPr lang="sk-SK" sz="2000" dirty="0" err="1">
              <a:solidFill>
                <a:schemeClr val="tx1"/>
              </a:solidFill>
            </a:rPr>
            <a:t>created</a:t>
          </a:r>
          <a:endParaRPr lang="en-US" sz="2000" dirty="0">
            <a:solidFill>
              <a:schemeClr val="tx1"/>
            </a:solidFill>
          </a:endParaRPr>
        </a:p>
      </dgm:t>
    </dgm:pt>
    <dgm:pt modelId="{F3AC6DFA-712B-47DF-A7AA-E82A889A4EC8}" type="parTrans" cxnId="{F57FA4E3-B041-400E-B30D-3125C2254C55}">
      <dgm:prSet/>
      <dgm:spPr/>
      <dgm:t>
        <a:bodyPr/>
        <a:lstStyle/>
        <a:p>
          <a:endParaRPr lang="en-US"/>
        </a:p>
      </dgm:t>
    </dgm:pt>
    <dgm:pt modelId="{D239CBCE-CE65-4F1A-86D9-7DAE8B30ABD4}" type="sibTrans" cxnId="{F57FA4E3-B041-400E-B30D-3125C2254C55}">
      <dgm:prSet/>
      <dgm:spPr/>
      <dgm:t>
        <a:bodyPr/>
        <a:lstStyle/>
        <a:p>
          <a:endParaRPr lang="en-US"/>
        </a:p>
      </dgm:t>
    </dgm:pt>
    <dgm:pt modelId="{7ADD197C-C465-4228-86AF-AA91B420A3C8}" type="pres">
      <dgm:prSet presAssocID="{0895732A-F951-4E41-B4E4-151B046189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883A120-04A4-47C5-8445-88243AF759B3}" type="pres">
      <dgm:prSet presAssocID="{FB1F7C48-52DD-4631-8FF8-BE03540FA8A9}" presName="hierRoot1" presStyleCnt="0">
        <dgm:presLayoutVars>
          <dgm:hierBranch val="init"/>
        </dgm:presLayoutVars>
      </dgm:prSet>
      <dgm:spPr/>
    </dgm:pt>
    <dgm:pt modelId="{26AA992B-BA89-4108-9248-4FF36C99D6FE}" type="pres">
      <dgm:prSet presAssocID="{FB1F7C48-52DD-4631-8FF8-BE03540FA8A9}" presName="rootComposite1" presStyleCnt="0"/>
      <dgm:spPr/>
    </dgm:pt>
    <dgm:pt modelId="{5AE4AA47-BF00-4B91-89BD-F5C9A89F2A0F}" type="pres">
      <dgm:prSet presAssocID="{FB1F7C48-52DD-4631-8FF8-BE03540FA8A9}" presName="rootText1" presStyleLbl="node0" presStyleIdx="0" presStyleCnt="3">
        <dgm:presLayoutVars>
          <dgm:chPref val="3"/>
        </dgm:presLayoutVars>
      </dgm:prSet>
      <dgm:spPr/>
    </dgm:pt>
    <dgm:pt modelId="{257D8544-9948-4862-AEAE-767EBC3F5644}" type="pres">
      <dgm:prSet presAssocID="{FB1F7C48-52DD-4631-8FF8-BE03540FA8A9}" presName="rootConnector1" presStyleLbl="node1" presStyleIdx="0" presStyleCnt="0"/>
      <dgm:spPr/>
    </dgm:pt>
    <dgm:pt modelId="{BB779811-FEA4-46B7-A781-1A0E6FD70620}" type="pres">
      <dgm:prSet presAssocID="{FB1F7C48-52DD-4631-8FF8-BE03540FA8A9}" presName="hierChild2" presStyleCnt="0"/>
      <dgm:spPr/>
    </dgm:pt>
    <dgm:pt modelId="{F8EF2110-E2DF-4A08-9882-702CFAC933CE}" type="pres">
      <dgm:prSet presAssocID="{FB1F7C48-52DD-4631-8FF8-BE03540FA8A9}" presName="hierChild3" presStyleCnt="0"/>
      <dgm:spPr/>
    </dgm:pt>
    <dgm:pt modelId="{6A9C66B9-4FE8-4ED9-8DB9-E312103D444D}" type="pres">
      <dgm:prSet presAssocID="{9AFC0563-B1B8-4A08-BB61-EB68B096AB3D}" presName="hierRoot1" presStyleCnt="0">
        <dgm:presLayoutVars>
          <dgm:hierBranch val="init"/>
        </dgm:presLayoutVars>
      </dgm:prSet>
      <dgm:spPr/>
    </dgm:pt>
    <dgm:pt modelId="{EEA63DCA-9DC1-40B4-A248-B0710E2C0563}" type="pres">
      <dgm:prSet presAssocID="{9AFC0563-B1B8-4A08-BB61-EB68B096AB3D}" presName="rootComposite1" presStyleCnt="0"/>
      <dgm:spPr/>
    </dgm:pt>
    <dgm:pt modelId="{6EDB852F-6951-481A-B695-FD1A577E20BA}" type="pres">
      <dgm:prSet presAssocID="{9AFC0563-B1B8-4A08-BB61-EB68B096AB3D}" presName="rootText1" presStyleLbl="node0" presStyleIdx="1" presStyleCnt="3">
        <dgm:presLayoutVars>
          <dgm:chPref val="3"/>
        </dgm:presLayoutVars>
      </dgm:prSet>
      <dgm:spPr/>
    </dgm:pt>
    <dgm:pt modelId="{AD759380-C0EF-4ED8-9D44-5416738B3759}" type="pres">
      <dgm:prSet presAssocID="{9AFC0563-B1B8-4A08-BB61-EB68B096AB3D}" presName="rootConnector1" presStyleLbl="node1" presStyleIdx="0" presStyleCnt="0"/>
      <dgm:spPr/>
    </dgm:pt>
    <dgm:pt modelId="{66B42B97-FDD5-4ACF-9827-0446AC4E06A3}" type="pres">
      <dgm:prSet presAssocID="{9AFC0563-B1B8-4A08-BB61-EB68B096AB3D}" presName="hierChild2" presStyleCnt="0"/>
      <dgm:spPr/>
    </dgm:pt>
    <dgm:pt modelId="{4FCABD45-B3BA-4E01-B8A3-64A82F0F878F}" type="pres">
      <dgm:prSet presAssocID="{9AFC0563-B1B8-4A08-BB61-EB68B096AB3D}" presName="hierChild3" presStyleCnt="0"/>
      <dgm:spPr/>
    </dgm:pt>
    <dgm:pt modelId="{EB48E681-B31F-4D59-B166-4EDF45E0D08E}" type="pres">
      <dgm:prSet presAssocID="{ECD335C1-657A-4F50-827D-57E81F688420}" presName="hierRoot1" presStyleCnt="0">
        <dgm:presLayoutVars>
          <dgm:hierBranch val="init"/>
        </dgm:presLayoutVars>
      </dgm:prSet>
      <dgm:spPr/>
    </dgm:pt>
    <dgm:pt modelId="{8B7F3D8A-B272-4989-A4E5-D0409DB80F0C}" type="pres">
      <dgm:prSet presAssocID="{ECD335C1-657A-4F50-827D-57E81F688420}" presName="rootComposite1" presStyleCnt="0"/>
      <dgm:spPr/>
    </dgm:pt>
    <dgm:pt modelId="{C88DFB30-57DE-49B7-81A2-69586AA238A7}" type="pres">
      <dgm:prSet presAssocID="{ECD335C1-657A-4F50-827D-57E81F688420}" presName="rootText1" presStyleLbl="node0" presStyleIdx="2" presStyleCnt="3">
        <dgm:presLayoutVars>
          <dgm:chPref val="3"/>
        </dgm:presLayoutVars>
      </dgm:prSet>
      <dgm:spPr/>
    </dgm:pt>
    <dgm:pt modelId="{9112B799-B9A8-49E0-A3BB-DD52F761BB46}" type="pres">
      <dgm:prSet presAssocID="{ECD335C1-657A-4F50-827D-57E81F688420}" presName="rootConnector1" presStyleLbl="node1" presStyleIdx="0" presStyleCnt="0"/>
      <dgm:spPr/>
    </dgm:pt>
    <dgm:pt modelId="{AC25C8D4-352C-49D9-810D-0F565A4A7725}" type="pres">
      <dgm:prSet presAssocID="{ECD335C1-657A-4F50-827D-57E81F688420}" presName="hierChild2" presStyleCnt="0"/>
      <dgm:spPr/>
    </dgm:pt>
    <dgm:pt modelId="{289AC601-56BA-4D2C-9F3C-563DF20F04B2}" type="pres">
      <dgm:prSet presAssocID="{ECD335C1-657A-4F50-827D-57E81F688420}" presName="hierChild3" presStyleCnt="0"/>
      <dgm:spPr/>
    </dgm:pt>
  </dgm:ptLst>
  <dgm:cxnLst>
    <dgm:cxn modelId="{AF09A305-B3E0-49F7-8A5A-9F1CD4DEAFA6}" type="presOf" srcId="{FB1F7C48-52DD-4631-8FF8-BE03540FA8A9}" destId="{257D8544-9948-4862-AEAE-767EBC3F5644}" srcOrd="1" destOrd="0" presId="urn:microsoft.com/office/officeart/2009/3/layout/HorizontalOrganizationChart"/>
    <dgm:cxn modelId="{D16B452F-E013-47AA-94B3-93D16C90E597}" srcId="{0895732A-F951-4E41-B4E4-151B046189F9}" destId="{9AFC0563-B1B8-4A08-BB61-EB68B096AB3D}" srcOrd="1" destOrd="0" parTransId="{2A0F9B82-A0E6-4CA2-8EA9-442A269740E0}" sibTransId="{D9EAE04A-F317-41B2-83D7-C61072CC63EF}"/>
    <dgm:cxn modelId="{FB71C46B-FF10-4B35-821A-C16609E3F994}" type="presOf" srcId="{0895732A-F951-4E41-B4E4-151B046189F9}" destId="{7ADD197C-C465-4228-86AF-AA91B420A3C8}" srcOrd="0" destOrd="0" presId="urn:microsoft.com/office/officeart/2009/3/layout/HorizontalOrganizationChart"/>
    <dgm:cxn modelId="{E3310575-8FFE-4402-854B-5C222F7A48CE}" srcId="{0895732A-F951-4E41-B4E4-151B046189F9}" destId="{FB1F7C48-52DD-4631-8FF8-BE03540FA8A9}" srcOrd="0" destOrd="0" parTransId="{ABF0CBC2-B488-4232-83BD-83F94DF8F37A}" sibTransId="{1888BA67-BA0F-410D-826A-AA7AFB4D9FD4}"/>
    <dgm:cxn modelId="{A44EC47D-CC46-4E2C-B99E-028E59EC7631}" type="presOf" srcId="{9AFC0563-B1B8-4A08-BB61-EB68B096AB3D}" destId="{6EDB852F-6951-481A-B695-FD1A577E20BA}" srcOrd="0" destOrd="0" presId="urn:microsoft.com/office/officeart/2009/3/layout/HorizontalOrganizationChart"/>
    <dgm:cxn modelId="{3FB3C38C-D7E2-4E5F-8064-7E5E8C019DC2}" type="presOf" srcId="{ECD335C1-657A-4F50-827D-57E81F688420}" destId="{C88DFB30-57DE-49B7-81A2-69586AA238A7}" srcOrd="0" destOrd="0" presId="urn:microsoft.com/office/officeart/2009/3/layout/HorizontalOrganizationChart"/>
    <dgm:cxn modelId="{448679B0-45F5-46DC-A131-8FB63EF3B575}" type="presOf" srcId="{FB1F7C48-52DD-4631-8FF8-BE03540FA8A9}" destId="{5AE4AA47-BF00-4B91-89BD-F5C9A89F2A0F}" srcOrd="0" destOrd="0" presId="urn:microsoft.com/office/officeart/2009/3/layout/HorizontalOrganizationChart"/>
    <dgm:cxn modelId="{D59734C3-862E-46A7-8B29-E828E82787AC}" type="presOf" srcId="{ECD335C1-657A-4F50-827D-57E81F688420}" destId="{9112B799-B9A8-49E0-A3BB-DD52F761BB46}" srcOrd="1" destOrd="0" presId="urn:microsoft.com/office/officeart/2009/3/layout/HorizontalOrganizationChart"/>
    <dgm:cxn modelId="{F5FB67C9-FF82-4444-B9FA-64C7E2C04AD0}" type="presOf" srcId="{9AFC0563-B1B8-4A08-BB61-EB68B096AB3D}" destId="{AD759380-C0EF-4ED8-9D44-5416738B3759}" srcOrd="1" destOrd="0" presId="urn:microsoft.com/office/officeart/2009/3/layout/HorizontalOrganizationChart"/>
    <dgm:cxn modelId="{F57FA4E3-B041-400E-B30D-3125C2254C55}" srcId="{0895732A-F951-4E41-B4E4-151B046189F9}" destId="{ECD335C1-657A-4F50-827D-57E81F688420}" srcOrd="2" destOrd="0" parTransId="{F3AC6DFA-712B-47DF-A7AA-E82A889A4EC8}" sibTransId="{D239CBCE-CE65-4F1A-86D9-7DAE8B30ABD4}"/>
    <dgm:cxn modelId="{340BFE14-46DE-4FF2-84CE-7A7DCFFB482B}" type="presParOf" srcId="{7ADD197C-C465-4228-86AF-AA91B420A3C8}" destId="{4883A120-04A4-47C5-8445-88243AF759B3}" srcOrd="0" destOrd="0" presId="urn:microsoft.com/office/officeart/2009/3/layout/HorizontalOrganizationChart"/>
    <dgm:cxn modelId="{FD0F3FCA-23E1-4AC0-B306-7CDE986B2494}" type="presParOf" srcId="{4883A120-04A4-47C5-8445-88243AF759B3}" destId="{26AA992B-BA89-4108-9248-4FF36C99D6FE}" srcOrd="0" destOrd="0" presId="urn:microsoft.com/office/officeart/2009/3/layout/HorizontalOrganizationChart"/>
    <dgm:cxn modelId="{89B8C2E4-8750-4927-9FD6-6B4604AE77C8}" type="presParOf" srcId="{26AA992B-BA89-4108-9248-4FF36C99D6FE}" destId="{5AE4AA47-BF00-4B91-89BD-F5C9A89F2A0F}" srcOrd="0" destOrd="0" presId="urn:microsoft.com/office/officeart/2009/3/layout/HorizontalOrganizationChart"/>
    <dgm:cxn modelId="{BFBDFD4B-16B8-42A8-B0D0-FF607B861CD5}" type="presParOf" srcId="{26AA992B-BA89-4108-9248-4FF36C99D6FE}" destId="{257D8544-9948-4862-AEAE-767EBC3F5644}" srcOrd="1" destOrd="0" presId="urn:microsoft.com/office/officeart/2009/3/layout/HorizontalOrganizationChart"/>
    <dgm:cxn modelId="{A3F5A8BB-1ED3-4073-AFA3-B876602D25EA}" type="presParOf" srcId="{4883A120-04A4-47C5-8445-88243AF759B3}" destId="{BB779811-FEA4-46B7-A781-1A0E6FD70620}" srcOrd="1" destOrd="0" presId="urn:microsoft.com/office/officeart/2009/3/layout/HorizontalOrganizationChart"/>
    <dgm:cxn modelId="{3AA7CB13-2DAD-4CB4-A613-4F37B7A2CA88}" type="presParOf" srcId="{4883A120-04A4-47C5-8445-88243AF759B3}" destId="{F8EF2110-E2DF-4A08-9882-702CFAC933CE}" srcOrd="2" destOrd="0" presId="urn:microsoft.com/office/officeart/2009/3/layout/HorizontalOrganizationChart"/>
    <dgm:cxn modelId="{37D6BB5D-FB82-4E8B-8DC4-3AD1E1386358}" type="presParOf" srcId="{7ADD197C-C465-4228-86AF-AA91B420A3C8}" destId="{6A9C66B9-4FE8-4ED9-8DB9-E312103D444D}" srcOrd="1" destOrd="0" presId="urn:microsoft.com/office/officeart/2009/3/layout/HorizontalOrganizationChart"/>
    <dgm:cxn modelId="{8561AED6-B0C7-4A30-909D-8A7E8C64D84F}" type="presParOf" srcId="{6A9C66B9-4FE8-4ED9-8DB9-E312103D444D}" destId="{EEA63DCA-9DC1-40B4-A248-B0710E2C0563}" srcOrd="0" destOrd="0" presId="urn:microsoft.com/office/officeart/2009/3/layout/HorizontalOrganizationChart"/>
    <dgm:cxn modelId="{86418982-CA3A-41E9-AF54-15EE643F0F80}" type="presParOf" srcId="{EEA63DCA-9DC1-40B4-A248-B0710E2C0563}" destId="{6EDB852F-6951-481A-B695-FD1A577E20BA}" srcOrd="0" destOrd="0" presId="urn:microsoft.com/office/officeart/2009/3/layout/HorizontalOrganizationChart"/>
    <dgm:cxn modelId="{C19E0A21-3BA4-4B27-B2DA-013C213F125C}" type="presParOf" srcId="{EEA63DCA-9DC1-40B4-A248-B0710E2C0563}" destId="{AD759380-C0EF-4ED8-9D44-5416738B3759}" srcOrd="1" destOrd="0" presId="urn:microsoft.com/office/officeart/2009/3/layout/HorizontalOrganizationChart"/>
    <dgm:cxn modelId="{0F9EE526-3C0B-46DD-B593-FFAFA25FCA81}" type="presParOf" srcId="{6A9C66B9-4FE8-4ED9-8DB9-E312103D444D}" destId="{66B42B97-FDD5-4ACF-9827-0446AC4E06A3}" srcOrd="1" destOrd="0" presId="urn:microsoft.com/office/officeart/2009/3/layout/HorizontalOrganizationChart"/>
    <dgm:cxn modelId="{05B871C6-BC6B-44D5-B39C-9D02C44E4721}" type="presParOf" srcId="{6A9C66B9-4FE8-4ED9-8DB9-E312103D444D}" destId="{4FCABD45-B3BA-4E01-B8A3-64A82F0F878F}" srcOrd="2" destOrd="0" presId="urn:microsoft.com/office/officeart/2009/3/layout/HorizontalOrganizationChart"/>
    <dgm:cxn modelId="{E3E72B06-9AD5-4CD9-AB34-DCD48AF8A888}" type="presParOf" srcId="{7ADD197C-C465-4228-86AF-AA91B420A3C8}" destId="{EB48E681-B31F-4D59-B166-4EDF45E0D08E}" srcOrd="2" destOrd="0" presId="urn:microsoft.com/office/officeart/2009/3/layout/HorizontalOrganizationChart"/>
    <dgm:cxn modelId="{7EE4D22C-EC07-4724-A663-B4BC699AA33C}" type="presParOf" srcId="{EB48E681-B31F-4D59-B166-4EDF45E0D08E}" destId="{8B7F3D8A-B272-4989-A4E5-D0409DB80F0C}" srcOrd="0" destOrd="0" presId="urn:microsoft.com/office/officeart/2009/3/layout/HorizontalOrganizationChart"/>
    <dgm:cxn modelId="{CC68C60F-7941-48F8-9488-6F4C4958BC82}" type="presParOf" srcId="{8B7F3D8A-B272-4989-A4E5-D0409DB80F0C}" destId="{C88DFB30-57DE-49B7-81A2-69586AA238A7}" srcOrd="0" destOrd="0" presId="urn:microsoft.com/office/officeart/2009/3/layout/HorizontalOrganizationChart"/>
    <dgm:cxn modelId="{4E605852-CE5B-4633-A9A2-F1D664BDEAA1}" type="presParOf" srcId="{8B7F3D8A-B272-4989-A4E5-D0409DB80F0C}" destId="{9112B799-B9A8-49E0-A3BB-DD52F761BB46}" srcOrd="1" destOrd="0" presId="urn:microsoft.com/office/officeart/2009/3/layout/HorizontalOrganizationChart"/>
    <dgm:cxn modelId="{8AE0A0F5-5088-40C7-BF87-B3727F3614F1}" type="presParOf" srcId="{EB48E681-B31F-4D59-B166-4EDF45E0D08E}" destId="{AC25C8D4-352C-49D9-810D-0F565A4A7725}" srcOrd="1" destOrd="0" presId="urn:microsoft.com/office/officeart/2009/3/layout/HorizontalOrganizationChart"/>
    <dgm:cxn modelId="{BC1F787F-353A-40BD-95D8-72E0C8DBED26}" type="presParOf" srcId="{EB48E681-B31F-4D59-B166-4EDF45E0D08E}" destId="{289AC601-56BA-4D2C-9F3C-563DF20F04B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DC553F-55AE-4550-954F-201761C249B7}" type="doc">
      <dgm:prSet loTypeId="urn:microsoft.com/office/officeart/2008/layout/LinedList" loCatId="list" qsTypeId="urn:microsoft.com/office/officeart/2005/8/quickstyle/simple5" qsCatId="simple" csTypeId="urn:microsoft.com/office/officeart/2005/8/colors/accent3_5" csCatId="accent3"/>
      <dgm:spPr/>
      <dgm:t>
        <a:bodyPr/>
        <a:lstStyle/>
        <a:p>
          <a:endParaRPr lang="en-US"/>
        </a:p>
      </dgm:t>
    </dgm:pt>
    <dgm:pt modelId="{5C5EACC1-CAD2-41B4-B36D-65C9DB9F3906}">
      <dgm:prSet custT="1"/>
      <dgm:spPr/>
      <dgm:t>
        <a:bodyPr/>
        <a:lstStyle/>
        <a:p>
          <a:r>
            <a:rPr lang="sk-SK" sz="3200" dirty="0" err="1"/>
            <a:t>Create</a:t>
          </a:r>
          <a:r>
            <a:rPr lang="sk-SK" sz="3200" dirty="0"/>
            <a:t> </a:t>
          </a:r>
          <a:r>
            <a:rPr lang="sk-SK" sz="3200" dirty="0" err="1"/>
            <a:t>whole</a:t>
          </a:r>
          <a:r>
            <a:rPr lang="sk-SK" sz="3200" dirty="0"/>
            <a:t> </a:t>
          </a:r>
          <a:r>
            <a:rPr lang="en-US" sz="3200" dirty="0"/>
            <a:t>“families” of related objects without specify</a:t>
          </a:r>
          <a:r>
            <a:rPr lang="sk-SK" sz="3200" dirty="0" err="1"/>
            <a:t>ing</a:t>
          </a:r>
          <a:r>
            <a:rPr lang="sk-SK" sz="3200" dirty="0"/>
            <a:t> </a:t>
          </a:r>
          <a:r>
            <a:rPr lang="sk-SK" sz="3200" dirty="0" err="1"/>
            <a:t>their</a:t>
          </a:r>
          <a:r>
            <a:rPr lang="sk-SK" sz="3200" dirty="0"/>
            <a:t> </a:t>
          </a:r>
          <a:r>
            <a:rPr lang="sk-SK" sz="3200" dirty="0" err="1"/>
            <a:t>concrete</a:t>
          </a:r>
          <a:r>
            <a:rPr lang="sk-SK" sz="3200" dirty="0"/>
            <a:t> </a:t>
          </a:r>
          <a:r>
            <a:rPr lang="sk-SK" sz="3200" dirty="0" err="1"/>
            <a:t>classes</a:t>
          </a:r>
          <a:endParaRPr lang="en-US" sz="3200" dirty="0"/>
        </a:p>
      </dgm:t>
    </dgm:pt>
    <dgm:pt modelId="{36A98794-B68C-45ED-9A76-3BC674AE8600}" type="parTrans" cxnId="{CF6D1A01-25FB-49A8-95F3-950571CCCA5F}">
      <dgm:prSet/>
      <dgm:spPr/>
      <dgm:t>
        <a:bodyPr/>
        <a:lstStyle/>
        <a:p>
          <a:endParaRPr lang="en-US"/>
        </a:p>
      </dgm:t>
    </dgm:pt>
    <dgm:pt modelId="{77160637-50FB-4F23-AD9F-663C2B6817A9}" type="sibTrans" cxnId="{CF6D1A01-25FB-49A8-95F3-950571CCCA5F}">
      <dgm:prSet/>
      <dgm:spPr/>
      <dgm:t>
        <a:bodyPr/>
        <a:lstStyle/>
        <a:p>
          <a:endParaRPr lang="en-US"/>
        </a:p>
      </dgm:t>
    </dgm:pt>
    <dgm:pt modelId="{9A222C2E-39F7-4231-AC3C-355AA97B5532}">
      <dgm:prSet custT="1"/>
      <dgm:spPr/>
      <dgm:t>
        <a:bodyPr/>
        <a:lstStyle/>
        <a:p>
          <a:r>
            <a:rPr lang="sk-SK" sz="3200" dirty="0" err="1"/>
            <a:t>Client</a:t>
          </a:r>
          <a:r>
            <a:rPr lang="sk-SK" sz="3200" dirty="0"/>
            <a:t> </a:t>
          </a:r>
          <a:r>
            <a:rPr lang="sk-SK" sz="3200" dirty="0" err="1"/>
            <a:t>works</a:t>
          </a:r>
          <a:r>
            <a:rPr lang="sk-SK" sz="3200" dirty="0"/>
            <a:t> </a:t>
          </a:r>
          <a:r>
            <a:rPr lang="sk-SK" sz="3200" dirty="0" err="1"/>
            <a:t>only</a:t>
          </a:r>
          <a:r>
            <a:rPr lang="sk-SK" sz="3200" dirty="0"/>
            <a:t> </a:t>
          </a:r>
          <a:r>
            <a:rPr lang="sk-SK" sz="3200" dirty="0" err="1"/>
            <a:t>with</a:t>
          </a:r>
          <a:r>
            <a:rPr lang="sk-SK" sz="3200" dirty="0"/>
            <a:t> </a:t>
          </a:r>
          <a:r>
            <a:rPr lang="sk-SK" sz="3200" dirty="0" err="1"/>
            <a:t>abstract</a:t>
          </a:r>
          <a:r>
            <a:rPr lang="sk-SK" sz="3200" dirty="0"/>
            <a:t> interface</a:t>
          </a:r>
          <a:endParaRPr lang="en-US" sz="3200" dirty="0"/>
        </a:p>
      </dgm:t>
    </dgm:pt>
    <dgm:pt modelId="{D9F971F5-9004-412D-82FF-4A7C02F0CD13}" type="parTrans" cxnId="{CB98EB9D-231F-442D-8520-CF62FC263E53}">
      <dgm:prSet/>
      <dgm:spPr/>
      <dgm:t>
        <a:bodyPr/>
        <a:lstStyle/>
        <a:p>
          <a:endParaRPr lang="en-US"/>
        </a:p>
      </dgm:t>
    </dgm:pt>
    <dgm:pt modelId="{880BFA91-23B4-47FC-9FE7-D739D01E34F7}" type="sibTrans" cxnId="{CB98EB9D-231F-442D-8520-CF62FC263E53}">
      <dgm:prSet/>
      <dgm:spPr/>
      <dgm:t>
        <a:bodyPr/>
        <a:lstStyle/>
        <a:p>
          <a:endParaRPr lang="en-US"/>
        </a:p>
      </dgm:t>
    </dgm:pt>
    <dgm:pt modelId="{33E463F0-6329-45E3-9770-CFBC4CB5746C}" type="pres">
      <dgm:prSet presAssocID="{25DC553F-55AE-4550-954F-201761C249B7}" presName="vert0" presStyleCnt="0">
        <dgm:presLayoutVars>
          <dgm:dir/>
          <dgm:animOne val="branch"/>
          <dgm:animLvl val="lvl"/>
        </dgm:presLayoutVars>
      </dgm:prSet>
      <dgm:spPr/>
    </dgm:pt>
    <dgm:pt modelId="{39E7751F-45B8-43DB-AC3A-E78B58C4453D}" type="pres">
      <dgm:prSet presAssocID="{5C5EACC1-CAD2-41B4-B36D-65C9DB9F3906}" presName="thickLine" presStyleLbl="alignNode1" presStyleIdx="0" presStyleCnt="2"/>
      <dgm:spPr/>
    </dgm:pt>
    <dgm:pt modelId="{6910EC53-FB61-4CF4-BDC3-AD0F412C29E0}" type="pres">
      <dgm:prSet presAssocID="{5C5EACC1-CAD2-41B4-B36D-65C9DB9F3906}" presName="horz1" presStyleCnt="0"/>
      <dgm:spPr/>
    </dgm:pt>
    <dgm:pt modelId="{ACF13B18-3060-405A-95E4-7105B13EC521}" type="pres">
      <dgm:prSet presAssocID="{5C5EACC1-CAD2-41B4-B36D-65C9DB9F3906}" presName="tx1" presStyleLbl="revTx" presStyleIdx="0" presStyleCnt="2"/>
      <dgm:spPr/>
    </dgm:pt>
    <dgm:pt modelId="{C7BEBDF5-FDA5-44BD-8987-0C1D1372B845}" type="pres">
      <dgm:prSet presAssocID="{5C5EACC1-CAD2-41B4-B36D-65C9DB9F3906}" presName="vert1" presStyleCnt="0"/>
      <dgm:spPr/>
    </dgm:pt>
    <dgm:pt modelId="{CD270A2B-5A80-4D90-8A9D-3AAB3231FA18}" type="pres">
      <dgm:prSet presAssocID="{9A222C2E-39F7-4231-AC3C-355AA97B5532}" presName="thickLine" presStyleLbl="alignNode1" presStyleIdx="1" presStyleCnt="2"/>
      <dgm:spPr/>
    </dgm:pt>
    <dgm:pt modelId="{6083608D-CBB5-449D-8CC9-63702348FEB9}" type="pres">
      <dgm:prSet presAssocID="{9A222C2E-39F7-4231-AC3C-355AA97B5532}" presName="horz1" presStyleCnt="0"/>
      <dgm:spPr/>
    </dgm:pt>
    <dgm:pt modelId="{8D676848-A421-4138-80F5-F2D90EE2C60A}" type="pres">
      <dgm:prSet presAssocID="{9A222C2E-39F7-4231-AC3C-355AA97B5532}" presName="tx1" presStyleLbl="revTx" presStyleIdx="1" presStyleCnt="2"/>
      <dgm:spPr/>
    </dgm:pt>
    <dgm:pt modelId="{F11ED6C7-CEDE-4DA6-A685-05F3558BBC4C}" type="pres">
      <dgm:prSet presAssocID="{9A222C2E-39F7-4231-AC3C-355AA97B5532}" presName="vert1" presStyleCnt="0"/>
      <dgm:spPr/>
    </dgm:pt>
  </dgm:ptLst>
  <dgm:cxnLst>
    <dgm:cxn modelId="{CF6D1A01-25FB-49A8-95F3-950571CCCA5F}" srcId="{25DC553F-55AE-4550-954F-201761C249B7}" destId="{5C5EACC1-CAD2-41B4-B36D-65C9DB9F3906}" srcOrd="0" destOrd="0" parTransId="{36A98794-B68C-45ED-9A76-3BC674AE8600}" sibTransId="{77160637-50FB-4F23-AD9F-663C2B6817A9}"/>
    <dgm:cxn modelId="{6C8CF12C-18FC-4E34-8033-5EB030E397BE}" type="presOf" srcId="{9A222C2E-39F7-4231-AC3C-355AA97B5532}" destId="{8D676848-A421-4138-80F5-F2D90EE2C60A}" srcOrd="0" destOrd="0" presId="urn:microsoft.com/office/officeart/2008/layout/LinedList"/>
    <dgm:cxn modelId="{C6A39833-1AE7-4175-B5FE-D72082267A8C}" type="presOf" srcId="{25DC553F-55AE-4550-954F-201761C249B7}" destId="{33E463F0-6329-45E3-9770-CFBC4CB5746C}" srcOrd="0" destOrd="0" presId="urn:microsoft.com/office/officeart/2008/layout/LinedList"/>
    <dgm:cxn modelId="{CB98EB9D-231F-442D-8520-CF62FC263E53}" srcId="{25DC553F-55AE-4550-954F-201761C249B7}" destId="{9A222C2E-39F7-4231-AC3C-355AA97B5532}" srcOrd="1" destOrd="0" parTransId="{D9F971F5-9004-412D-82FF-4A7C02F0CD13}" sibTransId="{880BFA91-23B4-47FC-9FE7-D739D01E34F7}"/>
    <dgm:cxn modelId="{6E3AFEC8-FD84-44C2-8CCF-D9D976A175AC}" type="presOf" srcId="{5C5EACC1-CAD2-41B4-B36D-65C9DB9F3906}" destId="{ACF13B18-3060-405A-95E4-7105B13EC521}" srcOrd="0" destOrd="0" presId="urn:microsoft.com/office/officeart/2008/layout/LinedList"/>
    <dgm:cxn modelId="{4F468C0E-C6A8-4373-B024-8BAE2347BE72}" type="presParOf" srcId="{33E463F0-6329-45E3-9770-CFBC4CB5746C}" destId="{39E7751F-45B8-43DB-AC3A-E78B58C4453D}" srcOrd="0" destOrd="0" presId="urn:microsoft.com/office/officeart/2008/layout/LinedList"/>
    <dgm:cxn modelId="{B20A19A7-D5AC-484A-8A3D-F0A80BE2C249}" type="presParOf" srcId="{33E463F0-6329-45E3-9770-CFBC4CB5746C}" destId="{6910EC53-FB61-4CF4-BDC3-AD0F412C29E0}" srcOrd="1" destOrd="0" presId="urn:microsoft.com/office/officeart/2008/layout/LinedList"/>
    <dgm:cxn modelId="{6AF4D69D-7FC2-4EC8-B085-29767A931AD6}" type="presParOf" srcId="{6910EC53-FB61-4CF4-BDC3-AD0F412C29E0}" destId="{ACF13B18-3060-405A-95E4-7105B13EC521}" srcOrd="0" destOrd="0" presId="urn:microsoft.com/office/officeart/2008/layout/LinedList"/>
    <dgm:cxn modelId="{95180787-D1FF-4ADC-B44A-9D2D17ECF6EF}" type="presParOf" srcId="{6910EC53-FB61-4CF4-BDC3-AD0F412C29E0}" destId="{C7BEBDF5-FDA5-44BD-8987-0C1D1372B845}" srcOrd="1" destOrd="0" presId="urn:microsoft.com/office/officeart/2008/layout/LinedList"/>
    <dgm:cxn modelId="{A359C811-121E-4FB1-A224-9A79A79DB53B}" type="presParOf" srcId="{33E463F0-6329-45E3-9770-CFBC4CB5746C}" destId="{CD270A2B-5A80-4D90-8A9D-3AAB3231FA18}" srcOrd="2" destOrd="0" presId="urn:microsoft.com/office/officeart/2008/layout/LinedList"/>
    <dgm:cxn modelId="{16EB334E-C36F-40B1-99DF-D9933ADA7F59}" type="presParOf" srcId="{33E463F0-6329-45E3-9770-CFBC4CB5746C}" destId="{6083608D-CBB5-449D-8CC9-63702348FEB9}" srcOrd="3" destOrd="0" presId="urn:microsoft.com/office/officeart/2008/layout/LinedList"/>
    <dgm:cxn modelId="{21A6F533-2F04-43CB-BFDF-B070E80A25F2}" type="presParOf" srcId="{6083608D-CBB5-449D-8CC9-63702348FEB9}" destId="{8D676848-A421-4138-80F5-F2D90EE2C60A}" srcOrd="0" destOrd="0" presId="urn:microsoft.com/office/officeart/2008/layout/LinedList"/>
    <dgm:cxn modelId="{2860D468-313A-4614-9336-65E1A05ADA8D}" type="presParOf" srcId="{6083608D-CBB5-449D-8CC9-63702348FEB9}" destId="{F11ED6C7-CEDE-4DA6-A685-05F3558BBC4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A62C69-8137-4B5A-AA5C-251559BBE10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E648B5F0-FA45-4E01-B654-53BA2A8CC2DC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/>
            <a:t>3</a:t>
          </a:r>
        </a:p>
      </dgm:t>
    </dgm:pt>
    <dgm:pt modelId="{E1DF10AA-B61C-4187-B448-4B4624339A12}" type="parTrans" cxnId="{4ACCBB90-335B-40E2-974A-A0A2758E7753}">
      <dgm:prSet/>
      <dgm:spPr/>
      <dgm:t>
        <a:bodyPr/>
        <a:lstStyle/>
        <a:p>
          <a:endParaRPr lang="sk-SK"/>
        </a:p>
      </dgm:t>
    </dgm:pt>
    <dgm:pt modelId="{F2696649-2D09-462E-AFB7-77A7A90D24BE}" type="sibTrans" cxnId="{4ACCBB90-335B-40E2-974A-A0A2758E7753}">
      <dgm:prSet/>
      <dgm:spPr/>
      <dgm:t>
        <a:bodyPr/>
        <a:lstStyle/>
        <a:p>
          <a:endParaRPr lang="sk-SK"/>
        </a:p>
      </dgm:t>
    </dgm:pt>
    <dgm:pt modelId="{E2E2F7F5-48FA-49C2-8E93-F6A68387ED12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 err="1"/>
            <a:t>Abstract</a:t>
          </a:r>
          <a:r>
            <a:rPr lang="sk-SK" dirty="0"/>
            <a:t> </a:t>
          </a:r>
          <a:r>
            <a:rPr lang="sk-SK" dirty="0" err="1"/>
            <a:t>Factory</a:t>
          </a:r>
          <a:endParaRPr lang="sk-SK" dirty="0"/>
        </a:p>
      </dgm:t>
    </dgm:pt>
    <dgm:pt modelId="{594CF545-F38D-4887-9E77-A4D375AA8944}" type="parTrans" cxnId="{EFED8D18-A5B9-4E3F-B678-C48A2A65F3DE}">
      <dgm:prSet/>
      <dgm:spPr/>
      <dgm:t>
        <a:bodyPr/>
        <a:lstStyle/>
        <a:p>
          <a:endParaRPr lang="sk-SK"/>
        </a:p>
      </dgm:t>
    </dgm:pt>
    <dgm:pt modelId="{FB1035B2-3926-4D75-A0C0-E7A97BE58439}" type="sibTrans" cxnId="{EFED8D18-A5B9-4E3F-B678-C48A2A65F3DE}">
      <dgm:prSet/>
      <dgm:spPr/>
      <dgm:t>
        <a:bodyPr/>
        <a:lstStyle/>
        <a:p>
          <a:endParaRPr lang="sk-SK"/>
        </a:p>
      </dgm:t>
    </dgm:pt>
    <dgm:pt modelId="{9CC9CD26-859B-4A43-BC09-CC86A7FAD8FD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/>
            <a:t>4</a:t>
          </a:r>
        </a:p>
      </dgm:t>
    </dgm:pt>
    <dgm:pt modelId="{DD76104C-563D-4C09-A48E-C392B7E639DA}" type="parTrans" cxnId="{5BE621A3-B9DB-49F9-9A23-C0929BEFFD93}">
      <dgm:prSet/>
      <dgm:spPr/>
      <dgm:t>
        <a:bodyPr/>
        <a:lstStyle/>
        <a:p>
          <a:endParaRPr lang="sk-SK"/>
        </a:p>
      </dgm:t>
    </dgm:pt>
    <dgm:pt modelId="{B9AD5E02-D195-4CC5-8944-0C257A185D91}" type="sibTrans" cxnId="{5BE621A3-B9DB-49F9-9A23-C0929BEFFD93}">
      <dgm:prSet/>
      <dgm:spPr/>
      <dgm:t>
        <a:bodyPr/>
        <a:lstStyle/>
        <a:p>
          <a:endParaRPr lang="sk-SK"/>
        </a:p>
      </dgm:t>
    </dgm:pt>
    <dgm:pt modelId="{95C7B958-EF88-440D-AE12-B1A7F77A7D80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 err="1"/>
            <a:t>Concrete</a:t>
          </a:r>
          <a:r>
            <a:rPr lang="sk-SK" dirty="0"/>
            <a:t> </a:t>
          </a:r>
          <a:r>
            <a:rPr lang="sk-SK" dirty="0" err="1"/>
            <a:t>Factories</a:t>
          </a:r>
          <a:endParaRPr lang="sk-SK" dirty="0"/>
        </a:p>
      </dgm:t>
    </dgm:pt>
    <dgm:pt modelId="{FC1B19F2-90A7-45CE-AD07-505F5516D102}" type="parTrans" cxnId="{2A8A5150-39D6-4DA7-A822-B2F57D638511}">
      <dgm:prSet/>
      <dgm:spPr/>
      <dgm:t>
        <a:bodyPr/>
        <a:lstStyle/>
        <a:p>
          <a:endParaRPr lang="sk-SK"/>
        </a:p>
      </dgm:t>
    </dgm:pt>
    <dgm:pt modelId="{741917AB-2A9D-4989-BCA7-E671F26BEC50}" type="sibTrans" cxnId="{2A8A5150-39D6-4DA7-A822-B2F57D638511}">
      <dgm:prSet/>
      <dgm:spPr/>
      <dgm:t>
        <a:bodyPr/>
        <a:lstStyle/>
        <a:p>
          <a:endParaRPr lang="sk-SK"/>
        </a:p>
      </dgm:t>
    </dgm:pt>
    <dgm:pt modelId="{2D0291BB-85B2-4213-B057-10BB6C886CA9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/>
            <a:t>1</a:t>
          </a:r>
        </a:p>
      </dgm:t>
    </dgm:pt>
    <dgm:pt modelId="{A6CECE34-A6AC-431F-8728-0A71FB2640B0}" type="parTrans" cxnId="{7A30359F-0EB0-4E4A-8D6C-8E0D2F900131}">
      <dgm:prSet/>
      <dgm:spPr/>
      <dgm:t>
        <a:bodyPr/>
        <a:lstStyle/>
        <a:p>
          <a:endParaRPr lang="sk-SK"/>
        </a:p>
      </dgm:t>
    </dgm:pt>
    <dgm:pt modelId="{D2FB4161-DA57-4A05-A3D0-5D46D696FFA6}" type="sibTrans" cxnId="{7A30359F-0EB0-4E4A-8D6C-8E0D2F900131}">
      <dgm:prSet/>
      <dgm:spPr/>
      <dgm:t>
        <a:bodyPr/>
        <a:lstStyle/>
        <a:p>
          <a:endParaRPr lang="sk-SK"/>
        </a:p>
      </dgm:t>
    </dgm:pt>
    <dgm:pt modelId="{B0CDE7F0-95EF-4369-9D1C-60E9FABDF03C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/>
            <a:t>2</a:t>
          </a:r>
        </a:p>
      </dgm:t>
    </dgm:pt>
    <dgm:pt modelId="{56076CC6-B9C6-4838-B530-7EC77F031C55}" type="parTrans" cxnId="{5E3D334D-1BAE-4368-8DBB-9D9B80718B3D}">
      <dgm:prSet/>
      <dgm:spPr/>
      <dgm:t>
        <a:bodyPr/>
        <a:lstStyle/>
        <a:p>
          <a:endParaRPr lang="sk-SK"/>
        </a:p>
      </dgm:t>
    </dgm:pt>
    <dgm:pt modelId="{9F15FAD9-E465-44A6-BD65-6468877065DC}" type="sibTrans" cxnId="{5E3D334D-1BAE-4368-8DBB-9D9B80718B3D}">
      <dgm:prSet/>
      <dgm:spPr/>
      <dgm:t>
        <a:bodyPr/>
        <a:lstStyle/>
        <a:p>
          <a:endParaRPr lang="sk-SK"/>
        </a:p>
      </dgm:t>
    </dgm:pt>
    <dgm:pt modelId="{E641DE49-E425-48A1-95C4-CD6F74ED5B95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/>
            <a:t>5</a:t>
          </a:r>
        </a:p>
      </dgm:t>
    </dgm:pt>
    <dgm:pt modelId="{02C0B691-70C6-41A9-A80C-508748306678}" type="parTrans" cxnId="{7D78B5E7-77B5-4504-8CEA-3002386F70D5}">
      <dgm:prSet/>
      <dgm:spPr/>
      <dgm:t>
        <a:bodyPr/>
        <a:lstStyle/>
        <a:p>
          <a:endParaRPr lang="sk-SK"/>
        </a:p>
      </dgm:t>
    </dgm:pt>
    <dgm:pt modelId="{F86509E8-5CAA-444F-8DC7-F696688A1106}" type="sibTrans" cxnId="{7D78B5E7-77B5-4504-8CEA-3002386F70D5}">
      <dgm:prSet/>
      <dgm:spPr/>
      <dgm:t>
        <a:bodyPr/>
        <a:lstStyle/>
        <a:p>
          <a:endParaRPr lang="sk-SK"/>
        </a:p>
      </dgm:t>
    </dgm:pt>
    <dgm:pt modelId="{CB6E4479-82FB-4423-BCDA-5499CF8BE7F8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 err="1"/>
            <a:t>Abstract</a:t>
          </a:r>
          <a:r>
            <a:rPr lang="sk-SK" dirty="0"/>
            <a:t> </a:t>
          </a:r>
          <a:r>
            <a:rPr lang="sk-SK" dirty="0" err="1"/>
            <a:t>Products</a:t>
          </a:r>
          <a:endParaRPr lang="sk-SK" dirty="0"/>
        </a:p>
      </dgm:t>
    </dgm:pt>
    <dgm:pt modelId="{E8F51124-9165-4E34-AB28-704718A1405A}" type="parTrans" cxnId="{84661C56-3077-4AC0-903D-F3449E51E4A2}">
      <dgm:prSet/>
      <dgm:spPr/>
      <dgm:t>
        <a:bodyPr/>
        <a:lstStyle/>
        <a:p>
          <a:endParaRPr lang="sk-SK"/>
        </a:p>
      </dgm:t>
    </dgm:pt>
    <dgm:pt modelId="{46CA994F-57CB-42ED-9173-CB615128CA32}" type="sibTrans" cxnId="{84661C56-3077-4AC0-903D-F3449E51E4A2}">
      <dgm:prSet/>
      <dgm:spPr/>
      <dgm:t>
        <a:bodyPr/>
        <a:lstStyle/>
        <a:p>
          <a:endParaRPr lang="sk-SK"/>
        </a:p>
      </dgm:t>
    </dgm:pt>
    <dgm:pt modelId="{19EFA2F8-78F4-4474-A20E-B554DA7E5E5F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 err="1"/>
            <a:t>Concrete</a:t>
          </a:r>
          <a:r>
            <a:rPr lang="sk-SK" dirty="0"/>
            <a:t> </a:t>
          </a:r>
          <a:r>
            <a:rPr lang="sk-SK" dirty="0" err="1"/>
            <a:t>Products</a:t>
          </a:r>
          <a:endParaRPr lang="sk-SK" dirty="0"/>
        </a:p>
      </dgm:t>
    </dgm:pt>
    <dgm:pt modelId="{F4B6CC07-6DAC-4370-AF15-DCD3DAC6D472}" type="parTrans" cxnId="{2C10E1EB-C793-4B52-9187-12857695C39E}">
      <dgm:prSet/>
      <dgm:spPr/>
      <dgm:t>
        <a:bodyPr/>
        <a:lstStyle/>
        <a:p>
          <a:endParaRPr lang="sk-SK"/>
        </a:p>
      </dgm:t>
    </dgm:pt>
    <dgm:pt modelId="{18519AD6-345B-46A8-8F8B-932A4D451306}" type="sibTrans" cxnId="{2C10E1EB-C793-4B52-9187-12857695C39E}">
      <dgm:prSet/>
      <dgm:spPr/>
      <dgm:t>
        <a:bodyPr/>
        <a:lstStyle/>
        <a:p>
          <a:endParaRPr lang="sk-SK"/>
        </a:p>
      </dgm:t>
    </dgm:pt>
    <dgm:pt modelId="{EBC72866-0584-4AE0-B077-AA3D8F09D5AF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k-SK" dirty="0" err="1"/>
            <a:t>Client</a:t>
          </a:r>
          <a:endParaRPr lang="sk-SK" dirty="0"/>
        </a:p>
      </dgm:t>
    </dgm:pt>
    <dgm:pt modelId="{04E38A3D-A91D-480E-BF3C-B77A4636F7A2}" type="parTrans" cxnId="{E03317F6-64D1-4A57-A52B-27A583680F57}">
      <dgm:prSet/>
      <dgm:spPr/>
      <dgm:t>
        <a:bodyPr/>
        <a:lstStyle/>
        <a:p>
          <a:endParaRPr lang="sk-SK"/>
        </a:p>
      </dgm:t>
    </dgm:pt>
    <dgm:pt modelId="{29BCD98A-F5CE-418C-9612-D8880D07607D}" type="sibTrans" cxnId="{E03317F6-64D1-4A57-A52B-27A583680F57}">
      <dgm:prSet/>
      <dgm:spPr/>
      <dgm:t>
        <a:bodyPr/>
        <a:lstStyle/>
        <a:p>
          <a:endParaRPr lang="sk-SK"/>
        </a:p>
      </dgm:t>
    </dgm:pt>
    <dgm:pt modelId="{F2146801-AD07-43A0-AFEB-77B3BB695AE3}" type="pres">
      <dgm:prSet presAssocID="{AEA62C69-8137-4B5A-AA5C-251559BBE104}" presName="Name0" presStyleCnt="0">
        <dgm:presLayoutVars>
          <dgm:dir/>
          <dgm:animLvl val="lvl"/>
          <dgm:resizeHandles/>
        </dgm:presLayoutVars>
      </dgm:prSet>
      <dgm:spPr/>
    </dgm:pt>
    <dgm:pt modelId="{D720037B-70DE-4348-A817-B9AEE1622528}" type="pres">
      <dgm:prSet presAssocID="{E648B5F0-FA45-4E01-B654-53BA2A8CC2DC}" presName="linNode" presStyleCnt="0"/>
      <dgm:spPr/>
    </dgm:pt>
    <dgm:pt modelId="{2FB96BE4-DC60-4A39-9372-9C7D01EFB1DE}" type="pres">
      <dgm:prSet presAssocID="{E648B5F0-FA45-4E01-B654-53BA2A8CC2DC}" presName="parentShp" presStyleLbl="node1" presStyleIdx="0" presStyleCnt="5">
        <dgm:presLayoutVars>
          <dgm:bulletEnabled val="1"/>
        </dgm:presLayoutVars>
      </dgm:prSet>
      <dgm:spPr/>
    </dgm:pt>
    <dgm:pt modelId="{CFC9C794-707E-4D63-ABB5-489FBB49386E}" type="pres">
      <dgm:prSet presAssocID="{E648B5F0-FA45-4E01-B654-53BA2A8CC2DC}" presName="childShp" presStyleLbl="bgAccFollowNode1" presStyleIdx="0" presStyleCnt="5">
        <dgm:presLayoutVars>
          <dgm:bulletEnabled val="1"/>
        </dgm:presLayoutVars>
      </dgm:prSet>
      <dgm:spPr/>
    </dgm:pt>
    <dgm:pt modelId="{9005F508-76EC-4938-A9EC-92712E399C39}" type="pres">
      <dgm:prSet presAssocID="{F2696649-2D09-462E-AFB7-77A7A90D24BE}" presName="spacing" presStyleCnt="0"/>
      <dgm:spPr/>
    </dgm:pt>
    <dgm:pt modelId="{984EEC31-9EBA-4BCE-B0A3-D518C1C90C45}" type="pres">
      <dgm:prSet presAssocID="{9CC9CD26-859B-4A43-BC09-CC86A7FAD8FD}" presName="linNode" presStyleCnt="0"/>
      <dgm:spPr/>
    </dgm:pt>
    <dgm:pt modelId="{0B7A023D-7EED-4DA3-B5B6-98882B798B99}" type="pres">
      <dgm:prSet presAssocID="{9CC9CD26-859B-4A43-BC09-CC86A7FAD8FD}" presName="parentShp" presStyleLbl="node1" presStyleIdx="1" presStyleCnt="5">
        <dgm:presLayoutVars>
          <dgm:bulletEnabled val="1"/>
        </dgm:presLayoutVars>
      </dgm:prSet>
      <dgm:spPr/>
    </dgm:pt>
    <dgm:pt modelId="{378B360C-61DA-45A7-AD72-C81C75194F04}" type="pres">
      <dgm:prSet presAssocID="{9CC9CD26-859B-4A43-BC09-CC86A7FAD8FD}" presName="childShp" presStyleLbl="bgAccFollowNode1" presStyleIdx="1" presStyleCnt="5">
        <dgm:presLayoutVars>
          <dgm:bulletEnabled val="1"/>
        </dgm:presLayoutVars>
      </dgm:prSet>
      <dgm:spPr/>
    </dgm:pt>
    <dgm:pt modelId="{05C514C4-324F-4772-813E-CDA2F64CF15A}" type="pres">
      <dgm:prSet presAssocID="{B9AD5E02-D195-4CC5-8944-0C257A185D91}" presName="spacing" presStyleCnt="0"/>
      <dgm:spPr/>
    </dgm:pt>
    <dgm:pt modelId="{46BA2286-F817-4296-90F2-41C47BA38FBB}" type="pres">
      <dgm:prSet presAssocID="{2D0291BB-85B2-4213-B057-10BB6C886CA9}" presName="linNode" presStyleCnt="0"/>
      <dgm:spPr/>
    </dgm:pt>
    <dgm:pt modelId="{6A112B89-74A4-4885-8069-BC4690912ABC}" type="pres">
      <dgm:prSet presAssocID="{2D0291BB-85B2-4213-B057-10BB6C886CA9}" presName="parentShp" presStyleLbl="node1" presStyleIdx="2" presStyleCnt="5">
        <dgm:presLayoutVars>
          <dgm:bulletEnabled val="1"/>
        </dgm:presLayoutVars>
      </dgm:prSet>
      <dgm:spPr/>
    </dgm:pt>
    <dgm:pt modelId="{1C4C3CB8-6FD5-40CA-9592-AE36F0B930B1}" type="pres">
      <dgm:prSet presAssocID="{2D0291BB-85B2-4213-B057-10BB6C886CA9}" presName="childShp" presStyleLbl="bgAccFollowNode1" presStyleIdx="2" presStyleCnt="5">
        <dgm:presLayoutVars>
          <dgm:bulletEnabled val="1"/>
        </dgm:presLayoutVars>
      </dgm:prSet>
      <dgm:spPr/>
    </dgm:pt>
    <dgm:pt modelId="{19FA8C97-77A1-4816-8D2F-200B6A7886E0}" type="pres">
      <dgm:prSet presAssocID="{D2FB4161-DA57-4A05-A3D0-5D46D696FFA6}" presName="spacing" presStyleCnt="0"/>
      <dgm:spPr/>
    </dgm:pt>
    <dgm:pt modelId="{97D3D814-CEA1-46DE-AC0A-8C9A39883A00}" type="pres">
      <dgm:prSet presAssocID="{B0CDE7F0-95EF-4369-9D1C-60E9FABDF03C}" presName="linNode" presStyleCnt="0"/>
      <dgm:spPr/>
    </dgm:pt>
    <dgm:pt modelId="{50634FC0-36BC-472D-B30C-3E0298E2AEC9}" type="pres">
      <dgm:prSet presAssocID="{B0CDE7F0-95EF-4369-9D1C-60E9FABDF03C}" presName="parentShp" presStyleLbl="node1" presStyleIdx="3" presStyleCnt="5">
        <dgm:presLayoutVars>
          <dgm:bulletEnabled val="1"/>
        </dgm:presLayoutVars>
      </dgm:prSet>
      <dgm:spPr/>
    </dgm:pt>
    <dgm:pt modelId="{207AF5BB-91D4-49F4-929E-C30796E9DC76}" type="pres">
      <dgm:prSet presAssocID="{B0CDE7F0-95EF-4369-9D1C-60E9FABDF03C}" presName="childShp" presStyleLbl="bgAccFollowNode1" presStyleIdx="3" presStyleCnt="5">
        <dgm:presLayoutVars>
          <dgm:bulletEnabled val="1"/>
        </dgm:presLayoutVars>
      </dgm:prSet>
      <dgm:spPr/>
    </dgm:pt>
    <dgm:pt modelId="{07741785-40F7-4AE5-B292-37964FCF5B73}" type="pres">
      <dgm:prSet presAssocID="{9F15FAD9-E465-44A6-BD65-6468877065DC}" presName="spacing" presStyleCnt="0"/>
      <dgm:spPr/>
    </dgm:pt>
    <dgm:pt modelId="{E85E431C-B405-40B6-93B9-DF63AED13473}" type="pres">
      <dgm:prSet presAssocID="{E641DE49-E425-48A1-95C4-CD6F74ED5B95}" presName="linNode" presStyleCnt="0"/>
      <dgm:spPr/>
    </dgm:pt>
    <dgm:pt modelId="{85D2CC8A-DFA5-4F9B-9D43-6940AE155977}" type="pres">
      <dgm:prSet presAssocID="{E641DE49-E425-48A1-95C4-CD6F74ED5B95}" presName="parentShp" presStyleLbl="node1" presStyleIdx="4" presStyleCnt="5">
        <dgm:presLayoutVars>
          <dgm:bulletEnabled val="1"/>
        </dgm:presLayoutVars>
      </dgm:prSet>
      <dgm:spPr/>
    </dgm:pt>
    <dgm:pt modelId="{DF8A576C-A42C-4924-8DAE-BCDB904CCDBB}" type="pres">
      <dgm:prSet presAssocID="{E641DE49-E425-48A1-95C4-CD6F74ED5B95}" presName="childShp" presStyleLbl="bgAccFollowNode1" presStyleIdx="4" presStyleCnt="5">
        <dgm:presLayoutVars>
          <dgm:bulletEnabled val="1"/>
        </dgm:presLayoutVars>
      </dgm:prSet>
      <dgm:spPr/>
    </dgm:pt>
  </dgm:ptLst>
  <dgm:cxnLst>
    <dgm:cxn modelId="{64F6A601-7AD7-46DC-AB68-B1189C397DCC}" type="presOf" srcId="{19EFA2F8-78F4-4474-A20E-B554DA7E5E5F}" destId="{207AF5BB-91D4-49F4-929E-C30796E9DC76}" srcOrd="0" destOrd="0" presId="urn:microsoft.com/office/officeart/2005/8/layout/vList6"/>
    <dgm:cxn modelId="{B575940C-14B1-45C3-BEF2-D8F66DD4288B}" type="presOf" srcId="{B0CDE7F0-95EF-4369-9D1C-60E9FABDF03C}" destId="{50634FC0-36BC-472D-B30C-3E0298E2AEC9}" srcOrd="0" destOrd="0" presId="urn:microsoft.com/office/officeart/2005/8/layout/vList6"/>
    <dgm:cxn modelId="{5B9D2D14-28EB-41EB-91B7-D12343380E90}" type="presOf" srcId="{E641DE49-E425-48A1-95C4-CD6F74ED5B95}" destId="{85D2CC8A-DFA5-4F9B-9D43-6940AE155977}" srcOrd="0" destOrd="0" presId="urn:microsoft.com/office/officeart/2005/8/layout/vList6"/>
    <dgm:cxn modelId="{EFED8D18-A5B9-4E3F-B678-C48A2A65F3DE}" srcId="{E648B5F0-FA45-4E01-B654-53BA2A8CC2DC}" destId="{E2E2F7F5-48FA-49C2-8E93-F6A68387ED12}" srcOrd="0" destOrd="0" parTransId="{594CF545-F38D-4887-9E77-A4D375AA8944}" sibTransId="{FB1035B2-3926-4D75-A0C0-E7A97BE58439}"/>
    <dgm:cxn modelId="{9279911F-4CC5-4661-B713-38C3C58ADF7A}" type="presOf" srcId="{CB6E4479-82FB-4423-BCDA-5499CF8BE7F8}" destId="{1C4C3CB8-6FD5-40CA-9592-AE36F0B930B1}" srcOrd="0" destOrd="0" presId="urn:microsoft.com/office/officeart/2005/8/layout/vList6"/>
    <dgm:cxn modelId="{FCFBFB3B-D95C-4DFB-81B7-224EFCE8DC9D}" type="presOf" srcId="{2D0291BB-85B2-4213-B057-10BB6C886CA9}" destId="{6A112B89-74A4-4885-8069-BC4690912ABC}" srcOrd="0" destOrd="0" presId="urn:microsoft.com/office/officeart/2005/8/layout/vList6"/>
    <dgm:cxn modelId="{F74EDE49-95E5-48EF-9BE2-53E849F8EB00}" type="presOf" srcId="{9CC9CD26-859B-4A43-BC09-CC86A7FAD8FD}" destId="{0B7A023D-7EED-4DA3-B5B6-98882B798B99}" srcOrd="0" destOrd="0" presId="urn:microsoft.com/office/officeart/2005/8/layout/vList6"/>
    <dgm:cxn modelId="{5E3D334D-1BAE-4368-8DBB-9D9B80718B3D}" srcId="{AEA62C69-8137-4B5A-AA5C-251559BBE104}" destId="{B0CDE7F0-95EF-4369-9D1C-60E9FABDF03C}" srcOrd="3" destOrd="0" parTransId="{56076CC6-B9C6-4838-B530-7EC77F031C55}" sibTransId="{9F15FAD9-E465-44A6-BD65-6468877065DC}"/>
    <dgm:cxn modelId="{2A8A5150-39D6-4DA7-A822-B2F57D638511}" srcId="{9CC9CD26-859B-4A43-BC09-CC86A7FAD8FD}" destId="{95C7B958-EF88-440D-AE12-B1A7F77A7D80}" srcOrd="0" destOrd="0" parTransId="{FC1B19F2-90A7-45CE-AD07-505F5516D102}" sibTransId="{741917AB-2A9D-4989-BCA7-E671F26BEC50}"/>
    <dgm:cxn modelId="{84661C56-3077-4AC0-903D-F3449E51E4A2}" srcId="{2D0291BB-85B2-4213-B057-10BB6C886CA9}" destId="{CB6E4479-82FB-4423-BCDA-5499CF8BE7F8}" srcOrd="0" destOrd="0" parTransId="{E8F51124-9165-4E34-AB28-704718A1405A}" sibTransId="{46CA994F-57CB-42ED-9173-CB615128CA32}"/>
    <dgm:cxn modelId="{0A432F77-1148-4893-9E52-275D87D9D991}" type="presOf" srcId="{E2E2F7F5-48FA-49C2-8E93-F6A68387ED12}" destId="{CFC9C794-707E-4D63-ABB5-489FBB49386E}" srcOrd="0" destOrd="0" presId="urn:microsoft.com/office/officeart/2005/8/layout/vList6"/>
    <dgm:cxn modelId="{C12A3F7B-CB6A-47F0-880E-998BD3A064FD}" type="presOf" srcId="{EBC72866-0584-4AE0-B077-AA3D8F09D5AF}" destId="{DF8A576C-A42C-4924-8DAE-BCDB904CCDBB}" srcOrd="0" destOrd="0" presId="urn:microsoft.com/office/officeart/2005/8/layout/vList6"/>
    <dgm:cxn modelId="{A3028883-9F42-4059-8C5A-E0C4D8923E49}" type="presOf" srcId="{AEA62C69-8137-4B5A-AA5C-251559BBE104}" destId="{F2146801-AD07-43A0-AFEB-77B3BB695AE3}" srcOrd="0" destOrd="0" presId="urn:microsoft.com/office/officeart/2005/8/layout/vList6"/>
    <dgm:cxn modelId="{4ACCBB90-335B-40E2-974A-A0A2758E7753}" srcId="{AEA62C69-8137-4B5A-AA5C-251559BBE104}" destId="{E648B5F0-FA45-4E01-B654-53BA2A8CC2DC}" srcOrd="0" destOrd="0" parTransId="{E1DF10AA-B61C-4187-B448-4B4624339A12}" sibTransId="{F2696649-2D09-462E-AFB7-77A7A90D24BE}"/>
    <dgm:cxn modelId="{7A30359F-0EB0-4E4A-8D6C-8E0D2F900131}" srcId="{AEA62C69-8137-4B5A-AA5C-251559BBE104}" destId="{2D0291BB-85B2-4213-B057-10BB6C886CA9}" srcOrd="2" destOrd="0" parTransId="{A6CECE34-A6AC-431F-8728-0A71FB2640B0}" sibTransId="{D2FB4161-DA57-4A05-A3D0-5D46D696FFA6}"/>
    <dgm:cxn modelId="{5BE621A3-B9DB-49F9-9A23-C0929BEFFD93}" srcId="{AEA62C69-8137-4B5A-AA5C-251559BBE104}" destId="{9CC9CD26-859B-4A43-BC09-CC86A7FAD8FD}" srcOrd="1" destOrd="0" parTransId="{DD76104C-563D-4C09-A48E-C392B7E639DA}" sibTransId="{B9AD5E02-D195-4CC5-8944-0C257A185D91}"/>
    <dgm:cxn modelId="{622442C3-6193-4FF7-875B-07CF35BCC418}" type="presOf" srcId="{95C7B958-EF88-440D-AE12-B1A7F77A7D80}" destId="{378B360C-61DA-45A7-AD72-C81C75194F04}" srcOrd="0" destOrd="0" presId="urn:microsoft.com/office/officeart/2005/8/layout/vList6"/>
    <dgm:cxn modelId="{DF6E0EC7-7CA1-4949-887F-B76A489D0D38}" type="presOf" srcId="{E648B5F0-FA45-4E01-B654-53BA2A8CC2DC}" destId="{2FB96BE4-DC60-4A39-9372-9C7D01EFB1DE}" srcOrd="0" destOrd="0" presId="urn:microsoft.com/office/officeart/2005/8/layout/vList6"/>
    <dgm:cxn modelId="{7D78B5E7-77B5-4504-8CEA-3002386F70D5}" srcId="{AEA62C69-8137-4B5A-AA5C-251559BBE104}" destId="{E641DE49-E425-48A1-95C4-CD6F74ED5B95}" srcOrd="4" destOrd="0" parTransId="{02C0B691-70C6-41A9-A80C-508748306678}" sibTransId="{F86509E8-5CAA-444F-8DC7-F696688A1106}"/>
    <dgm:cxn modelId="{2C10E1EB-C793-4B52-9187-12857695C39E}" srcId="{B0CDE7F0-95EF-4369-9D1C-60E9FABDF03C}" destId="{19EFA2F8-78F4-4474-A20E-B554DA7E5E5F}" srcOrd="0" destOrd="0" parTransId="{F4B6CC07-6DAC-4370-AF15-DCD3DAC6D472}" sibTransId="{18519AD6-345B-46A8-8F8B-932A4D451306}"/>
    <dgm:cxn modelId="{E03317F6-64D1-4A57-A52B-27A583680F57}" srcId="{E641DE49-E425-48A1-95C4-CD6F74ED5B95}" destId="{EBC72866-0584-4AE0-B077-AA3D8F09D5AF}" srcOrd="0" destOrd="0" parTransId="{04E38A3D-A91D-480E-BF3C-B77A4636F7A2}" sibTransId="{29BCD98A-F5CE-418C-9612-D8880D07607D}"/>
    <dgm:cxn modelId="{8DC2BF31-DD9A-4FB9-8976-C3C557011185}" type="presParOf" srcId="{F2146801-AD07-43A0-AFEB-77B3BB695AE3}" destId="{D720037B-70DE-4348-A817-B9AEE1622528}" srcOrd="0" destOrd="0" presId="urn:microsoft.com/office/officeart/2005/8/layout/vList6"/>
    <dgm:cxn modelId="{82B08630-54A5-46F7-8570-6C0A901D1CEE}" type="presParOf" srcId="{D720037B-70DE-4348-A817-B9AEE1622528}" destId="{2FB96BE4-DC60-4A39-9372-9C7D01EFB1DE}" srcOrd="0" destOrd="0" presId="urn:microsoft.com/office/officeart/2005/8/layout/vList6"/>
    <dgm:cxn modelId="{D278A2C0-6E7E-4BF2-9185-DA2394BDFAFF}" type="presParOf" srcId="{D720037B-70DE-4348-A817-B9AEE1622528}" destId="{CFC9C794-707E-4D63-ABB5-489FBB49386E}" srcOrd="1" destOrd="0" presId="urn:microsoft.com/office/officeart/2005/8/layout/vList6"/>
    <dgm:cxn modelId="{3FC47E5E-D2AD-4EE3-8D30-FEFC9BE86593}" type="presParOf" srcId="{F2146801-AD07-43A0-AFEB-77B3BB695AE3}" destId="{9005F508-76EC-4938-A9EC-92712E399C39}" srcOrd="1" destOrd="0" presId="urn:microsoft.com/office/officeart/2005/8/layout/vList6"/>
    <dgm:cxn modelId="{C6D65CC4-85A1-46F7-9A06-241C30BC9D6E}" type="presParOf" srcId="{F2146801-AD07-43A0-AFEB-77B3BB695AE3}" destId="{984EEC31-9EBA-4BCE-B0A3-D518C1C90C45}" srcOrd="2" destOrd="0" presId="urn:microsoft.com/office/officeart/2005/8/layout/vList6"/>
    <dgm:cxn modelId="{6CB9851C-2DC6-4D37-84A3-62BED95A77DB}" type="presParOf" srcId="{984EEC31-9EBA-4BCE-B0A3-D518C1C90C45}" destId="{0B7A023D-7EED-4DA3-B5B6-98882B798B99}" srcOrd="0" destOrd="0" presId="urn:microsoft.com/office/officeart/2005/8/layout/vList6"/>
    <dgm:cxn modelId="{9B802520-5C2A-4497-8C1E-661293D6F0D9}" type="presParOf" srcId="{984EEC31-9EBA-4BCE-B0A3-D518C1C90C45}" destId="{378B360C-61DA-45A7-AD72-C81C75194F04}" srcOrd="1" destOrd="0" presId="urn:microsoft.com/office/officeart/2005/8/layout/vList6"/>
    <dgm:cxn modelId="{FAE49D49-2AF2-4CAC-B4F0-34F85235BA4D}" type="presParOf" srcId="{F2146801-AD07-43A0-AFEB-77B3BB695AE3}" destId="{05C514C4-324F-4772-813E-CDA2F64CF15A}" srcOrd="3" destOrd="0" presId="urn:microsoft.com/office/officeart/2005/8/layout/vList6"/>
    <dgm:cxn modelId="{94E606B3-D7DA-4591-BB00-ACC4773AC97F}" type="presParOf" srcId="{F2146801-AD07-43A0-AFEB-77B3BB695AE3}" destId="{46BA2286-F817-4296-90F2-41C47BA38FBB}" srcOrd="4" destOrd="0" presId="urn:microsoft.com/office/officeart/2005/8/layout/vList6"/>
    <dgm:cxn modelId="{B48F0120-AE89-4F0C-9832-0573DE57282A}" type="presParOf" srcId="{46BA2286-F817-4296-90F2-41C47BA38FBB}" destId="{6A112B89-74A4-4885-8069-BC4690912ABC}" srcOrd="0" destOrd="0" presId="urn:microsoft.com/office/officeart/2005/8/layout/vList6"/>
    <dgm:cxn modelId="{46379DE6-7CF4-4C06-9FBF-79F0AF1C489E}" type="presParOf" srcId="{46BA2286-F817-4296-90F2-41C47BA38FBB}" destId="{1C4C3CB8-6FD5-40CA-9592-AE36F0B930B1}" srcOrd="1" destOrd="0" presId="urn:microsoft.com/office/officeart/2005/8/layout/vList6"/>
    <dgm:cxn modelId="{9D6B036A-7439-4374-AA8C-B854DC1E03AD}" type="presParOf" srcId="{F2146801-AD07-43A0-AFEB-77B3BB695AE3}" destId="{19FA8C97-77A1-4816-8D2F-200B6A7886E0}" srcOrd="5" destOrd="0" presId="urn:microsoft.com/office/officeart/2005/8/layout/vList6"/>
    <dgm:cxn modelId="{5483BBE3-6B09-4A36-BAE0-31BB8DDFF876}" type="presParOf" srcId="{F2146801-AD07-43A0-AFEB-77B3BB695AE3}" destId="{97D3D814-CEA1-46DE-AC0A-8C9A39883A00}" srcOrd="6" destOrd="0" presId="urn:microsoft.com/office/officeart/2005/8/layout/vList6"/>
    <dgm:cxn modelId="{6C01A616-3DCC-4626-9835-6B88078F4001}" type="presParOf" srcId="{97D3D814-CEA1-46DE-AC0A-8C9A39883A00}" destId="{50634FC0-36BC-472D-B30C-3E0298E2AEC9}" srcOrd="0" destOrd="0" presId="urn:microsoft.com/office/officeart/2005/8/layout/vList6"/>
    <dgm:cxn modelId="{F2D98464-F933-4A84-90D5-8EEC3F8E9E61}" type="presParOf" srcId="{97D3D814-CEA1-46DE-AC0A-8C9A39883A00}" destId="{207AF5BB-91D4-49F4-929E-C30796E9DC76}" srcOrd="1" destOrd="0" presId="urn:microsoft.com/office/officeart/2005/8/layout/vList6"/>
    <dgm:cxn modelId="{55F3916B-4E8B-4C80-B18C-C8064A80404D}" type="presParOf" srcId="{F2146801-AD07-43A0-AFEB-77B3BB695AE3}" destId="{07741785-40F7-4AE5-B292-37964FCF5B73}" srcOrd="7" destOrd="0" presId="urn:microsoft.com/office/officeart/2005/8/layout/vList6"/>
    <dgm:cxn modelId="{5707A24E-B952-4E9F-BEE9-3BC13A0F9F0A}" type="presParOf" srcId="{F2146801-AD07-43A0-AFEB-77B3BB695AE3}" destId="{E85E431C-B405-40B6-93B9-DF63AED13473}" srcOrd="8" destOrd="0" presId="urn:microsoft.com/office/officeart/2005/8/layout/vList6"/>
    <dgm:cxn modelId="{61990D86-794D-4A9B-90DC-D09754453C84}" type="presParOf" srcId="{E85E431C-B405-40B6-93B9-DF63AED13473}" destId="{85D2CC8A-DFA5-4F9B-9D43-6940AE155977}" srcOrd="0" destOrd="0" presId="urn:microsoft.com/office/officeart/2005/8/layout/vList6"/>
    <dgm:cxn modelId="{46E82609-008E-47BB-A437-E43829997640}" type="presParOf" srcId="{E85E431C-B405-40B6-93B9-DF63AED13473}" destId="{DF8A576C-A42C-4924-8DAE-BCDB904CCDB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43ED5E-5585-47B5-923E-6E7267A3558A}" type="doc">
      <dgm:prSet loTypeId="urn:microsoft.com/office/officeart/2008/layout/VerticalCurvedList" loCatId="list" qsTypeId="urn:microsoft.com/office/officeart/2005/8/quickstyle/simple5" qsCatId="simple" csTypeId="urn:microsoft.com/office/officeart/2005/8/colors/accent4_1" csCatId="accent4"/>
      <dgm:spPr/>
      <dgm:t>
        <a:bodyPr/>
        <a:lstStyle/>
        <a:p>
          <a:endParaRPr lang="en-US"/>
        </a:p>
      </dgm:t>
    </dgm:pt>
    <dgm:pt modelId="{62A406E1-0B40-4A56-8609-B0618A8B1165}">
      <dgm:prSet/>
      <dgm:spPr/>
      <dgm:t>
        <a:bodyPr/>
        <a:lstStyle/>
        <a:p>
          <a:r>
            <a:rPr lang="sk-SK" dirty="0" err="1"/>
            <a:t>Support</a:t>
          </a:r>
          <a:r>
            <a:rPr lang="sk-SK" dirty="0"/>
            <a:t> </a:t>
          </a:r>
          <a:r>
            <a:rPr lang="sk-SK" dirty="0" err="1"/>
            <a:t>for</a:t>
          </a:r>
          <a:r>
            <a:rPr lang="sk-SK" dirty="0"/>
            <a:t> </a:t>
          </a:r>
          <a:r>
            <a:rPr lang="sk-SK" dirty="0" err="1"/>
            <a:t>different</a:t>
          </a:r>
          <a:r>
            <a:rPr lang="sk-SK" dirty="0"/>
            <a:t> user </a:t>
          </a:r>
          <a:r>
            <a:rPr lang="sk-SK" dirty="0" err="1"/>
            <a:t>interfaces</a:t>
          </a:r>
          <a:endParaRPr lang="en-US" dirty="0"/>
        </a:p>
      </dgm:t>
    </dgm:pt>
    <dgm:pt modelId="{FEC3F0B5-41CE-45CA-A1B7-1E4B46BF9D37}" type="parTrans" cxnId="{AF6E9BC4-B40E-4A0F-90A6-F1753DA321EA}">
      <dgm:prSet/>
      <dgm:spPr/>
      <dgm:t>
        <a:bodyPr/>
        <a:lstStyle/>
        <a:p>
          <a:endParaRPr lang="en-US"/>
        </a:p>
      </dgm:t>
    </dgm:pt>
    <dgm:pt modelId="{DC830C37-EBB3-4610-942E-8A36CBC7B816}" type="sibTrans" cxnId="{AF6E9BC4-B40E-4A0F-90A6-F1753DA321EA}">
      <dgm:prSet/>
      <dgm:spPr/>
      <dgm:t>
        <a:bodyPr/>
        <a:lstStyle/>
        <a:p>
          <a:endParaRPr lang="en-US"/>
        </a:p>
      </dgm:t>
    </dgm:pt>
    <dgm:pt modelId="{4D98A7C7-1D3A-40BA-8C0C-2B5C6DAB4459}">
      <dgm:prSet/>
      <dgm:spPr/>
      <dgm:t>
        <a:bodyPr/>
        <a:lstStyle/>
        <a:p>
          <a:r>
            <a:rPr lang="sk-SK" dirty="0" err="1"/>
            <a:t>Support</a:t>
          </a:r>
          <a:r>
            <a:rPr lang="sk-SK" dirty="0"/>
            <a:t> </a:t>
          </a:r>
          <a:r>
            <a:rPr lang="sk-SK" dirty="0" err="1"/>
            <a:t>for</a:t>
          </a:r>
          <a:r>
            <a:rPr lang="sk-SK" dirty="0"/>
            <a:t> </a:t>
          </a:r>
          <a:r>
            <a:rPr lang="sk-SK" dirty="0" err="1"/>
            <a:t>various</a:t>
          </a:r>
          <a:r>
            <a:rPr lang="sk-SK" dirty="0"/>
            <a:t> </a:t>
          </a:r>
          <a:r>
            <a:rPr lang="sk-SK" dirty="0" err="1"/>
            <a:t>database</a:t>
          </a:r>
          <a:r>
            <a:rPr lang="sk-SK" dirty="0"/>
            <a:t> </a:t>
          </a:r>
          <a:r>
            <a:rPr lang="sk-SK" dirty="0" err="1"/>
            <a:t>systems</a:t>
          </a:r>
          <a:r>
            <a:rPr lang="sk-SK" dirty="0"/>
            <a:t> </a:t>
          </a:r>
          <a:endParaRPr lang="en-US" dirty="0"/>
        </a:p>
      </dgm:t>
    </dgm:pt>
    <dgm:pt modelId="{A64D217B-3119-4373-9DAE-38C16FF87BED}" type="parTrans" cxnId="{CC26B852-1E86-4787-93EF-F9FEBCA8BC10}">
      <dgm:prSet/>
      <dgm:spPr/>
      <dgm:t>
        <a:bodyPr/>
        <a:lstStyle/>
        <a:p>
          <a:endParaRPr lang="en-US"/>
        </a:p>
      </dgm:t>
    </dgm:pt>
    <dgm:pt modelId="{525B40A4-A09C-4A8C-8D02-3ACF54D07C51}" type="sibTrans" cxnId="{CC26B852-1E86-4787-93EF-F9FEBCA8BC10}">
      <dgm:prSet/>
      <dgm:spPr/>
      <dgm:t>
        <a:bodyPr/>
        <a:lstStyle/>
        <a:p>
          <a:endParaRPr lang="en-US"/>
        </a:p>
      </dgm:t>
    </dgm:pt>
    <dgm:pt modelId="{BEC850C4-7EE5-4109-A167-BCA344402CE7}">
      <dgm:prSet/>
      <dgm:spPr/>
      <dgm:t>
        <a:bodyPr/>
        <a:lstStyle/>
        <a:p>
          <a:r>
            <a:rPr lang="sk-SK" dirty="0" err="1"/>
            <a:t>Document</a:t>
          </a:r>
          <a:r>
            <a:rPr lang="sk-SK" dirty="0"/>
            <a:t> </a:t>
          </a:r>
          <a:r>
            <a:rPr lang="sk-SK" dirty="0" err="1"/>
            <a:t>processing</a:t>
          </a:r>
          <a:r>
            <a:rPr lang="sk-SK" dirty="0"/>
            <a:t> </a:t>
          </a:r>
          <a:r>
            <a:rPr lang="sk-SK" dirty="0" err="1"/>
            <a:t>systems</a:t>
          </a:r>
          <a:r>
            <a:rPr lang="sk-SK" dirty="0"/>
            <a:t> </a:t>
          </a:r>
          <a:endParaRPr lang="en-US" dirty="0"/>
        </a:p>
      </dgm:t>
    </dgm:pt>
    <dgm:pt modelId="{3B5841CA-7FEB-4546-B0F0-1933574A870C}" type="parTrans" cxnId="{423E3F0B-B69C-44C6-A74A-3722A429B5B8}">
      <dgm:prSet/>
      <dgm:spPr/>
      <dgm:t>
        <a:bodyPr/>
        <a:lstStyle/>
        <a:p>
          <a:endParaRPr lang="en-US"/>
        </a:p>
      </dgm:t>
    </dgm:pt>
    <dgm:pt modelId="{D1E4A9F5-2785-4552-99F0-01D97E185FBB}" type="sibTrans" cxnId="{423E3F0B-B69C-44C6-A74A-3722A429B5B8}">
      <dgm:prSet/>
      <dgm:spPr/>
      <dgm:t>
        <a:bodyPr/>
        <a:lstStyle/>
        <a:p>
          <a:endParaRPr lang="en-US"/>
        </a:p>
      </dgm:t>
    </dgm:pt>
    <dgm:pt modelId="{A39DE5B1-35DE-45E1-9611-982619320CC8}">
      <dgm:prSet/>
      <dgm:spPr/>
      <dgm:t>
        <a:bodyPr/>
        <a:lstStyle/>
        <a:p>
          <a:r>
            <a:rPr lang="sk-SK" dirty="0"/>
            <a:t>Game </a:t>
          </a:r>
          <a:r>
            <a:rPr lang="sk-SK" dirty="0" err="1"/>
            <a:t>development</a:t>
          </a:r>
          <a:r>
            <a:rPr lang="sk-SK" dirty="0"/>
            <a:t> </a:t>
          </a:r>
          <a:endParaRPr lang="en-US" dirty="0"/>
        </a:p>
      </dgm:t>
    </dgm:pt>
    <dgm:pt modelId="{CE448000-29A6-4314-BD2D-366DCDF4D510}" type="parTrans" cxnId="{F4560B6E-9719-40C3-954C-A0EDC5180F60}">
      <dgm:prSet/>
      <dgm:spPr/>
      <dgm:t>
        <a:bodyPr/>
        <a:lstStyle/>
        <a:p>
          <a:endParaRPr lang="en-US"/>
        </a:p>
      </dgm:t>
    </dgm:pt>
    <dgm:pt modelId="{1E31E203-3B1E-4461-8C1C-68AF7C4D6658}" type="sibTrans" cxnId="{F4560B6E-9719-40C3-954C-A0EDC5180F60}">
      <dgm:prSet/>
      <dgm:spPr/>
      <dgm:t>
        <a:bodyPr/>
        <a:lstStyle/>
        <a:p>
          <a:endParaRPr lang="en-US"/>
        </a:p>
      </dgm:t>
    </dgm:pt>
    <dgm:pt modelId="{3EDCA3DD-3B98-4911-BA01-BA35C4D0B74E}" type="pres">
      <dgm:prSet presAssocID="{0043ED5E-5585-47B5-923E-6E7267A3558A}" presName="Name0" presStyleCnt="0">
        <dgm:presLayoutVars>
          <dgm:chMax val="7"/>
          <dgm:chPref val="7"/>
          <dgm:dir/>
        </dgm:presLayoutVars>
      </dgm:prSet>
      <dgm:spPr/>
    </dgm:pt>
    <dgm:pt modelId="{88499EFC-D689-4515-8D6F-1774B5FFC6AF}" type="pres">
      <dgm:prSet presAssocID="{0043ED5E-5585-47B5-923E-6E7267A3558A}" presName="Name1" presStyleCnt="0"/>
      <dgm:spPr/>
    </dgm:pt>
    <dgm:pt modelId="{55243356-0C5D-4ED7-8CC8-DB174DBFB504}" type="pres">
      <dgm:prSet presAssocID="{0043ED5E-5585-47B5-923E-6E7267A3558A}" presName="cycle" presStyleCnt="0"/>
      <dgm:spPr/>
    </dgm:pt>
    <dgm:pt modelId="{06AC5E50-58CC-47E7-90C6-67A0D8CD8D80}" type="pres">
      <dgm:prSet presAssocID="{0043ED5E-5585-47B5-923E-6E7267A3558A}" presName="srcNode" presStyleLbl="node1" presStyleIdx="0" presStyleCnt="4"/>
      <dgm:spPr/>
    </dgm:pt>
    <dgm:pt modelId="{C1ADA506-4AD4-44EE-82BA-26539F41D7B6}" type="pres">
      <dgm:prSet presAssocID="{0043ED5E-5585-47B5-923E-6E7267A3558A}" presName="conn" presStyleLbl="parChTrans1D2" presStyleIdx="0" presStyleCnt="1"/>
      <dgm:spPr/>
    </dgm:pt>
    <dgm:pt modelId="{641C3AF0-A9A4-4902-ABD1-768455DA0B5D}" type="pres">
      <dgm:prSet presAssocID="{0043ED5E-5585-47B5-923E-6E7267A3558A}" presName="extraNode" presStyleLbl="node1" presStyleIdx="0" presStyleCnt="4"/>
      <dgm:spPr/>
    </dgm:pt>
    <dgm:pt modelId="{064C5C88-18F9-41D3-B63A-8BE69CEB815A}" type="pres">
      <dgm:prSet presAssocID="{0043ED5E-5585-47B5-923E-6E7267A3558A}" presName="dstNode" presStyleLbl="node1" presStyleIdx="0" presStyleCnt="4"/>
      <dgm:spPr/>
    </dgm:pt>
    <dgm:pt modelId="{16666B6C-092B-499F-B8F3-27AFF556737D}" type="pres">
      <dgm:prSet presAssocID="{62A406E1-0B40-4A56-8609-B0618A8B1165}" presName="text_1" presStyleLbl="node1" presStyleIdx="0" presStyleCnt="4">
        <dgm:presLayoutVars>
          <dgm:bulletEnabled val="1"/>
        </dgm:presLayoutVars>
      </dgm:prSet>
      <dgm:spPr/>
    </dgm:pt>
    <dgm:pt modelId="{F02FF1D7-79F8-4724-A6BF-132AC0C692E8}" type="pres">
      <dgm:prSet presAssocID="{62A406E1-0B40-4A56-8609-B0618A8B1165}" presName="accent_1" presStyleCnt="0"/>
      <dgm:spPr/>
    </dgm:pt>
    <dgm:pt modelId="{8A678280-A2D6-49B1-807E-488E94F1A2D5}" type="pres">
      <dgm:prSet presAssocID="{62A406E1-0B40-4A56-8609-B0618A8B1165}" presName="accentRepeatNode" presStyleLbl="solidFgAcc1" presStyleIdx="0" presStyleCnt="4"/>
      <dgm:spPr/>
    </dgm:pt>
    <dgm:pt modelId="{BF7F26E0-BB4B-48B3-A5B0-DF1C091565E4}" type="pres">
      <dgm:prSet presAssocID="{4D98A7C7-1D3A-40BA-8C0C-2B5C6DAB4459}" presName="text_2" presStyleLbl="node1" presStyleIdx="1" presStyleCnt="4">
        <dgm:presLayoutVars>
          <dgm:bulletEnabled val="1"/>
        </dgm:presLayoutVars>
      </dgm:prSet>
      <dgm:spPr/>
    </dgm:pt>
    <dgm:pt modelId="{43854F3E-8FDD-49AE-942E-24D45189D088}" type="pres">
      <dgm:prSet presAssocID="{4D98A7C7-1D3A-40BA-8C0C-2B5C6DAB4459}" presName="accent_2" presStyleCnt="0"/>
      <dgm:spPr/>
    </dgm:pt>
    <dgm:pt modelId="{291901FF-6D28-4A2B-ADC0-10B84D6C9C6A}" type="pres">
      <dgm:prSet presAssocID="{4D98A7C7-1D3A-40BA-8C0C-2B5C6DAB4459}" presName="accentRepeatNode" presStyleLbl="solidFgAcc1" presStyleIdx="1" presStyleCnt="4"/>
      <dgm:spPr/>
    </dgm:pt>
    <dgm:pt modelId="{E11BC496-3871-42DB-8DBD-777A625D1CAB}" type="pres">
      <dgm:prSet presAssocID="{BEC850C4-7EE5-4109-A167-BCA344402CE7}" presName="text_3" presStyleLbl="node1" presStyleIdx="2" presStyleCnt="4">
        <dgm:presLayoutVars>
          <dgm:bulletEnabled val="1"/>
        </dgm:presLayoutVars>
      </dgm:prSet>
      <dgm:spPr/>
    </dgm:pt>
    <dgm:pt modelId="{BD580C74-CB17-478B-9180-19D4C1A54F1D}" type="pres">
      <dgm:prSet presAssocID="{BEC850C4-7EE5-4109-A167-BCA344402CE7}" presName="accent_3" presStyleCnt="0"/>
      <dgm:spPr/>
    </dgm:pt>
    <dgm:pt modelId="{1A8A516C-DE2F-43C6-ABF0-79BA8252ED6F}" type="pres">
      <dgm:prSet presAssocID="{BEC850C4-7EE5-4109-A167-BCA344402CE7}" presName="accentRepeatNode" presStyleLbl="solidFgAcc1" presStyleIdx="2" presStyleCnt="4"/>
      <dgm:spPr/>
    </dgm:pt>
    <dgm:pt modelId="{04D40611-D3CD-4BE1-9464-3B56D6EFB34F}" type="pres">
      <dgm:prSet presAssocID="{A39DE5B1-35DE-45E1-9611-982619320CC8}" presName="text_4" presStyleLbl="node1" presStyleIdx="3" presStyleCnt="4">
        <dgm:presLayoutVars>
          <dgm:bulletEnabled val="1"/>
        </dgm:presLayoutVars>
      </dgm:prSet>
      <dgm:spPr/>
    </dgm:pt>
    <dgm:pt modelId="{0CB7D213-AC08-4B74-ACB0-79C84323DB8F}" type="pres">
      <dgm:prSet presAssocID="{A39DE5B1-35DE-45E1-9611-982619320CC8}" presName="accent_4" presStyleCnt="0"/>
      <dgm:spPr/>
    </dgm:pt>
    <dgm:pt modelId="{EBA0EE96-94E6-4EA5-8071-4045DFAED3A3}" type="pres">
      <dgm:prSet presAssocID="{A39DE5B1-35DE-45E1-9611-982619320CC8}" presName="accentRepeatNode" presStyleLbl="solidFgAcc1" presStyleIdx="3" presStyleCnt="4"/>
      <dgm:spPr/>
    </dgm:pt>
  </dgm:ptLst>
  <dgm:cxnLst>
    <dgm:cxn modelId="{423E3F0B-B69C-44C6-A74A-3722A429B5B8}" srcId="{0043ED5E-5585-47B5-923E-6E7267A3558A}" destId="{BEC850C4-7EE5-4109-A167-BCA344402CE7}" srcOrd="2" destOrd="0" parTransId="{3B5841CA-7FEB-4546-B0F0-1933574A870C}" sibTransId="{D1E4A9F5-2785-4552-99F0-01D97E185FBB}"/>
    <dgm:cxn modelId="{A7CE0813-F88C-4609-B3DE-29E1749AD4CD}" type="presOf" srcId="{A39DE5B1-35DE-45E1-9611-982619320CC8}" destId="{04D40611-D3CD-4BE1-9464-3B56D6EFB34F}" srcOrd="0" destOrd="0" presId="urn:microsoft.com/office/officeart/2008/layout/VerticalCurvedList"/>
    <dgm:cxn modelId="{45CA2F4B-97E0-427C-A869-B73604CB295F}" type="presOf" srcId="{DC830C37-EBB3-4610-942E-8A36CBC7B816}" destId="{C1ADA506-4AD4-44EE-82BA-26539F41D7B6}" srcOrd="0" destOrd="0" presId="urn:microsoft.com/office/officeart/2008/layout/VerticalCurvedList"/>
    <dgm:cxn modelId="{F4560B6E-9719-40C3-954C-A0EDC5180F60}" srcId="{0043ED5E-5585-47B5-923E-6E7267A3558A}" destId="{A39DE5B1-35DE-45E1-9611-982619320CC8}" srcOrd="3" destOrd="0" parTransId="{CE448000-29A6-4314-BD2D-366DCDF4D510}" sibTransId="{1E31E203-3B1E-4461-8C1C-68AF7C4D6658}"/>
    <dgm:cxn modelId="{CC26B852-1E86-4787-93EF-F9FEBCA8BC10}" srcId="{0043ED5E-5585-47B5-923E-6E7267A3558A}" destId="{4D98A7C7-1D3A-40BA-8C0C-2B5C6DAB4459}" srcOrd="1" destOrd="0" parTransId="{A64D217B-3119-4373-9DAE-38C16FF87BED}" sibTransId="{525B40A4-A09C-4A8C-8D02-3ACF54D07C51}"/>
    <dgm:cxn modelId="{943CC18B-0F22-407B-A42A-96EC0DC0F103}" type="presOf" srcId="{BEC850C4-7EE5-4109-A167-BCA344402CE7}" destId="{E11BC496-3871-42DB-8DBD-777A625D1CAB}" srcOrd="0" destOrd="0" presId="urn:microsoft.com/office/officeart/2008/layout/VerticalCurvedList"/>
    <dgm:cxn modelId="{8D1C4A9B-2AC5-464D-8034-875EB8AFB581}" type="presOf" srcId="{4D98A7C7-1D3A-40BA-8C0C-2B5C6DAB4459}" destId="{BF7F26E0-BB4B-48B3-A5B0-DF1C091565E4}" srcOrd="0" destOrd="0" presId="urn:microsoft.com/office/officeart/2008/layout/VerticalCurvedList"/>
    <dgm:cxn modelId="{AB514FA4-8439-4502-8309-A2206D33260B}" type="presOf" srcId="{62A406E1-0B40-4A56-8609-B0618A8B1165}" destId="{16666B6C-092B-499F-B8F3-27AFF556737D}" srcOrd="0" destOrd="0" presId="urn:microsoft.com/office/officeart/2008/layout/VerticalCurvedList"/>
    <dgm:cxn modelId="{AF6E9BC4-B40E-4A0F-90A6-F1753DA321EA}" srcId="{0043ED5E-5585-47B5-923E-6E7267A3558A}" destId="{62A406E1-0B40-4A56-8609-B0618A8B1165}" srcOrd="0" destOrd="0" parTransId="{FEC3F0B5-41CE-45CA-A1B7-1E4B46BF9D37}" sibTransId="{DC830C37-EBB3-4610-942E-8A36CBC7B816}"/>
    <dgm:cxn modelId="{3A6B32C5-DAC4-4787-9442-F1143296544F}" type="presOf" srcId="{0043ED5E-5585-47B5-923E-6E7267A3558A}" destId="{3EDCA3DD-3B98-4911-BA01-BA35C4D0B74E}" srcOrd="0" destOrd="0" presId="urn:microsoft.com/office/officeart/2008/layout/VerticalCurvedList"/>
    <dgm:cxn modelId="{A761E768-1CE6-4AAF-91B4-BDF4576914B1}" type="presParOf" srcId="{3EDCA3DD-3B98-4911-BA01-BA35C4D0B74E}" destId="{88499EFC-D689-4515-8D6F-1774B5FFC6AF}" srcOrd="0" destOrd="0" presId="urn:microsoft.com/office/officeart/2008/layout/VerticalCurvedList"/>
    <dgm:cxn modelId="{A2FE74A8-6E83-4961-A6EF-F57128706680}" type="presParOf" srcId="{88499EFC-D689-4515-8D6F-1774B5FFC6AF}" destId="{55243356-0C5D-4ED7-8CC8-DB174DBFB504}" srcOrd="0" destOrd="0" presId="urn:microsoft.com/office/officeart/2008/layout/VerticalCurvedList"/>
    <dgm:cxn modelId="{6B370C4F-381C-4AE7-B4DC-6EAF5AB0C4AA}" type="presParOf" srcId="{55243356-0C5D-4ED7-8CC8-DB174DBFB504}" destId="{06AC5E50-58CC-47E7-90C6-67A0D8CD8D80}" srcOrd="0" destOrd="0" presId="urn:microsoft.com/office/officeart/2008/layout/VerticalCurvedList"/>
    <dgm:cxn modelId="{2AE904E5-1CBD-4C7F-A23D-CC8D6B7ACF9B}" type="presParOf" srcId="{55243356-0C5D-4ED7-8CC8-DB174DBFB504}" destId="{C1ADA506-4AD4-44EE-82BA-26539F41D7B6}" srcOrd="1" destOrd="0" presId="urn:microsoft.com/office/officeart/2008/layout/VerticalCurvedList"/>
    <dgm:cxn modelId="{C863896D-924F-4A26-B68E-B9F28B2D543E}" type="presParOf" srcId="{55243356-0C5D-4ED7-8CC8-DB174DBFB504}" destId="{641C3AF0-A9A4-4902-ABD1-768455DA0B5D}" srcOrd="2" destOrd="0" presId="urn:microsoft.com/office/officeart/2008/layout/VerticalCurvedList"/>
    <dgm:cxn modelId="{71963995-92E3-43E7-8AB8-CB8F47DC81B4}" type="presParOf" srcId="{55243356-0C5D-4ED7-8CC8-DB174DBFB504}" destId="{064C5C88-18F9-41D3-B63A-8BE69CEB815A}" srcOrd="3" destOrd="0" presId="urn:microsoft.com/office/officeart/2008/layout/VerticalCurvedList"/>
    <dgm:cxn modelId="{ED28D002-060D-4879-9847-902E9885F25C}" type="presParOf" srcId="{88499EFC-D689-4515-8D6F-1774B5FFC6AF}" destId="{16666B6C-092B-499F-B8F3-27AFF556737D}" srcOrd="1" destOrd="0" presId="urn:microsoft.com/office/officeart/2008/layout/VerticalCurvedList"/>
    <dgm:cxn modelId="{3EE12B74-8095-4895-95B6-718E22021A54}" type="presParOf" srcId="{88499EFC-D689-4515-8D6F-1774B5FFC6AF}" destId="{F02FF1D7-79F8-4724-A6BF-132AC0C692E8}" srcOrd="2" destOrd="0" presId="urn:microsoft.com/office/officeart/2008/layout/VerticalCurvedList"/>
    <dgm:cxn modelId="{6B78A53F-CBE2-416D-986E-BA0B1204485E}" type="presParOf" srcId="{F02FF1D7-79F8-4724-A6BF-132AC0C692E8}" destId="{8A678280-A2D6-49B1-807E-488E94F1A2D5}" srcOrd="0" destOrd="0" presId="urn:microsoft.com/office/officeart/2008/layout/VerticalCurvedList"/>
    <dgm:cxn modelId="{A12617F3-CC5F-4F36-AB1A-BF057D1C517A}" type="presParOf" srcId="{88499EFC-D689-4515-8D6F-1774B5FFC6AF}" destId="{BF7F26E0-BB4B-48B3-A5B0-DF1C091565E4}" srcOrd="3" destOrd="0" presId="urn:microsoft.com/office/officeart/2008/layout/VerticalCurvedList"/>
    <dgm:cxn modelId="{835ABEA0-D7C3-42B8-9A46-91009E9CDA71}" type="presParOf" srcId="{88499EFC-D689-4515-8D6F-1774B5FFC6AF}" destId="{43854F3E-8FDD-49AE-942E-24D45189D088}" srcOrd="4" destOrd="0" presId="urn:microsoft.com/office/officeart/2008/layout/VerticalCurvedList"/>
    <dgm:cxn modelId="{B5D37212-D6A1-4BFC-A3D7-A0E96C645A9C}" type="presParOf" srcId="{43854F3E-8FDD-49AE-942E-24D45189D088}" destId="{291901FF-6D28-4A2B-ADC0-10B84D6C9C6A}" srcOrd="0" destOrd="0" presId="urn:microsoft.com/office/officeart/2008/layout/VerticalCurvedList"/>
    <dgm:cxn modelId="{BF23F8D2-529B-4CE9-824B-0B687A5BA477}" type="presParOf" srcId="{88499EFC-D689-4515-8D6F-1774B5FFC6AF}" destId="{E11BC496-3871-42DB-8DBD-777A625D1CAB}" srcOrd="5" destOrd="0" presId="urn:microsoft.com/office/officeart/2008/layout/VerticalCurvedList"/>
    <dgm:cxn modelId="{2F7ECB1C-93BF-4B35-B82C-DB94E857C5A0}" type="presParOf" srcId="{88499EFC-D689-4515-8D6F-1774B5FFC6AF}" destId="{BD580C74-CB17-478B-9180-19D4C1A54F1D}" srcOrd="6" destOrd="0" presId="urn:microsoft.com/office/officeart/2008/layout/VerticalCurvedList"/>
    <dgm:cxn modelId="{167D6B91-EA1C-48B0-8128-06F38EAADB48}" type="presParOf" srcId="{BD580C74-CB17-478B-9180-19D4C1A54F1D}" destId="{1A8A516C-DE2F-43C6-ABF0-79BA8252ED6F}" srcOrd="0" destOrd="0" presId="urn:microsoft.com/office/officeart/2008/layout/VerticalCurvedList"/>
    <dgm:cxn modelId="{5CF1F9EE-6C61-4082-82EB-B206CDB7E1D6}" type="presParOf" srcId="{88499EFC-D689-4515-8D6F-1774B5FFC6AF}" destId="{04D40611-D3CD-4BE1-9464-3B56D6EFB34F}" srcOrd="7" destOrd="0" presId="urn:microsoft.com/office/officeart/2008/layout/VerticalCurvedList"/>
    <dgm:cxn modelId="{D9410B61-DABB-478C-B62C-A3E326496FF8}" type="presParOf" srcId="{88499EFC-D689-4515-8D6F-1774B5FFC6AF}" destId="{0CB7D213-AC08-4B74-ACB0-79C84323DB8F}" srcOrd="8" destOrd="0" presId="urn:microsoft.com/office/officeart/2008/layout/VerticalCurvedList"/>
    <dgm:cxn modelId="{CE9A9768-AF48-4126-9DAB-BDEDC6180059}" type="presParOf" srcId="{0CB7D213-AC08-4B74-ACB0-79C84323DB8F}" destId="{EBA0EE96-94E6-4EA5-8071-4045DFAED3A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99D83B-B8B7-4320-99AF-2AB82C9C7792}" type="doc">
      <dgm:prSet loTypeId="urn:microsoft.com/office/officeart/2005/8/layout/list1" loCatId="list" qsTypeId="urn:microsoft.com/office/officeart/2005/8/quickstyle/simple5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C3CE93C8-76F7-44AE-B882-D430F1C52B5B}">
      <dgm:prSet/>
      <dgm:spPr/>
      <dgm:t>
        <a:bodyPr/>
        <a:lstStyle/>
        <a:p>
          <a:r>
            <a:rPr lang="sk-SK" dirty="0" err="1"/>
            <a:t>Isolation</a:t>
          </a:r>
          <a:r>
            <a:rPr lang="sk-SK" dirty="0"/>
            <a:t> of </a:t>
          </a:r>
          <a:r>
            <a:rPr lang="sk-SK" dirty="0" err="1"/>
            <a:t>specific</a:t>
          </a:r>
          <a:r>
            <a:rPr lang="sk-SK" dirty="0"/>
            <a:t> </a:t>
          </a:r>
          <a:r>
            <a:rPr lang="sk-SK" dirty="0" err="1"/>
            <a:t>classes</a:t>
          </a:r>
          <a:r>
            <a:rPr lang="sk-SK" dirty="0"/>
            <a:t> </a:t>
          </a:r>
          <a:endParaRPr lang="en-US" dirty="0"/>
        </a:p>
      </dgm:t>
    </dgm:pt>
    <dgm:pt modelId="{0574F842-3893-4D36-B10A-86A01434F9B7}" type="parTrans" cxnId="{5C8E6D58-0F7A-4B69-87AE-8E62D846370F}">
      <dgm:prSet/>
      <dgm:spPr/>
      <dgm:t>
        <a:bodyPr/>
        <a:lstStyle/>
        <a:p>
          <a:endParaRPr lang="en-US"/>
        </a:p>
      </dgm:t>
    </dgm:pt>
    <dgm:pt modelId="{2F6502E5-D4E5-4136-B41A-0C3A3EEE233A}" type="sibTrans" cxnId="{5C8E6D58-0F7A-4B69-87AE-8E62D846370F}">
      <dgm:prSet/>
      <dgm:spPr/>
      <dgm:t>
        <a:bodyPr/>
        <a:lstStyle/>
        <a:p>
          <a:endParaRPr lang="en-US"/>
        </a:p>
      </dgm:t>
    </dgm:pt>
    <dgm:pt modelId="{F33E1D8F-5102-4A6A-8139-9B1D04E68180}">
      <dgm:prSet/>
      <dgm:spPr/>
      <dgm:t>
        <a:bodyPr/>
        <a:lstStyle/>
        <a:p>
          <a:r>
            <a:rPr lang="sk-SK" dirty="0" err="1"/>
            <a:t>Easy</a:t>
          </a:r>
          <a:r>
            <a:rPr lang="sk-SK" dirty="0"/>
            <a:t> change of </a:t>
          </a:r>
          <a:r>
            <a:rPr lang="sk-SK" dirty="0" err="1"/>
            <a:t>product</a:t>
          </a:r>
          <a:r>
            <a:rPr lang="sk-SK" dirty="0"/>
            <a:t> </a:t>
          </a:r>
          <a:r>
            <a:rPr lang="sk-SK" dirty="0" err="1"/>
            <a:t>families</a:t>
          </a:r>
          <a:endParaRPr lang="en-US" dirty="0"/>
        </a:p>
      </dgm:t>
    </dgm:pt>
    <dgm:pt modelId="{965DD8B1-EA73-4764-AA2F-8E4F613B30C5}" type="parTrans" cxnId="{9B7BCEBC-EEF5-4C13-9490-84A68A87C7DC}">
      <dgm:prSet/>
      <dgm:spPr/>
      <dgm:t>
        <a:bodyPr/>
        <a:lstStyle/>
        <a:p>
          <a:endParaRPr lang="en-US"/>
        </a:p>
      </dgm:t>
    </dgm:pt>
    <dgm:pt modelId="{2AD1EDBF-DFF7-4F4F-92C1-67E413D56A23}" type="sibTrans" cxnId="{9B7BCEBC-EEF5-4C13-9490-84A68A87C7DC}">
      <dgm:prSet/>
      <dgm:spPr/>
      <dgm:t>
        <a:bodyPr/>
        <a:lstStyle/>
        <a:p>
          <a:endParaRPr lang="en-US"/>
        </a:p>
      </dgm:t>
    </dgm:pt>
    <dgm:pt modelId="{D679F36F-FF95-4C63-8F10-C22C1CCD84E3}">
      <dgm:prSet/>
      <dgm:spPr/>
      <dgm:t>
        <a:bodyPr/>
        <a:lstStyle/>
        <a:p>
          <a:r>
            <a:rPr lang="sk-SK" dirty="0" err="1"/>
            <a:t>Consistency</a:t>
          </a:r>
          <a:endParaRPr lang="en-US" dirty="0"/>
        </a:p>
      </dgm:t>
    </dgm:pt>
    <dgm:pt modelId="{4058B8FC-EBE3-42E0-AE2E-A32D6B54A404}" type="parTrans" cxnId="{99D2997D-C241-496B-9529-90BE50D4EBF1}">
      <dgm:prSet/>
      <dgm:spPr/>
      <dgm:t>
        <a:bodyPr/>
        <a:lstStyle/>
        <a:p>
          <a:endParaRPr lang="en-US"/>
        </a:p>
      </dgm:t>
    </dgm:pt>
    <dgm:pt modelId="{25572B9B-4B58-4110-B834-93C7E440F284}" type="sibTrans" cxnId="{99D2997D-C241-496B-9529-90BE50D4EBF1}">
      <dgm:prSet/>
      <dgm:spPr/>
      <dgm:t>
        <a:bodyPr/>
        <a:lstStyle/>
        <a:p>
          <a:endParaRPr lang="en-US"/>
        </a:p>
      </dgm:t>
    </dgm:pt>
    <dgm:pt modelId="{8638C1D0-FE15-43DD-8E1B-7E811E8ACC2D}">
      <dgm:prSet/>
      <dgm:spPr/>
      <dgm:t>
        <a:bodyPr/>
        <a:lstStyle/>
        <a:p>
          <a:r>
            <a:rPr lang="sk-SK" dirty="0" err="1"/>
            <a:t>Improved</a:t>
          </a:r>
          <a:r>
            <a:rPr lang="sk-SK" dirty="0"/>
            <a:t> </a:t>
          </a:r>
          <a:r>
            <a:rPr lang="sk-SK" dirty="0" err="1"/>
            <a:t>testability</a:t>
          </a:r>
          <a:endParaRPr lang="en-US" dirty="0"/>
        </a:p>
      </dgm:t>
    </dgm:pt>
    <dgm:pt modelId="{6C26B16A-C7D7-49DF-B468-D18BE770F4E6}" type="parTrans" cxnId="{3816D15E-65CE-432E-B332-DD1F862ADF0E}">
      <dgm:prSet/>
      <dgm:spPr/>
      <dgm:t>
        <a:bodyPr/>
        <a:lstStyle/>
        <a:p>
          <a:endParaRPr lang="en-US"/>
        </a:p>
      </dgm:t>
    </dgm:pt>
    <dgm:pt modelId="{606E9DBD-A30A-4A03-8C2E-B58F184D3222}" type="sibTrans" cxnId="{3816D15E-65CE-432E-B332-DD1F862ADF0E}">
      <dgm:prSet/>
      <dgm:spPr/>
      <dgm:t>
        <a:bodyPr/>
        <a:lstStyle/>
        <a:p>
          <a:endParaRPr lang="en-US"/>
        </a:p>
      </dgm:t>
    </dgm:pt>
    <dgm:pt modelId="{1565B04A-F2C1-4441-8E38-830B9000C005}" type="pres">
      <dgm:prSet presAssocID="{6799D83B-B8B7-4320-99AF-2AB82C9C7792}" presName="linear" presStyleCnt="0">
        <dgm:presLayoutVars>
          <dgm:dir/>
          <dgm:animLvl val="lvl"/>
          <dgm:resizeHandles val="exact"/>
        </dgm:presLayoutVars>
      </dgm:prSet>
      <dgm:spPr/>
    </dgm:pt>
    <dgm:pt modelId="{E9AF088E-4F7E-4BC1-9C58-3119CD7B2B4D}" type="pres">
      <dgm:prSet presAssocID="{C3CE93C8-76F7-44AE-B882-D430F1C52B5B}" presName="parentLin" presStyleCnt="0"/>
      <dgm:spPr/>
    </dgm:pt>
    <dgm:pt modelId="{4FB8F053-3987-417A-9C1F-C9F952C4BF30}" type="pres">
      <dgm:prSet presAssocID="{C3CE93C8-76F7-44AE-B882-D430F1C52B5B}" presName="parentLeftMargin" presStyleLbl="node1" presStyleIdx="0" presStyleCnt="4"/>
      <dgm:spPr/>
    </dgm:pt>
    <dgm:pt modelId="{76465929-C47E-49F6-ACB5-DBFD575674DF}" type="pres">
      <dgm:prSet presAssocID="{C3CE93C8-76F7-44AE-B882-D430F1C52B5B}" presName="parentText" presStyleLbl="node1" presStyleIdx="0" presStyleCnt="4" custLinFactNeighborX="-3983" custLinFactNeighborY="985">
        <dgm:presLayoutVars>
          <dgm:chMax val="0"/>
          <dgm:bulletEnabled val="1"/>
        </dgm:presLayoutVars>
      </dgm:prSet>
      <dgm:spPr/>
    </dgm:pt>
    <dgm:pt modelId="{98F829F4-4332-4031-A66D-F51E68291FB0}" type="pres">
      <dgm:prSet presAssocID="{C3CE93C8-76F7-44AE-B882-D430F1C52B5B}" presName="negativeSpace" presStyleCnt="0"/>
      <dgm:spPr/>
    </dgm:pt>
    <dgm:pt modelId="{49D3149A-7481-4BB3-B3B7-B96D5DB768EF}" type="pres">
      <dgm:prSet presAssocID="{C3CE93C8-76F7-44AE-B882-D430F1C52B5B}" presName="childText" presStyleLbl="conFgAcc1" presStyleIdx="0" presStyleCnt="4">
        <dgm:presLayoutVars>
          <dgm:bulletEnabled val="1"/>
        </dgm:presLayoutVars>
      </dgm:prSet>
      <dgm:spPr/>
    </dgm:pt>
    <dgm:pt modelId="{9AE25147-DF86-4BEB-82CB-7AEC75064781}" type="pres">
      <dgm:prSet presAssocID="{2F6502E5-D4E5-4136-B41A-0C3A3EEE233A}" presName="spaceBetweenRectangles" presStyleCnt="0"/>
      <dgm:spPr/>
    </dgm:pt>
    <dgm:pt modelId="{08B8C088-D9DA-4CE2-B476-E05AD39716BA}" type="pres">
      <dgm:prSet presAssocID="{F33E1D8F-5102-4A6A-8139-9B1D04E68180}" presName="parentLin" presStyleCnt="0"/>
      <dgm:spPr/>
    </dgm:pt>
    <dgm:pt modelId="{4F7F83F6-8C35-4CC8-85AC-4B7A3F7DFAA3}" type="pres">
      <dgm:prSet presAssocID="{F33E1D8F-5102-4A6A-8139-9B1D04E68180}" presName="parentLeftMargin" presStyleLbl="node1" presStyleIdx="0" presStyleCnt="4"/>
      <dgm:spPr/>
    </dgm:pt>
    <dgm:pt modelId="{7EC804F7-A301-457C-BD8E-0BDF6C4DD296}" type="pres">
      <dgm:prSet presAssocID="{F33E1D8F-5102-4A6A-8139-9B1D04E6818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5486A94-AFCC-451C-B894-CA725686642E}" type="pres">
      <dgm:prSet presAssocID="{F33E1D8F-5102-4A6A-8139-9B1D04E68180}" presName="negativeSpace" presStyleCnt="0"/>
      <dgm:spPr/>
    </dgm:pt>
    <dgm:pt modelId="{F1262FC5-EE47-4E93-81F6-C2EBF9A0C35C}" type="pres">
      <dgm:prSet presAssocID="{F33E1D8F-5102-4A6A-8139-9B1D04E68180}" presName="childText" presStyleLbl="conFgAcc1" presStyleIdx="1" presStyleCnt="4">
        <dgm:presLayoutVars>
          <dgm:bulletEnabled val="1"/>
        </dgm:presLayoutVars>
      </dgm:prSet>
      <dgm:spPr/>
    </dgm:pt>
    <dgm:pt modelId="{5BFDBD4D-DF46-477D-97C4-4E4539C003CD}" type="pres">
      <dgm:prSet presAssocID="{2AD1EDBF-DFF7-4F4F-92C1-67E413D56A23}" presName="spaceBetweenRectangles" presStyleCnt="0"/>
      <dgm:spPr/>
    </dgm:pt>
    <dgm:pt modelId="{2A33F8A5-EEA0-49E0-A029-845B10F22216}" type="pres">
      <dgm:prSet presAssocID="{D679F36F-FF95-4C63-8F10-C22C1CCD84E3}" presName="parentLin" presStyleCnt="0"/>
      <dgm:spPr/>
    </dgm:pt>
    <dgm:pt modelId="{64DEFEE5-0DC4-4599-B418-1BECE0AA7AB2}" type="pres">
      <dgm:prSet presAssocID="{D679F36F-FF95-4C63-8F10-C22C1CCD84E3}" presName="parentLeftMargin" presStyleLbl="node1" presStyleIdx="1" presStyleCnt="4"/>
      <dgm:spPr/>
    </dgm:pt>
    <dgm:pt modelId="{8CF1EE0E-F298-4306-97DD-EEE5BC62F6B0}" type="pres">
      <dgm:prSet presAssocID="{D679F36F-FF95-4C63-8F10-C22C1CCD84E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7986041-F7BF-49F8-AF3B-57D35E33848D}" type="pres">
      <dgm:prSet presAssocID="{D679F36F-FF95-4C63-8F10-C22C1CCD84E3}" presName="negativeSpace" presStyleCnt="0"/>
      <dgm:spPr/>
    </dgm:pt>
    <dgm:pt modelId="{8685A0AD-ACC8-4F17-A51E-A6236D768373}" type="pres">
      <dgm:prSet presAssocID="{D679F36F-FF95-4C63-8F10-C22C1CCD84E3}" presName="childText" presStyleLbl="conFgAcc1" presStyleIdx="2" presStyleCnt="4">
        <dgm:presLayoutVars>
          <dgm:bulletEnabled val="1"/>
        </dgm:presLayoutVars>
      </dgm:prSet>
      <dgm:spPr/>
    </dgm:pt>
    <dgm:pt modelId="{0C9CC3AF-11BE-4333-AE1A-FA58817003A7}" type="pres">
      <dgm:prSet presAssocID="{25572B9B-4B58-4110-B834-93C7E440F284}" presName="spaceBetweenRectangles" presStyleCnt="0"/>
      <dgm:spPr/>
    </dgm:pt>
    <dgm:pt modelId="{7CF4FD1F-13A3-4F19-8334-A9AA57359914}" type="pres">
      <dgm:prSet presAssocID="{8638C1D0-FE15-43DD-8E1B-7E811E8ACC2D}" presName="parentLin" presStyleCnt="0"/>
      <dgm:spPr/>
    </dgm:pt>
    <dgm:pt modelId="{1AD057A9-D386-45ED-A65D-23D274FFBDDF}" type="pres">
      <dgm:prSet presAssocID="{8638C1D0-FE15-43DD-8E1B-7E811E8ACC2D}" presName="parentLeftMargin" presStyleLbl="node1" presStyleIdx="2" presStyleCnt="4"/>
      <dgm:spPr/>
    </dgm:pt>
    <dgm:pt modelId="{1F270344-E62D-47F7-87C9-23B21C4B80AF}" type="pres">
      <dgm:prSet presAssocID="{8638C1D0-FE15-43DD-8E1B-7E811E8ACC2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3E2471D3-1DEF-4B3D-9F2B-DB046D89638D}" type="pres">
      <dgm:prSet presAssocID="{8638C1D0-FE15-43DD-8E1B-7E811E8ACC2D}" presName="negativeSpace" presStyleCnt="0"/>
      <dgm:spPr/>
    </dgm:pt>
    <dgm:pt modelId="{F06F7779-5D3D-4105-9046-4681F4D9DE54}" type="pres">
      <dgm:prSet presAssocID="{8638C1D0-FE15-43DD-8E1B-7E811E8ACC2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1ABD61C-2E0C-4455-BE48-EF482C712435}" type="presOf" srcId="{D679F36F-FF95-4C63-8F10-C22C1CCD84E3}" destId="{8CF1EE0E-F298-4306-97DD-EEE5BC62F6B0}" srcOrd="1" destOrd="0" presId="urn:microsoft.com/office/officeart/2005/8/layout/list1"/>
    <dgm:cxn modelId="{0157F82D-13A3-4A13-9100-22AD9B67C74C}" type="presOf" srcId="{8638C1D0-FE15-43DD-8E1B-7E811E8ACC2D}" destId="{1AD057A9-D386-45ED-A65D-23D274FFBDDF}" srcOrd="0" destOrd="0" presId="urn:microsoft.com/office/officeart/2005/8/layout/list1"/>
    <dgm:cxn modelId="{3816D15E-65CE-432E-B332-DD1F862ADF0E}" srcId="{6799D83B-B8B7-4320-99AF-2AB82C9C7792}" destId="{8638C1D0-FE15-43DD-8E1B-7E811E8ACC2D}" srcOrd="3" destOrd="0" parTransId="{6C26B16A-C7D7-49DF-B468-D18BE770F4E6}" sibTransId="{606E9DBD-A30A-4A03-8C2E-B58F184D3222}"/>
    <dgm:cxn modelId="{5C8E6D58-0F7A-4B69-87AE-8E62D846370F}" srcId="{6799D83B-B8B7-4320-99AF-2AB82C9C7792}" destId="{C3CE93C8-76F7-44AE-B882-D430F1C52B5B}" srcOrd="0" destOrd="0" parTransId="{0574F842-3893-4D36-B10A-86A01434F9B7}" sibTransId="{2F6502E5-D4E5-4136-B41A-0C3A3EEE233A}"/>
    <dgm:cxn modelId="{E80AE17B-6061-4D25-998C-5899FA34FCFB}" type="presOf" srcId="{6799D83B-B8B7-4320-99AF-2AB82C9C7792}" destId="{1565B04A-F2C1-4441-8E38-830B9000C005}" srcOrd="0" destOrd="0" presId="urn:microsoft.com/office/officeart/2005/8/layout/list1"/>
    <dgm:cxn modelId="{99D2997D-C241-496B-9529-90BE50D4EBF1}" srcId="{6799D83B-B8B7-4320-99AF-2AB82C9C7792}" destId="{D679F36F-FF95-4C63-8F10-C22C1CCD84E3}" srcOrd="2" destOrd="0" parTransId="{4058B8FC-EBE3-42E0-AE2E-A32D6B54A404}" sibTransId="{25572B9B-4B58-4110-B834-93C7E440F284}"/>
    <dgm:cxn modelId="{091D248F-6D0F-4390-AA1B-AE792EA9690B}" type="presOf" srcId="{C3CE93C8-76F7-44AE-B882-D430F1C52B5B}" destId="{4FB8F053-3987-417A-9C1F-C9F952C4BF30}" srcOrd="0" destOrd="0" presId="urn:microsoft.com/office/officeart/2005/8/layout/list1"/>
    <dgm:cxn modelId="{B9576891-003F-41AA-8649-A745F20DB301}" type="presOf" srcId="{D679F36F-FF95-4C63-8F10-C22C1CCD84E3}" destId="{64DEFEE5-0DC4-4599-B418-1BECE0AA7AB2}" srcOrd="0" destOrd="0" presId="urn:microsoft.com/office/officeart/2005/8/layout/list1"/>
    <dgm:cxn modelId="{5152CDA2-63EC-4D9B-B99D-0513557011D9}" type="presOf" srcId="{F33E1D8F-5102-4A6A-8139-9B1D04E68180}" destId="{7EC804F7-A301-457C-BD8E-0BDF6C4DD296}" srcOrd="1" destOrd="0" presId="urn:microsoft.com/office/officeart/2005/8/layout/list1"/>
    <dgm:cxn modelId="{62C7D2AF-B9F3-4FE1-8648-AFE09DF542D3}" type="presOf" srcId="{8638C1D0-FE15-43DD-8E1B-7E811E8ACC2D}" destId="{1F270344-E62D-47F7-87C9-23B21C4B80AF}" srcOrd="1" destOrd="0" presId="urn:microsoft.com/office/officeart/2005/8/layout/list1"/>
    <dgm:cxn modelId="{BD0E57BC-947C-48DC-B87F-79E688E658CA}" type="presOf" srcId="{F33E1D8F-5102-4A6A-8139-9B1D04E68180}" destId="{4F7F83F6-8C35-4CC8-85AC-4B7A3F7DFAA3}" srcOrd="0" destOrd="0" presId="urn:microsoft.com/office/officeart/2005/8/layout/list1"/>
    <dgm:cxn modelId="{9B7BCEBC-EEF5-4C13-9490-84A68A87C7DC}" srcId="{6799D83B-B8B7-4320-99AF-2AB82C9C7792}" destId="{F33E1D8F-5102-4A6A-8139-9B1D04E68180}" srcOrd="1" destOrd="0" parTransId="{965DD8B1-EA73-4764-AA2F-8E4F613B30C5}" sibTransId="{2AD1EDBF-DFF7-4F4F-92C1-67E413D56A23}"/>
    <dgm:cxn modelId="{ACA3A2EA-C4D5-4D20-B82E-961B77359D83}" type="presOf" srcId="{C3CE93C8-76F7-44AE-B882-D430F1C52B5B}" destId="{76465929-C47E-49F6-ACB5-DBFD575674DF}" srcOrd="1" destOrd="0" presId="urn:microsoft.com/office/officeart/2005/8/layout/list1"/>
    <dgm:cxn modelId="{3A1E3161-76A5-44AE-B092-0F18EC61B2A5}" type="presParOf" srcId="{1565B04A-F2C1-4441-8E38-830B9000C005}" destId="{E9AF088E-4F7E-4BC1-9C58-3119CD7B2B4D}" srcOrd="0" destOrd="0" presId="urn:microsoft.com/office/officeart/2005/8/layout/list1"/>
    <dgm:cxn modelId="{ADE5DB3E-9EF3-4CB2-8194-F23986492EF3}" type="presParOf" srcId="{E9AF088E-4F7E-4BC1-9C58-3119CD7B2B4D}" destId="{4FB8F053-3987-417A-9C1F-C9F952C4BF30}" srcOrd="0" destOrd="0" presId="urn:microsoft.com/office/officeart/2005/8/layout/list1"/>
    <dgm:cxn modelId="{0ED07231-18C9-4734-A53C-7A3625C4BB9F}" type="presParOf" srcId="{E9AF088E-4F7E-4BC1-9C58-3119CD7B2B4D}" destId="{76465929-C47E-49F6-ACB5-DBFD575674DF}" srcOrd="1" destOrd="0" presId="urn:microsoft.com/office/officeart/2005/8/layout/list1"/>
    <dgm:cxn modelId="{7F3864C2-4C11-4D1D-999D-0A02CD24B0ED}" type="presParOf" srcId="{1565B04A-F2C1-4441-8E38-830B9000C005}" destId="{98F829F4-4332-4031-A66D-F51E68291FB0}" srcOrd="1" destOrd="0" presId="urn:microsoft.com/office/officeart/2005/8/layout/list1"/>
    <dgm:cxn modelId="{A543DF1B-E96E-4C15-A9E2-A0616A05B30C}" type="presParOf" srcId="{1565B04A-F2C1-4441-8E38-830B9000C005}" destId="{49D3149A-7481-4BB3-B3B7-B96D5DB768EF}" srcOrd="2" destOrd="0" presId="urn:microsoft.com/office/officeart/2005/8/layout/list1"/>
    <dgm:cxn modelId="{34FEE644-8FCA-43A0-A41E-FF25046EC03B}" type="presParOf" srcId="{1565B04A-F2C1-4441-8E38-830B9000C005}" destId="{9AE25147-DF86-4BEB-82CB-7AEC75064781}" srcOrd="3" destOrd="0" presId="urn:microsoft.com/office/officeart/2005/8/layout/list1"/>
    <dgm:cxn modelId="{759E6F51-8218-4CEC-B713-D9C974A305D8}" type="presParOf" srcId="{1565B04A-F2C1-4441-8E38-830B9000C005}" destId="{08B8C088-D9DA-4CE2-B476-E05AD39716BA}" srcOrd="4" destOrd="0" presId="urn:microsoft.com/office/officeart/2005/8/layout/list1"/>
    <dgm:cxn modelId="{CBB59912-6662-4F5F-8DC0-91B47AFF8DE1}" type="presParOf" srcId="{08B8C088-D9DA-4CE2-B476-E05AD39716BA}" destId="{4F7F83F6-8C35-4CC8-85AC-4B7A3F7DFAA3}" srcOrd="0" destOrd="0" presId="urn:microsoft.com/office/officeart/2005/8/layout/list1"/>
    <dgm:cxn modelId="{7BA6C431-ADFC-471C-8AAD-7052C984171C}" type="presParOf" srcId="{08B8C088-D9DA-4CE2-B476-E05AD39716BA}" destId="{7EC804F7-A301-457C-BD8E-0BDF6C4DD296}" srcOrd="1" destOrd="0" presId="urn:microsoft.com/office/officeart/2005/8/layout/list1"/>
    <dgm:cxn modelId="{0024FF72-5685-4162-847D-D84F54922EE9}" type="presParOf" srcId="{1565B04A-F2C1-4441-8E38-830B9000C005}" destId="{F5486A94-AFCC-451C-B894-CA725686642E}" srcOrd="5" destOrd="0" presId="urn:microsoft.com/office/officeart/2005/8/layout/list1"/>
    <dgm:cxn modelId="{94D2F674-184B-4151-A560-BB6EF50AE03D}" type="presParOf" srcId="{1565B04A-F2C1-4441-8E38-830B9000C005}" destId="{F1262FC5-EE47-4E93-81F6-C2EBF9A0C35C}" srcOrd="6" destOrd="0" presId="urn:microsoft.com/office/officeart/2005/8/layout/list1"/>
    <dgm:cxn modelId="{7EBD7AC2-1C13-4CFD-B251-611ACFC8BC1B}" type="presParOf" srcId="{1565B04A-F2C1-4441-8E38-830B9000C005}" destId="{5BFDBD4D-DF46-477D-97C4-4E4539C003CD}" srcOrd="7" destOrd="0" presId="urn:microsoft.com/office/officeart/2005/8/layout/list1"/>
    <dgm:cxn modelId="{E031B527-FDFE-40A9-B6B5-A704CCBCAFA2}" type="presParOf" srcId="{1565B04A-F2C1-4441-8E38-830B9000C005}" destId="{2A33F8A5-EEA0-49E0-A029-845B10F22216}" srcOrd="8" destOrd="0" presId="urn:microsoft.com/office/officeart/2005/8/layout/list1"/>
    <dgm:cxn modelId="{AFE7B3B7-C116-4785-B886-7D2549508678}" type="presParOf" srcId="{2A33F8A5-EEA0-49E0-A029-845B10F22216}" destId="{64DEFEE5-0DC4-4599-B418-1BECE0AA7AB2}" srcOrd="0" destOrd="0" presId="urn:microsoft.com/office/officeart/2005/8/layout/list1"/>
    <dgm:cxn modelId="{F1157A60-E217-4113-8D3F-C693FCE773A6}" type="presParOf" srcId="{2A33F8A5-EEA0-49E0-A029-845B10F22216}" destId="{8CF1EE0E-F298-4306-97DD-EEE5BC62F6B0}" srcOrd="1" destOrd="0" presId="urn:microsoft.com/office/officeart/2005/8/layout/list1"/>
    <dgm:cxn modelId="{FE6EF81A-AEC5-42DB-BC6C-C358FFFBD988}" type="presParOf" srcId="{1565B04A-F2C1-4441-8E38-830B9000C005}" destId="{37986041-F7BF-49F8-AF3B-57D35E33848D}" srcOrd="9" destOrd="0" presId="urn:microsoft.com/office/officeart/2005/8/layout/list1"/>
    <dgm:cxn modelId="{F6D5B4E9-0E51-4AA2-A52A-05732D2E4688}" type="presParOf" srcId="{1565B04A-F2C1-4441-8E38-830B9000C005}" destId="{8685A0AD-ACC8-4F17-A51E-A6236D768373}" srcOrd="10" destOrd="0" presId="urn:microsoft.com/office/officeart/2005/8/layout/list1"/>
    <dgm:cxn modelId="{5FFFFA42-AB21-413F-BB56-3B84572C28BA}" type="presParOf" srcId="{1565B04A-F2C1-4441-8E38-830B9000C005}" destId="{0C9CC3AF-11BE-4333-AE1A-FA58817003A7}" srcOrd="11" destOrd="0" presId="urn:microsoft.com/office/officeart/2005/8/layout/list1"/>
    <dgm:cxn modelId="{81AB234E-B573-4CE4-AB63-A9A224927F08}" type="presParOf" srcId="{1565B04A-F2C1-4441-8E38-830B9000C005}" destId="{7CF4FD1F-13A3-4F19-8334-A9AA57359914}" srcOrd="12" destOrd="0" presId="urn:microsoft.com/office/officeart/2005/8/layout/list1"/>
    <dgm:cxn modelId="{11D921FA-F177-449B-B7AB-6AA7E3946192}" type="presParOf" srcId="{7CF4FD1F-13A3-4F19-8334-A9AA57359914}" destId="{1AD057A9-D386-45ED-A65D-23D274FFBDDF}" srcOrd="0" destOrd="0" presId="urn:microsoft.com/office/officeart/2005/8/layout/list1"/>
    <dgm:cxn modelId="{46F8101B-4BBB-4178-833C-19E9DA802EFE}" type="presParOf" srcId="{7CF4FD1F-13A3-4F19-8334-A9AA57359914}" destId="{1F270344-E62D-47F7-87C9-23B21C4B80AF}" srcOrd="1" destOrd="0" presId="urn:microsoft.com/office/officeart/2005/8/layout/list1"/>
    <dgm:cxn modelId="{433BB8CD-9154-4ABA-A71F-B006F317B59E}" type="presParOf" srcId="{1565B04A-F2C1-4441-8E38-830B9000C005}" destId="{3E2471D3-1DEF-4B3D-9F2B-DB046D89638D}" srcOrd="13" destOrd="0" presId="urn:microsoft.com/office/officeart/2005/8/layout/list1"/>
    <dgm:cxn modelId="{3D8FEC79-DFBC-40B0-AED4-CA855542E7FE}" type="presParOf" srcId="{1565B04A-F2C1-4441-8E38-830B9000C005}" destId="{F06F7779-5D3D-4105-9046-4681F4D9DE5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0D6972B-9613-4083-981F-D55D7A268F43}" type="doc">
      <dgm:prSet loTypeId="urn:microsoft.com/office/officeart/2005/8/layout/list1" loCatId="list" qsTypeId="urn:microsoft.com/office/officeart/2005/8/quickstyle/simple5" qsCatId="simple" csTypeId="urn:microsoft.com/office/officeart/2005/8/colors/accent2_1" csCatId="accent2"/>
      <dgm:spPr/>
      <dgm:t>
        <a:bodyPr/>
        <a:lstStyle/>
        <a:p>
          <a:endParaRPr lang="en-US"/>
        </a:p>
      </dgm:t>
    </dgm:pt>
    <dgm:pt modelId="{533E26CF-4E7C-46B3-A522-88AC96A0E18A}">
      <dgm:prSet/>
      <dgm:spPr/>
      <dgm:t>
        <a:bodyPr/>
        <a:lstStyle/>
        <a:p>
          <a:r>
            <a:rPr lang="sk-SK" dirty="0" err="1"/>
            <a:t>Complexity</a:t>
          </a:r>
          <a:r>
            <a:rPr lang="sk-SK" dirty="0"/>
            <a:t> in </a:t>
          </a:r>
          <a:r>
            <a:rPr lang="sk-SK" dirty="0" err="1"/>
            <a:t>simple</a:t>
          </a:r>
          <a:r>
            <a:rPr lang="sk-SK" dirty="0"/>
            <a:t> </a:t>
          </a:r>
          <a:r>
            <a:rPr lang="sk-SK" dirty="0" err="1"/>
            <a:t>applications</a:t>
          </a:r>
          <a:endParaRPr lang="en-US" dirty="0"/>
        </a:p>
      </dgm:t>
    </dgm:pt>
    <dgm:pt modelId="{A28A4D42-ADF1-4E2F-A518-2AC3B17C5489}" type="parTrans" cxnId="{D759434B-3255-418F-A509-7036AAECBC75}">
      <dgm:prSet/>
      <dgm:spPr/>
      <dgm:t>
        <a:bodyPr/>
        <a:lstStyle/>
        <a:p>
          <a:endParaRPr lang="en-US"/>
        </a:p>
      </dgm:t>
    </dgm:pt>
    <dgm:pt modelId="{E7A63746-4495-4EAF-95EE-B5F194F2BA83}" type="sibTrans" cxnId="{D759434B-3255-418F-A509-7036AAECBC75}">
      <dgm:prSet/>
      <dgm:spPr/>
      <dgm:t>
        <a:bodyPr/>
        <a:lstStyle/>
        <a:p>
          <a:endParaRPr lang="en-US"/>
        </a:p>
      </dgm:t>
    </dgm:pt>
    <dgm:pt modelId="{F5A4FB72-DF33-44D3-8864-CD2F887DEF64}">
      <dgm:prSet/>
      <dgm:spPr/>
      <dgm:t>
        <a:bodyPr/>
        <a:lstStyle/>
        <a:p>
          <a:r>
            <a:rPr lang="sk-SK" dirty="0" err="1"/>
            <a:t>Complex</a:t>
          </a:r>
          <a:r>
            <a:rPr lang="sk-SK" dirty="0"/>
            <a:t> </a:t>
          </a:r>
          <a:r>
            <a:rPr lang="sk-SK" dirty="0" err="1"/>
            <a:t>maintenance</a:t>
          </a:r>
          <a:r>
            <a:rPr lang="sk-SK" dirty="0"/>
            <a:t> </a:t>
          </a:r>
          <a:r>
            <a:rPr lang="sk-SK" dirty="0" err="1"/>
            <a:t>with</a:t>
          </a:r>
          <a:r>
            <a:rPr lang="sk-SK" dirty="0"/>
            <a:t> </a:t>
          </a:r>
          <a:r>
            <a:rPr lang="sk-SK" dirty="0" err="1"/>
            <a:t>large</a:t>
          </a:r>
          <a:r>
            <a:rPr lang="sk-SK" dirty="0"/>
            <a:t> </a:t>
          </a:r>
          <a:r>
            <a:rPr lang="sk-SK" dirty="0" err="1"/>
            <a:t>number</a:t>
          </a:r>
          <a:r>
            <a:rPr lang="sk-SK" dirty="0"/>
            <a:t> of </a:t>
          </a:r>
          <a:r>
            <a:rPr lang="sk-SK" dirty="0" err="1"/>
            <a:t>products</a:t>
          </a:r>
          <a:endParaRPr lang="en-US" dirty="0"/>
        </a:p>
      </dgm:t>
    </dgm:pt>
    <dgm:pt modelId="{4EFEEBE5-8F76-418F-9C22-86BF73B7FDF0}" type="parTrans" cxnId="{F8D84D02-445C-4222-8D25-BAD0B90D5B11}">
      <dgm:prSet/>
      <dgm:spPr/>
      <dgm:t>
        <a:bodyPr/>
        <a:lstStyle/>
        <a:p>
          <a:endParaRPr lang="en-US"/>
        </a:p>
      </dgm:t>
    </dgm:pt>
    <dgm:pt modelId="{4C9EF744-5895-4BD0-BC66-E48F54D2B29C}" type="sibTrans" cxnId="{F8D84D02-445C-4222-8D25-BAD0B90D5B11}">
      <dgm:prSet/>
      <dgm:spPr/>
      <dgm:t>
        <a:bodyPr/>
        <a:lstStyle/>
        <a:p>
          <a:endParaRPr lang="en-US"/>
        </a:p>
      </dgm:t>
    </dgm:pt>
    <dgm:pt modelId="{70748FC6-18AA-4FFF-BB1C-E970BE53DF79}">
      <dgm:prSet/>
      <dgm:spPr/>
      <dgm:t>
        <a:bodyPr/>
        <a:lstStyle/>
        <a:p>
          <a:r>
            <a:rPr lang="sk-SK" dirty="0" err="1"/>
            <a:t>Difficult</a:t>
          </a:r>
          <a:r>
            <a:rPr lang="sk-SK" dirty="0"/>
            <a:t> to </a:t>
          </a:r>
          <a:r>
            <a:rPr lang="sk-SK" dirty="0" err="1"/>
            <a:t>extend</a:t>
          </a:r>
          <a:endParaRPr lang="en-US" dirty="0"/>
        </a:p>
      </dgm:t>
    </dgm:pt>
    <dgm:pt modelId="{0D938079-AE4F-4425-98F6-9F1C71EF38DD}" type="parTrans" cxnId="{E949992F-41B8-4B13-98EB-9AB792F78A56}">
      <dgm:prSet/>
      <dgm:spPr/>
      <dgm:t>
        <a:bodyPr/>
        <a:lstStyle/>
        <a:p>
          <a:endParaRPr lang="en-US"/>
        </a:p>
      </dgm:t>
    </dgm:pt>
    <dgm:pt modelId="{18135CA0-1DA8-4451-B724-FDA6F8F1A811}" type="sibTrans" cxnId="{E949992F-41B8-4B13-98EB-9AB792F78A56}">
      <dgm:prSet/>
      <dgm:spPr/>
      <dgm:t>
        <a:bodyPr/>
        <a:lstStyle/>
        <a:p>
          <a:endParaRPr lang="en-US"/>
        </a:p>
      </dgm:t>
    </dgm:pt>
    <dgm:pt modelId="{00390031-DC75-48CE-9F60-40CFC3C665ED}">
      <dgm:prSet/>
      <dgm:spPr/>
      <dgm:t>
        <a:bodyPr/>
        <a:lstStyle/>
        <a:p>
          <a:r>
            <a:rPr lang="sk-SK" dirty="0" err="1"/>
            <a:t>Limited</a:t>
          </a:r>
          <a:r>
            <a:rPr lang="sk-SK" dirty="0"/>
            <a:t> </a:t>
          </a:r>
          <a:r>
            <a:rPr lang="sk-SK" dirty="0" err="1"/>
            <a:t>ability</a:t>
          </a:r>
          <a:r>
            <a:rPr lang="sk-SK" dirty="0"/>
            <a:t> to </a:t>
          </a:r>
          <a:r>
            <a:rPr lang="sk-SK" dirty="0" err="1"/>
            <a:t>distinguish</a:t>
          </a:r>
          <a:r>
            <a:rPr lang="sk-SK" dirty="0"/>
            <a:t> </a:t>
          </a:r>
          <a:r>
            <a:rPr lang="sk-SK" dirty="0" err="1"/>
            <a:t>specific</a:t>
          </a:r>
          <a:r>
            <a:rPr lang="sk-SK" dirty="0"/>
            <a:t> </a:t>
          </a:r>
          <a:r>
            <a:rPr lang="sk-SK" dirty="0" err="1"/>
            <a:t>products</a:t>
          </a:r>
          <a:endParaRPr lang="en-US" dirty="0"/>
        </a:p>
      </dgm:t>
    </dgm:pt>
    <dgm:pt modelId="{4A467C9A-5B12-404D-8086-5195276086E2}" type="parTrans" cxnId="{70465733-BF99-45FA-8379-F120BFAEB75D}">
      <dgm:prSet/>
      <dgm:spPr/>
      <dgm:t>
        <a:bodyPr/>
        <a:lstStyle/>
        <a:p>
          <a:endParaRPr lang="en-US"/>
        </a:p>
      </dgm:t>
    </dgm:pt>
    <dgm:pt modelId="{0FB50EF0-ED63-4E25-903E-5CC920F8B8F5}" type="sibTrans" cxnId="{70465733-BF99-45FA-8379-F120BFAEB75D}">
      <dgm:prSet/>
      <dgm:spPr/>
      <dgm:t>
        <a:bodyPr/>
        <a:lstStyle/>
        <a:p>
          <a:endParaRPr lang="en-US"/>
        </a:p>
      </dgm:t>
    </dgm:pt>
    <dgm:pt modelId="{837856AB-BD71-401F-99DB-BE69B91A5D41}" type="pres">
      <dgm:prSet presAssocID="{60D6972B-9613-4083-981F-D55D7A268F43}" presName="linear" presStyleCnt="0">
        <dgm:presLayoutVars>
          <dgm:dir/>
          <dgm:animLvl val="lvl"/>
          <dgm:resizeHandles val="exact"/>
        </dgm:presLayoutVars>
      </dgm:prSet>
      <dgm:spPr/>
    </dgm:pt>
    <dgm:pt modelId="{F75A5FA5-8F86-4FBC-A934-3872C074D7E2}" type="pres">
      <dgm:prSet presAssocID="{533E26CF-4E7C-46B3-A522-88AC96A0E18A}" presName="parentLin" presStyleCnt="0"/>
      <dgm:spPr/>
    </dgm:pt>
    <dgm:pt modelId="{ECC18233-2DA3-4493-9DA2-83F112A0C0C5}" type="pres">
      <dgm:prSet presAssocID="{533E26CF-4E7C-46B3-A522-88AC96A0E18A}" presName="parentLeftMargin" presStyleLbl="node1" presStyleIdx="0" presStyleCnt="4"/>
      <dgm:spPr/>
    </dgm:pt>
    <dgm:pt modelId="{FA8E1224-92E7-466B-A268-E9EE069E674B}" type="pres">
      <dgm:prSet presAssocID="{533E26CF-4E7C-46B3-A522-88AC96A0E18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E8956CC-C626-430A-A73B-F05AB50D844D}" type="pres">
      <dgm:prSet presAssocID="{533E26CF-4E7C-46B3-A522-88AC96A0E18A}" presName="negativeSpace" presStyleCnt="0"/>
      <dgm:spPr/>
    </dgm:pt>
    <dgm:pt modelId="{7ABE3A95-A0BF-4ADF-8173-BD63598D4FBB}" type="pres">
      <dgm:prSet presAssocID="{533E26CF-4E7C-46B3-A522-88AC96A0E18A}" presName="childText" presStyleLbl="conFgAcc1" presStyleIdx="0" presStyleCnt="4">
        <dgm:presLayoutVars>
          <dgm:bulletEnabled val="1"/>
        </dgm:presLayoutVars>
      </dgm:prSet>
      <dgm:spPr/>
    </dgm:pt>
    <dgm:pt modelId="{8A415DD1-97DD-42CC-85A8-4D24527E1A96}" type="pres">
      <dgm:prSet presAssocID="{E7A63746-4495-4EAF-95EE-B5F194F2BA83}" presName="spaceBetweenRectangles" presStyleCnt="0"/>
      <dgm:spPr/>
    </dgm:pt>
    <dgm:pt modelId="{7879E976-1E61-4554-8BB7-8E00EC95B018}" type="pres">
      <dgm:prSet presAssocID="{F5A4FB72-DF33-44D3-8864-CD2F887DEF64}" presName="parentLin" presStyleCnt="0"/>
      <dgm:spPr/>
    </dgm:pt>
    <dgm:pt modelId="{D0AFD38A-66F3-4250-A238-A000750A52F8}" type="pres">
      <dgm:prSet presAssocID="{F5A4FB72-DF33-44D3-8864-CD2F887DEF64}" presName="parentLeftMargin" presStyleLbl="node1" presStyleIdx="0" presStyleCnt="4"/>
      <dgm:spPr/>
    </dgm:pt>
    <dgm:pt modelId="{942CBE82-ED67-4B98-A065-8DC122868B31}" type="pres">
      <dgm:prSet presAssocID="{F5A4FB72-DF33-44D3-8864-CD2F887DEF6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32EC59F-AC26-49D2-8AC7-2979FA10758D}" type="pres">
      <dgm:prSet presAssocID="{F5A4FB72-DF33-44D3-8864-CD2F887DEF64}" presName="negativeSpace" presStyleCnt="0"/>
      <dgm:spPr/>
    </dgm:pt>
    <dgm:pt modelId="{61F8B5C6-5AB9-4072-AD99-3FDEF58D20E7}" type="pres">
      <dgm:prSet presAssocID="{F5A4FB72-DF33-44D3-8864-CD2F887DEF64}" presName="childText" presStyleLbl="conFgAcc1" presStyleIdx="1" presStyleCnt="4">
        <dgm:presLayoutVars>
          <dgm:bulletEnabled val="1"/>
        </dgm:presLayoutVars>
      </dgm:prSet>
      <dgm:spPr/>
    </dgm:pt>
    <dgm:pt modelId="{6995514E-F61D-431E-8287-E9EB0DCA3FE9}" type="pres">
      <dgm:prSet presAssocID="{4C9EF744-5895-4BD0-BC66-E48F54D2B29C}" presName="spaceBetweenRectangles" presStyleCnt="0"/>
      <dgm:spPr/>
    </dgm:pt>
    <dgm:pt modelId="{5F772B3F-8FD5-4FD9-9913-63A0B71E68B4}" type="pres">
      <dgm:prSet presAssocID="{70748FC6-18AA-4FFF-BB1C-E970BE53DF79}" presName="parentLin" presStyleCnt="0"/>
      <dgm:spPr/>
    </dgm:pt>
    <dgm:pt modelId="{CC100E41-629A-4E3A-B950-2B65EEB18275}" type="pres">
      <dgm:prSet presAssocID="{70748FC6-18AA-4FFF-BB1C-E970BE53DF79}" presName="parentLeftMargin" presStyleLbl="node1" presStyleIdx="1" presStyleCnt="4"/>
      <dgm:spPr/>
    </dgm:pt>
    <dgm:pt modelId="{DDAE683F-07F1-42E1-8A99-7192476AAA0E}" type="pres">
      <dgm:prSet presAssocID="{70748FC6-18AA-4FFF-BB1C-E970BE53DF7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C828E46-DE9D-4125-8B6E-E0B710A3D86F}" type="pres">
      <dgm:prSet presAssocID="{70748FC6-18AA-4FFF-BB1C-E970BE53DF79}" presName="negativeSpace" presStyleCnt="0"/>
      <dgm:spPr/>
    </dgm:pt>
    <dgm:pt modelId="{FA8D9836-5301-463B-8A15-A681BA8972AB}" type="pres">
      <dgm:prSet presAssocID="{70748FC6-18AA-4FFF-BB1C-E970BE53DF79}" presName="childText" presStyleLbl="conFgAcc1" presStyleIdx="2" presStyleCnt="4">
        <dgm:presLayoutVars>
          <dgm:bulletEnabled val="1"/>
        </dgm:presLayoutVars>
      </dgm:prSet>
      <dgm:spPr/>
    </dgm:pt>
    <dgm:pt modelId="{8306B04A-58F5-4FD6-BFEC-B73F45180F54}" type="pres">
      <dgm:prSet presAssocID="{18135CA0-1DA8-4451-B724-FDA6F8F1A811}" presName="spaceBetweenRectangles" presStyleCnt="0"/>
      <dgm:spPr/>
    </dgm:pt>
    <dgm:pt modelId="{52FEA669-0715-4500-86D0-2116B04A94C5}" type="pres">
      <dgm:prSet presAssocID="{00390031-DC75-48CE-9F60-40CFC3C665ED}" presName="parentLin" presStyleCnt="0"/>
      <dgm:spPr/>
    </dgm:pt>
    <dgm:pt modelId="{E9399D2A-E879-4FCD-814F-B28938F78E35}" type="pres">
      <dgm:prSet presAssocID="{00390031-DC75-48CE-9F60-40CFC3C665ED}" presName="parentLeftMargin" presStyleLbl="node1" presStyleIdx="2" presStyleCnt="4"/>
      <dgm:spPr/>
    </dgm:pt>
    <dgm:pt modelId="{C756A16A-250F-4F3C-98F0-4439360785EB}" type="pres">
      <dgm:prSet presAssocID="{00390031-DC75-48CE-9F60-40CFC3C665E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C9773C0-B7A3-4356-A571-2CD749DAE4F1}" type="pres">
      <dgm:prSet presAssocID="{00390031-DC75-48CE-9F60-40CFC3C665ED}" presName="negativeSpace" presStyleCnt="0"/>
      <dgm:spPr/>
    </dgm:pt>
    <dgm:pt modelId="{B43C74E0-010D-4A30-AEB6-F1F87AB86359}" type="pres">
      <dgm:prSet presAssocID="{00390031-DC75-48CE-9F60-40CFC3C665E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8D84D02-445C-4222-8D25-BAD0B90D5B11}" srcId="{60D6972B-9613-4083-981F-D55D7A268F43}" destId="{F5A4FB72-DF33-44D3-8864-CD2F887DEF64}" srcOrd="1" destOrd="0" parTransId="{4EFEEBE5-8F76-418F-9C22-86BF73B7FDF0}" sibTransId="{4C9EF744-5895-4BD0-BC66-E48F54D2B29C}"/>
    <dgm:cxn modelId="{BDE46503-E263-4D94-BE55-0D823D3BC2D0}" type="presOf" srcId="{F5A4FB72-DF33-44D3-8864-CD2F887DEF64}" destId="{942CBE82-ED67-4B98-A065-8DC122868B31}" srcOrd="1" destOrd="0" presId="urn:microsoft.com/office/officeart/2005/8/layout/list1"/>
    <dgm:cxn modelId="{E949992F-41B8-4B13-98EB-9AB792F78A56}" srcId="{60D6972B-9613-4083-981F-D55D7A268F43}" destId="{70748FC6-18AA-4FFF-BB1C-E970BE53DF79}" srcOrd="2" destOrd="0" parTransId="{0D938079-AE4F-4425-98F6-9F1C71EF38DD}" sibTransId="{18135CA0-1DA8-4451-B724-FDA6F8F1A811}"/>
    <dgm:cxn modelId="{70465733-BF99-45FA-8379-F120BFAEB75D}" srcId="{60D6972B-9613-4083-981F-D55D7A268F43}" destId="{00390031-DC75-48CE-9F60-40CFC3C665ED}" srcOrd="3" destOrd="0" parTransId="{4A467C9A-5B12-404D-8086-5195276086E2}" sibTransId="{0FB50EF0-ED63-4E25-903E-5CC920F8B8F5}"/>
    <dgm:cxn modelId="{F4B49C5B-9642-4D3D-9AF4-F5D89EB5A403}" type="presOf" srcId="{00390031-DC75-48CE-9F60-40CFC3C665ED}" destId="{C756A16A-250F-4F3C-98F0-4439360785EB}" srcOrd="1" destOrd="0" presId="urn:microsoft.com/office/officeart/2005/8/layout/list1"/>
    <dgm:cxn modelId="{D759434B-3255-418F-A509-7036AAECBC75}" srcId="{60D6972B-9613-4083-981F-D55D7A268F43}" destId="{533E26CF-4E7C-46B3-A522-88AC96A0E18A}" srcOrd="0" destOrd="0" parTransId="{A28A4D42-ADF1-4E2F-A518-2AC3B17C5489}" sibTransId="{E7A63746-4495-4EAF-95EE-B5F194F2BA83}"/>
    <dgm:cxn modelId="{A0F9B559-7F1E-440E-ACA4-B4074F950DB4}" type="presOf" srcId="{533E26CF-4E7C-46B3-A522-88AC96A0E18A}" destId="{FA8E1224-92E7-466B-A268-E9EE069E674B}" srcOrd="1" destOrd="0" presId="urn:microsoft.com/office/officeart/2005/8/layout/list1"/>
    <dgm:cxn modelId="{E68D947E-E913-429A-84C1-35478AAE5728}" type="presOf" srcId="{F5A4FB72-DF33-44D3-8864-CD2F887DEF64}" destId="{D0AFD38A-66F3-4250-A238-A000750A52F8}" srcOrd="0" destOrd="0" presId="urn:microsoft.com/office/officeart/2005/8/layout/list1"/>
    <dgm:cxn modelId="{F4849797-E40A-4E0A-81C1-3EC3E222355F}" type="presOf" srcId="{70748FC6-18AA-4FFF-BB1C-E970BE53DF79}" destId="{CC100E41-629A-4E3A-B950-2B65EEB18275}" srcOrd="0" destOrd="0" presId="urn:microsoft.com/office/officeart/2005/8/layout/list1"/>
    <dgm:cxn modelId="{002132A7-7309-4D26-933B-07DAB5B497DB}" type="presOf" srcId="{533E26CF-4E7C-46B3-A522-88AC96A0E18A}" destId="{ECC18233-2DA3-4493-9DA2-83F112A0C0C5}" srcOrd="0" destOrd="0" presId="urn:microsoft.com/office/officeart/2005/8/layout/list1"/>
    <dgm:cxn modelId="{350E38CE-82B8-4455-9C30-2942C6C068FF}" type="presOf" srcId="{70748FC6-18AA-4FFF-BB1C-E970BE53DF79}" destId="{DDAE683F-07F1-42E1-8A99-7192476AAA0E}" srcOrd="1" destOrd="0" presId="urn:microsoft.com/office/officeart/2005/8/layout/list1"/>
    <dgm:cxn modelId="{D3F769DC-6CE0-4361-90A0-43254A61340E}" type="presOf" srcId="{00390031-DC75-48CE-9F60-40CFC3C665ED}" destId="{E9399D2A-E879-4FCD-814F-B28938F78E35}" srcOrd="0" destOrd="0" presId="urn:microsoft.com/office/officeart/2005/8/layout/list1"/>
    <dgm:cxn modelId="{1DAB96FC-5C8A-47B3-855B-4BA1825EFBD8}" type="presOf" srcId="{60D6972B-9613-4083-981F-D55D7A268F43}" destId="{837856AB-BD71-401F-99DB-BE69B91A5D41}" srcOrd="0" destOrd="0" presId="urn:microsoft.com/office/officeart/2005/8/layout/list1"/>
    <dgm:cxn modelId="{8FE9D218-D6EA-474C-B5C7-4BDC2F0D9A9A}" type="presParOf" srcId="{837856AB-BD71-401F-99DB-BE69B91A5D41}" destId="{F75A5FA5-8F86-4FBC-A934-3872C074D7E2}" srcOrd="0" destOrd="0" presId="urn:microsoft.com/office/officeart/2005/8/layout/list1"/>
    <dgm:cxn modelId="{3FCBB103-5841-4CA2-8B3F-CBA49A391874}" type="presParOf" srcId="{F75A5FA5-8F86-4FBC-A934-3872C074D7E2}" destId="{ECC18233-2DA3-4493-9DA2-83F112A0C0C5}" srcOrd="0" destOrd="0" presId="urn:microsoft.com/office/officeart/2005/8/layout/list1"/>
    <dgm:cxn modelId="{CC84A527-0555-4428-B0A5-14FE240D9936}" type="presParOf" srcId="{F75A5FA5-8F86-4FBC-A934-3872C074D7E2}" destId="{FA8E1224-92E7-466B-A268-E9EE069E674B}" srcOrd="1" destOrd="0" presId="urn:microsoft.com/office/officeart/2005/8/layout/list1"/>
    <dgm:cxn modelId="{D5CC4884-E54D-4937-BD8B-782A323675A5}" type="presParOf" srcId="{837856AB-BD71-401F-99DB-BE69B91A5D41}" destId="{4E8956CC-C626-430A-A73B-F05AB50D844D}" srcOrd="1" destOrd="0" presId="urn:microsoft.com/office/officeart/2005/8/layout/list1"/>
    <dgm:cxn modelId="{E91ADB7D-925A-474C-85B8-23101742CA0F}" type="presParOf" srcId="{837856AB-BD71-401F-99DB-BE69B91A5D41}" destId="{7ABE3A95-A0BF-4ADF-8173-BD63598D4FBB}" srcOrd="2" destOrd="0" presId="urn:microsoft.com/office/officeart/2005/8/layout/list1"/>
    <dgm:cxn modelId="{A00D391C-4ABB-478F-AF8B-C469F00A8E7D}" type="presParOf" srcId="{837856AB-BD71-401F-99DB-BE69B91A5D41}" destId="{8A415DD1-97DD-42CC-85A8-4D24527E1A96}" srcOrd="3" destOrd="0" presId="urn:microsoft.com/office/officeart/2005/8/layout/list1"/>
    <dgm:cxn modelId="{56E56D7B-5B4E-4D3B-A958-E0F4330717CD}" type="presParOf" srcId="{837856AB-BD71-401F-99DB-BE69B91A5D41}" destId="{7879E976-1E61-4554-8BB7-8E00EC95B018}" srcOrd="4" destOrd="0" presId="urn:microsoft.com/office/officeart/2005/8/layout/list1"/>
    <dgm:cxn modelId="{787878F7-E453-423E-BA01-AED301C7AFB7}" type="presParOf" srcId="{7879E976-1E61-4554-8BB7-8E00EC95B018}" destId="{D0AFD38A-66F3-4250-A238-A000750A52F8}" srcOrd="0" destOrd="0" presId="urn:microsoft.com/office/officeart/2005/8/layout/list1"/>
    <dgm:cxn modelId="{50D6736F-E2FE-452C-80B8-F33FDA71E2E7}" type="presParOf" srcId="{7879E976-1E61-4554-8BB7-8E00EC95B018}" destId="{942CBE82-ED67-4B98-A065-8DC122868B31}" srcOrd="1" destOrd="0" presId="urn:microsoft.com/office/officeart/2005/8/layout/list1"/>
    <dgm:cxn modelId="{5184B670-EF04-45B1-BB82-95A8EAC111ED}" type="presParOf" srcId="{837856AB-BD71-401F-99DB-BE69B91A5D41}" destId="{632EC59F-AC26-49D2-8AC7-2979FA10758D}" srcOrd="5" destOrd="0" presId="urn:microsoft.com/office/officeart/2005/8/layout/list1"/>
    <dgm:cxn modelId="{5FA4C220-B279-4E36-B1ED-B8998D6066F6}" type="presParOf" srcId="{837856AB-BD71-401F-99DB-BE69B91A5D41}" destId="{61F8B5C6-5AB9-4072-AD99-3FDEF58D20E7}" srcOrd="6" destOrd="0" presId="urn:microsoft.com/office/officeart/2005/8/layout/list1"/>
    <dgm:cxn modelId="{4893B18A-382A-4584-BE82-CD22CDEE93B6}" type="presParOf" srcId="{837856AB-BD71-401F-99DB-BE69B91A5D41}" destId="{6995514E-F61D-431E-8287-E9EB0DCA3FE9}" srcOrd="7" destOrd="0" presId="urn:microsoft.com/office/officeart/2005/8/layout/list1"/>
    <dgm:cxn modelId="{3C915B24-EFBB-43C0-B5BB-FDA51E26B8C1}" type="presParOf" srcId="{837856AB-BD71-401F-99DB-BE69B91A5D41}" destId="{5F772B3F-8FD5-4FD9-9913-63A0B71E68B4}" srcOrd="8" destOrd="0" presId="urn:microsoft.com/office/officeart/2005/8/layout/list1"/>
    <dgm:cxn modelId="{8ADD86FC-8BF5-449B-BEF8-59F914ACC9DA}" type="presParOf" srcId="{5F772B3F-8FD5-4FD9-9913-63A0B71E68B4}" destId="{CC100E41-629A-4E3A-B950-2B65EEB18275}" srcOrd="0" destOrd="0" presId="urn:microsoft.com/office/officeart/2005/8/layout/list1"/>
    <dgm:cxn modelId="{E043FF93-F319-40F4-B64B-F0199E96EF94}" type="presParOf" srcId="{5F772B3F-8FD5-4FD9-9913-63A0B71E68B4}" destId="{DDAE683F-07F1-42E1-8A99-7192476AAA0E}" srcOrd="1" destOrd="0" presId="urn:microsoft.com/office/officeart/2005/8/layout/list1"/>
    <dgm:cxn modelId="{7C76325B-EF09-4579-9177-10886099C913}" type="presParOf" srcId="{837856AB-BD71-401F-99DB-BE69B91A5D41}" destId="{9C828E46-DE9D-4125-8B6E-E0B710A3D86F}" srcOrd="9" destOrd="0" presId="urn:microsoft.com/office/officeart/2005/8/layout/list1"/>
    <dgm:cxn modelId="{5D94ED1E-D829-49DA-ADE1-87D0E836136F}" type="presParOf" srcId="{837856AB-BD71-401F-99DB-BE69B91A5D41}" destId="{FA8D9836-5301-463B-8A15-A681BA8972AB}" srcOrd="10" destOrd="0" presId="urn:microsoft.com/office/officeart/2005/8/layout/list1"/>
    <dgm:cxn modelId="{5C370160-2FA5-4D2E-B3F2-605884E4701A}" type="presParOf" srcId="{837856AB-BD71-401F-99DB-BE69B91A5D41}" destId="{8306B04A-58F5-4FD6-BFEC-B73F45180F54}" srcOrd="11" destOrd="0" presId="urn:microsoft.com/office/officeart/2005/8/layout/list1"/>
    <dgm:cxn modelId="{C283E6D7-A34A-4971-BD04-AE5F90D33F1B}" type="presParOf" srcId="{837856AB-BD71-401F-99DB-BE69B91A5D41}" destId="{52FEA669-0715-4500-86D0-2116B04A94C5}" srcOrd="12" destOrd="0" presId="urn:microsoft.com/office/officeart/2005/8/layout/list1"/>
    <dgm:cxn modelId="{FBA3C229-FDC7-4B7A-8742-32B511C57548}" type="presParOf" srcId="{52FEA669-0715-4500-86D0-2116B04A94C5}" destId="{E9399D2A-E879-4FCD-814F-B28938F78E35}" srcOrd="0" destOrd="0" presId="urn:microsoft.com/office/officeart/2005/8/layout/list1"/>
    <dgm:cxn modelId="{6A34E4CF-F806-455C-8543-D9F86E090F8E}" type="presParOf" srcId="{52FEA669-0715-4500-86D0-2116B04A94C5}" destId="{C756A16A-250F-4F3C-98F0-4439360785EB}" srcOrd="1" destOrd="0" presId="urn:microsoft.com/office/officeart/2005/8/layout/list1"/>
    <dgm:cxn modelId="{E22DBCCF-0DD3-4ABB-BA28-B16231A616DE}" type="presParOf" srcId="{837856AB-BD71-401F-99DB-BE69B91A5D41}" destId="{FC9773C0-B7A3-4356-A571-2CD749DAE4F1}" srcOrd="13" destOrd="0" presId="urn:microsoft.com/office/officeart/2005/8/layout/list1"/>
    <dgm:cxn modelId="{0C42A91B-4D4C-4F50-9E0D-0DA16DF366DC}" type="presParOf" srcId="{837856AB-BD71-401F-99DB-BE69B91A5D41}" destId="{B43C74E0-010D-4A30-AEB6-F1F87AB8635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915CB08-C06D-4B07-805C-3FE160D0C648}" type="doc">
      <dgm:prSet loTypeId="urn:microsoft.com/office/officeart/2005/8/layout/hierarchy1" loCatId="hierarchy" qsTypeId="urn:microsoft.com/office/officeart/2005/8/quickstyle/simple2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D0948A51-AE7E-44A0-8F9D-96F0F2657C88}">
      <dgm:prSet/>
      <dgm:spPr/>
      <dgm:t>
        <a:bodyPr/>
        <a:lstStyle/>
        <a:p>
          <a:r>
            <a:rPr lang="sk-SK"/>
            <a:t>Singleton</a:t>
          </a:r>
          <a:endParaRPr lang="en-US"/>
        </a:p>
      </dgm:t>
    </dgm:pt>
    <dgm:pt modelId="{89095F43-013E-4BEE-B8BB-979880498DEB}" type="parTrans" cxnId="{A11A4421-AD55-4CA8-AB41-3FF1D8541BE9}">
      <dgm:prSet/>
      <dgm:spPr/>
      <dgm:t>
        <a:bodyPr/>
        <a:lstStyle/>
        <a:p>
          <a:endParaRPr lang="en-US"/>
        </a:p>
      </dgm:t>
    </dgm:pt>
    <dgm:pt modelId="{75A3D587-6448-4FDD-A1C8-16BAA8087AF8}" type="sibTrans" cxnId="{A11A4421-AD55-4CA8-AB41-3FF1D8541BE9}">
      <dgm:prSet/>
      <dgm:spPr/>
      <dgm:t>
        <a:bodyPr/>
        <a:lstStyle/>
        <a:p>
          <a:endParaRPr lang="en-US"/>
        </a:p>
      </dgm:t>
    </dgm:pt>
    <dgm:pt modelId="{6E582441-C2C2-4FB0-B14A-E5B189A9BF8E}">
      <dgm:prSet/>
      <dgm:spPr/>
      <dgm:t>
        <a:bodyPr/>
        <a:lstStyle/>
        <a:p>
          <a:r>
            <a:rPr lang="sk-SK" dirty="0" err="1"/>
            <a:t>Factory</a:t>
          </a:r>
          <a:r>
            <a:rPr lang="sk-SK" dirty="0"/>
            <a:t> </a:t>
          </a:r>
          <a:r>
            <a:rPr lang="sk-SK" dirty="0" err="1"/>
            <a:t>method</a:t>
          </a:r>
          <a:endParaRPr lang="en-US" dirty="0"/>
        </a:p>
      </dgm:t>
    </dgm:pt>
    <dgm:pt modelId="{C0632632-B0EA-40ED-A629-FD67E52A8909}" type="parTrans" cxnId="{A73FC355-8C4D-4A1E-9558-8DB363D7B601}">
      <dgm:prSet/>
      <dgm:spPr/>
      <dgm:t>
        <a:bodyPr/>
        <a:lstStyle/>
        <a:p>
          <a:endParaRPr lang="en-US"/>
        </a:p>
      </dgm:t>
    </dgm:pt>
    <dgm:pt modelId="{27D1987D-F2D4-473E-8245-2D70A981C4DE}" type="sibTrans" cxnId="{A73FC355-8C4D-4A1E-9558-8DB363D7B601}">
      <dgm:prSet/>
      <dgm:spPr/>
      <dgm:t>
        <a:bodyPr/>
        <a:lstStyle/>
        <a:p>
          <a:endParaRPr lang="en-US"/>
        </a:p>
      </dgm:t>
    </dgm:pt>
    <dgm:pt modelId="{8D8271D3-AB98-4038-8331-4087B08F35DB}">
      <dgm:prSet/>
      <dgm:spPr/>
      <dgm:t>
        <a:bodyPr/>
        <a:lstStyle/>
        <a:p>
          <a:r>
            <a:rPr lang="sk-SK"/>
            <a:t>Prototype </a:t>
          </a:r>
          <a:endParaRPr lang="en-US"/>
        </a:p>
      </dgm:t>
    </dgm:pt>
    <dgm:pt modelId="{B2FFBCE7-3480-46F3-AF61-2B70582ADF13}" type="parTrans" cxnId="{4EFEBC7A-702E-4D43-BE04-8C1BC6551A9D}">
      <dgm:prSet/>
      <dgm:spPr/>
      <dgm:t>
        <a:bodyPr/>
        <a:lstStyle/>
        <a:p>
          <a:endParaRPr lang="en-US"/>
        </a:p>
      </dgm:t>
    </dgm:pt>
    <dgm:pt modelId="{21F72DF7-E05B-4095-9930-AD5BC072D709}" type="sibTrans" cxnId="{4EFEBC7A-702E-4D43-BE04-8C1BC6551A9D}">
      <dgm:prSet/>
      <dgm:spPr/>
      <dgm:t>
        <a:bodyPr/>
        <a:lstStyle/>
        <a:p>
          <a:endParaRPr lang="en-US"/>
        </a:p>
      </dgm:t>
    </dgm:pt>
    <dgm:pt modelId="{3054ECD0-D403-492E-9AFF-93E8B71EB30E}" type="pres">
      <dgm:prSet presAssocID="{1915CB08-C06D-4B07-805C-3FE160D0C64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AEB1B7E-4522-4ECB-8BD1-F3A398E71DA6}" type="pres">
      <dgm:prSet presAssocID="{D0948A51-AE7E-44A0-8F9D-96F0F2657C88}" presName="hierRoot1" presStyleCnt="0"/>
      <dgm:spPr/>
    </dgm:pt>
    <dgm:pt modelId="{499A9B05-BFA3-4ACD-AA3A-52E03DC0BE22}" type="pres">
      <dgm:prSet presAssocID="{D0948A51-AE7E-44A0-8F9D-96F0F2657C88}" presName="composite" presStyleCnt="0"/>
      <dgm:spPr/>
    </dgm:pt>
    <dgm:pt modelId="{8DC88CBB-FD46-4B2F-8B14-CF1A0D1B7681}" type="pres">
      <dgm:prSet presAssocID="{D0948A51-AE7E-44A0-8F9D-96F0F2657C88}" presName="background" presStyleLbl="node0" presStyleIdx="0" presStyleCnt="3"/>
      <dgm:spPr/>
    </dgm:pt>
    <dgm:pt modelId="{BF9506DE-369C-4C9F-8293-A6D80CCD5B56}" type="pres">
      <dgm:prSet presAssocID="{D0948A51-AE7E-44A0-8F9D-96F0F2657C88}" presName="text" presStyleLbl="fgAcc0" presStyleIdx="0" presStyleCnt="3">
        <dgm:presLayoutVars>
          <dgm:chPref val="3"/>
        </dgm:presLayoutVars>
      </dgm:prSet>
      <dgm:spPr/>
    </dgm:pt>
    <dgm:pt modelId="{E2033FD9-0C88-4959-8DBD-AD8D8C4EB88F}" type="pres">
      <dgm:prSet presAssocID="{D0948A51-AE7E-44A0-8F9D-96F0F2657C88}" presName="hierChild2" presStyleCnt="0"/>
      <dgm:spPr/>
    </dgm:pt>
    <dgm:pt modelId="{451B4EDB-EB27-4619-8331-A2F0224DF44C}" type="pres">
      <dgm:prSet presAssocID="{6E582441-C2C2-4FB0-B14A-E5B189A9BF8E}" presName="hierRoot1" presStyleCnt="0"/>
      <dgm:spPr/>
    </dgm:pt>
    <dgm:pt modelId="{0E90B769-6945-4401-A0D1-199A9B405A62}" type="pres">
      <dgm:prSet presAssocID="{6E582441-C2C2-4FB0-B14A-E5B189A9BF8E}" presName="composite" presStyleCnt="0"/>
      <dgm:spPr/>
    </dgm:pt>
    <dgm:pt modelId="{AC89B7A1-6F3A-45EC-9FA6-69D619E2E3B9}" type="pres">
      <dgm:prSet presAssocID="{6E582441-C2C2-4FB0-B14A-E5B189A9BF8E}" presName="background" presStyleLbl="node0" presStyleIdx="1" presStyleCnt="3"/>
      <dgm:spPr/>
    </dgm:pt>
    <dgm:pt modelId="{4B9BFDB0-7813-4642-9E3A-3BEA641FFC5E}" type="pres">
      <dgm:prSet presAssocID="{6E582441-C2C2-4FB0-B14A-E5B189A9BF8E}" presName="text" presStyleLbl="fgAcc0" presStyleIdx="1" presStyleCnt="3">
        <dgm:presLayoutVars>
          <dgm:chPref val="3"/>
        </dgm:presLayoutVars>
      </dgm:prSet>
      <dgm:spPr/>
    </dgm:pt>
    <dgm:pt modelId="{B0583355-B150-4D90-AFC5-3D7AFE15E50A}" type="pres">
      <dgm:prSet presAssocID="{6E582441-C2C2-4FB0-B14A-E5B189A9BF8E}" presName="hierChild2" presStyleCnt="0"/>
      <dgm:spPr/>
    </dgm:pt>
    <dgm:pt modelId="{E3408F2C-1279-4CCD-9AFB-BA7E3AF70922}" type="pres">
      <dgm:prSet presAssocID="{8D8271D3-AB98-4038-8331-4087B08F35DB}" presName="hierRoot1" presStyleCnt="0"/>
      <dgm:spPr/>
    </dgm:pt>
    <dgm:pt modelId="{FD255054-A022-4459-9219-E8ABD2DC9BA0}" type="pres">
      <dgm:prSet presAssocID="{8D8271D3-AB98-4038-8331-4087B08F35DB}" presName="composite" presStyleCnt="0"/>
      <dgm:spPr/>
    </dgm:pt>
    <dgm:pt modelId="{90540F81-BCEE-45A3-B7ED-57B1B53B99B8}" type="pres">
      <dgm:prSet presAssocID="{8D8271D3-AB98-4038-8331-4087B08F35DB}" presName="background" presStyleLbl="node0" presStyleIdx="2" presStyleCnt="3"/>
      <dgm:spPr/>
    </dgm:pt>
    <dgm:pt modelId="{D36B99DC-A288-40FE-B85A-9867778614E2}" type="pres">
      <dgm:prSet presAssocID="{8D8271D3-AB98-4038-8331-4087B08F35DB}" presName="text" presStyleLbl="fgAcc0" presStyleIdx="2" presStyleCnt="3">
        <dgm:presLayoutVars>
          <dgm:chPref val="3"/>
        </dgm:presLayoutVars>
      </dgm:prSet>
      <dgm:spPr/>
    </dgm:pt>
    <dgm:pt modelId="{3D249405-4965-4580-B962-962E105A13B6}" type="pres">
      <dgm:prSet presAssocID="{8D8271D3-AB98-4038-8331-4087B08F35DB}" presName="hierChild2" presStyleCnt="0"/>
      <dgm:spPr/>
    </dgm:pt>
  </dgm:ptLst>
  <dgm:cxnLst>
    <dgm:cxn modelId="{4DBEDE07-9FBC-486B-A831-31E2168DFAF7}" type="presOf" srcId="{D0948A51-AE7E-44A0-8F9D-96F0F2657C88}" destId="{BF9506DE-369C-4C9F-8293-A6D80CCD5B56}" srcOrd="0" destOrd="0" presId="urn:microsoft.com/office/officeart/2005/8/layout/hierarchy1"/>
    <dgm:cxn modelId="{A11A4421-AD55-4CA8-AB41-3FF1D8541BE9}" srcId="{1915CB08-C06D-4B07-805C-3FE160D0C648}" destId="{D0948A51-AE7E-44A0-8F9D-96F0F2657C88}" srcOrd="0" destOrd="0" parTransId="{89095F43-013E-4BEE-B8BB-979880498DEB}" sibTransId="{75A3D587-6448-4FDD-A1C8-16BAA8087AF8}"/>
    <dgm:cxn modelId="{45C8FE33-559F-4488-96A3-54BC010FA73A}" type="presOf" srcId="{8D8271D3-AB98-4038-8331-4087B08F35DB}" destId="{D36B99DC-A288-40FE-B85A-9867778614E2}" srcOrd="0" destOrd="0" presId="urn:microsoft.com/office/officeart/2005/8/layout/hierarchy1"/>
    <dgm:cxn modelId="{A73FC355-8C4D-4A1E-9558-8DB363D7B601}" srcId="{1915CB08-C06D-4B07-805C-3FE160D0C648}" destId="{6E582441-C2C2-4FB0-B14A-E5B189A9BF8E}" srcOrd="1" destOrd="0" parTransId="{C0632632-B0EA-40ED-A629-FD67E52A8909}" sibTransId="{27D1987D-F2D4-473E-8245-2D70A981C4DE}"/>
    <dgm:cxn modelId="{4EFEBC7A-702E-4D43-BE04-8C1BC6551A9D}" srcId="{1915CB08-C06D-4B07-805C-3FE160D0C648}" destId="{8D8271D3-AB98-4038-8331-4087B08F35DB}" srcOrd="2" destOrd="0" parTransId="{B2FFBCE7-3480-46F3-AF61-2B70582ADF13}" sibTransId="{21F72DF7-E05B-4095-9930-AD5BC072D709}"/>
    <dgm:cxn modelId="{9DB57A91-0D4C-4123-9620-73D455109F5F}" type="presOf" srcId="{6E582441-C2C2-4FB0-B14A-E5B189A9BF8E}" destId="{4B9BFDB0-7813-4642-9E3A-3BEA641FFC5E}" srcOrd="0" destOrd="0" presId="urn:microsoft.com/office/officeart/2005/8/layout/hierarchy1"/>
    <dgm:cxn modelId="{B6A190B3-A352-4B84-83CB-76ECC91CA716}" type="presOf" srcId="{1915CB08-C06D-4B07-805C-3FE160D0C648}" destId="{3054ECD0-D403-492E-9AFF-93E8B71EB30E}" srcOrd="0" destOrd="0" presId="urn:microsoft.com/office/officeart/2005/8/layout/hierarchy1"/>
    <dgm:cxn modelId="{226282C6-DB9C-4147-B55D-0EEF132C9005}" type="presParOf" srcId="{3054ECD0-D403-492E-9AFF-93E8B71EB30E}" destId="{CAEB1B7E-4522-4ECB-8BD1-F3A398E71DA6}" srcOrd="0" destOrd="0" presId="urn:microsoft.com/office/officeart/2005/8/layout/hierarchy1"/>
    <dgm:cxn modelId="{5371E79B-1D46-491C-AF93-7A5B5BCF5D51}" type="presParOf" srcId="{CAEB1B7E-4522-4ECB-8BD1-F3A398E71DA6}" destId="{499A9B05-BFA3-4ACD-AA3A-52E03DC0BE22}" srcOrd="0" destOrd="0" presId="urn:microsoft.com/office/officeart/2005/8/layout/hierarchy1"/>
    <dgm:cxn modelId="{E6102EE7-DB03-4F0D-80FD-B6C7263C4263}" type="presParOf" srcId="{499A9B05-BFA3-4ACD-AA3A-52E03DC0BE22}" destId="{8DC88CBB-FD46-4B2F-8B14-CF1A0D1B7681}" srcOrd="0" destOrd="0" presId="urn:microsoft.com/office/officeart/2005/8/layout/hierarchy1"/>
    <dgm:cxn modelId="{F37CA388-25C6-4F8F-9AE9-C96774BF78FA}" type="presParOf" srcId="{499A9B05-BFA3-4ACD-AA3A-52E03DC0BE22}" destId="{BF9506DE-369C-4C9F-8293-A6D80CCD5B56}" srcOrd="1" destOrd="0" presId="urn:microsoft.com/office/officeart/2005/8/layout/hierarchy1"/>
    <dgm:cxn modelId="{7950C505-73EF-437D-BAED-C4BFA6D5FBBE}" type="presParOf" srcId="{CAEB1B7E-4522-4ECB-8BD1-F3A398E71DA6}" destId="{E2033FD9-0C88-4959-8DBD-AD8D8C4EB88F}" srcOrd="1" destOrd="0" presId="urn:microsoft.com/office/officeart/2005/8/layout/hierarchy1"/>
    <dgm:cxn modelId="{D50BBD36-BC94-426F-9CF7-1C934DFB1898}" type="presParOf" srcId="{3054ECD0-D403-492E-9AFF-93E8B71EB30E}" destId="{451B4EDB-EB27-4619-8331-A2F0224DF44C}" srcOrd="1" destOrd="0" presId="urn:microsoft.com/office/officeart/2005/8/layout/hierarchy1"/>
    <dgm:cxn modelId="{38218FA5-6DDF-415E-96EA-3BDEC02EB062}" type="presParOf" srcId="{451B4EDB-EB27-4619-8331-A2F0224DF44C}" destId="{0E90B769-6945-4401-A0D1-199A9B405A62}" srcOrd="0" destOrd="0" presId="urn:microsoft.com/office/officeart/2005/8/layout/hierarchy1"/>
    <dgm:cxn modelId="{79E99519-AC71-42E2-AF54-BC052EC563B9}" type="presParOf" srcId="{0E90B769-6945-4401-A0D1-199A9B405A62}" destId="{AC89B7A1-6F3A-45EC-9FA6-69D619E2E3B9}" srcOrd="0" destOrd="0" presId="urn:microsoft.com/office/officeart/2005/8/layout/hierarchy1"/>
    <dgm:cxn modelId="{627A7CF3-CE7C-43AA-BE5D-5EE4EF080A64}" type="presParOf" srcId="{0E90B769-6945-4401-A0D1-199A9B405A62}" destId="{4B9BFDB0-7813-4642-9E3A-3BEA641FFC5E}" srcOrd="1" destOrd="0" presId="urn:microsoft.com/office/officeart/2005/8/layout/hierarchy1"/>
    <dgm:cxn modelId="{972DD95B-7384-40EF-B6F4-EB57FC659C2E}" type="presParOf" srcId="{451B4EDB-EB27-4619-8331-A2F0224DF44C}" destId="{B0583355-B150-4D90-AFC5-3D7AFE15E50A}" srcOrd="1" destOrd="0" presId="urn:microsoft.com/office/officeart/2005/8/layout/hierarchy1"/>
    <dgm:cxn modelId="{88B0F469-94BF-43BE-88F9-5CEAEF45B996}" type="presParOf" srcId="{3054ECD0-D403-492E-9AFF-93E8B71EB30E}" destId="{E3408F2C-1279-4CCD-9AFB-BA7E3AF70922}" srcOrd="2" destOrd="0" presId="urn:microsoft.com/office/officeart/2005/8/layout/hierarchy1"/>
    <dgm:cxn modelId="{28C70B8C-593F-4BF4-A632-ED5F778EB055}" type="presParOf" srcId="{E3408F2C-1279-4CCD-9AFB-BA7E3AF70922}" destId="{FD255054-A022-4459-9219-E8ABD2DC9BA0}" srcOrd="0" destOrd="0" presId="urn:microsoft.com/office/officeart/2005/8/layout/hierarchy1"/>
    <dgm:cxn modelId="{7D769B8F-2585-420B-BD86-109ADC6E6365}" type="presParOf" srcId="{FD255054-A022-4459-9219-E8ABD2DC9BA0}" destId="{90540F81-BCEE-45A3-B7ED-57B1B53B99B8}" srcOrd="0" destOrd="0" presId="urn:microsoft.com/office/officeart/2005/8/layout/hierarchy1"/>
    <dgm:cxn modelId="{0DEE15F3-70AC-4DD5-AFA1-C1834F49C825}" type="presParOf" srcId="{FD255054-A022-4459-9219-E8ABD2DC9BA0}" destId="{D36B99DC-A288-40FE-B85A-9867778614E2}" srcOrd="1" destOrd="0" presId="urn:microsoft.com/office/officeart/2005/8/layout/hierarchy1"/>
    <dgm:cxn modelId="{446EF911-97D8-4136-9D03-F35B056EDA76}" type="presParOf" srcId="{E3408F2C-1279-4CCD-9AFB-BA7E3AF70922}" destId="{3D249405-4965-4580-B962-962E105A13B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E4AA47-BF00-4B91-89BD-F5C9A89F2A0F}">
      <dsp:nvSpPr>
        <dsp:cNvPr id="0" name=""/>
        <dsp:cNvSpPr/>
      </dsp:nvSpPr>
      <dsp:spPr>
        <a:xfrm>
          <a:off x="724867" y="1857"/>
          <a:ext cx="3731865" cy="1138218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>
              <a:solidFill>
                <a:schemeClr val="tx1"/>
              </a:solidFill>
            </a:rPr>
            <a:t>Separates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the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object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creation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process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from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its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usage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724867" y="1857"/>
        <a:ext cx="3731865" cy="1138218"/>
      </dsp:txXfrm>
    </dsp:sp>
    <dsp:sp modelId="{6EDB852F-6951-481A-B695-FD1A577E20BA}">
      <dsp:nvSpPr>
        <dsp:cNvPr id="0" name=""/>
        <dsp:cNvSpPr/>
      </dsp:nvSpPr>
      <dsp:spPr>
        <a:xfrm>
          <a:off x="724867" y="1606559"/>
          <a:ext cx="3731865" cy="1138218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b="0" i="0" u="none" kern="1200" dirty="0" err="1">
              <a:solidFill>
                <a:schemeClr val="tx1"/>
              </a:solidFill>
            </a:rPr>
            <a:t>Relies</a:t>
          </a:r>
          <a:r>
            <a:rPr lang="sk-SK" sz="2000" b="0" i="0" u="none" kern="1200" dirty="0">
              <a:solidFill>
                <a:schemeClr val="tx1"/>
              </a:solidFill>
            </a:rPr>
            <a:t> on </a:t>
          </a:r>
          <a:r>
            <a:rPr lang="sk-SK" sz="2000" b="0" i="0" u="none" kern="1200" dirty="0" err="1">
              <a:solidFill>
                <a:schemeClr val="tx1"/>
              </a:solidFill>
            </a:rPr>
            <a:t>abstractions</a:t>
          </a:r>
          <a:r>
            <a:rPr lang="sk-SK" sz="2000" b="0" i="0" u="none" kern="1200" dirty="0">
              <a:solidFill>
                <a:schemeClr val="tx1"/>
              </a:solidFill>
            </a:rPr>
            <a:t> </a:t>
          </a:r>
          <a:r>
            <a:rPr lang="sk-SK" sz="2000" b="0" i="0" u="none" kern="1200" dirty="0" err="1">
              <a:solidFill>
                <a:schemeClr val="tx1"/>
              </a:solidFill>
            </a:rPr>
            <a:t>rather</a:t>
          </a:r>
          <a:r>
            <a:rPr lang="sk-SK" sz="2000" b="0" i="0" u="none" kern="1200" dirty="0">
              <a:solidFill>
                <a:schemeClr val="tx1"/>
              </a:solidFill>
            </a:rPr>
            <a:t> </a:t>
          </a:r>
          <a:r>
            <a:rPr lang="sk-SK" sz="2000" b="0" i="0" u="none" kern="1200" dirty="0" err="1">
              <a:solidFill>
                <a:schemeClr val="tx1"/>
              </a:solidFill>
            </a:rPr>
            <a:t>than</a:t>
          </a:r>
          <a:r>
            <a:rPr lang="sk-SK" sz="2000" b="0" i="0" u="none" kern="1200" dirty="0">
              <a:solidFill>
                <a:schemeClr val="tx1"/>
              </a:solidFill>
            </a:rPr>
            <a:t> </a:t>
          </a:r>
          <a:r>
            <a:rPr lang="sk-SK" sz="2000" b="0" i="0" u="none" kern="1200" dirty="0" err="1">
              <a:solidFill>
                <a:schemeClr val="tx1"/>
              </a:solidFill>
            </a:rPr>
            <a:t>specific</a:t>
          </a:r>
          <a:r>
            <a:rPr lang="sk-SK" sz="2000" b="0" i="0" u="none" kern="1200" dirty="0">
              <a:solidFill>
                <a:schemeClr val="tx1"/>
              </a:solidFill>
            </a:rPr>
            <a:t> </a:t>
          </a:r>
          <a:r>
            <a:rPr lang="sk-SK" sz="2000" b="0" i="0" u="none" kern="1200" dirty="0" err="1">
              <a:solidFill>
                <a:schemeClr val="tx1"/>
              </a:solidFill>
            </a:rPr>
            <a:t>implementations</a:t>
          </a:r>
          <a:r>
            <a:rPr lang="sk-SK" sz="2000" b="0" i="0" u="none" kern="1200" dirty="0">
              <a:solidFill>
                <a:schemeClr val="tx1"/>
              </a:solidFill>
            </a:rPr>
            <a:t> </a:t>
          </a:r>
          <a:endParaRPr lang="en-US" sz="2000" b="0" i="0" u="none" kern="1200" dirty="0">
            <a:solidFill>
              <a:schemeClr val="tx1"/>
            </a:solidFill>
          </a:endParaRPr>
        </a:p>
      </dsp:txBody>
      <dsp:txXfrm>
        <a:off x="724867" y="1606559"/>
        <a:ext cx="3731865" cy="1138218"/>
      </dsp:txXfrm>
    </dsp:sp>
    <dsp:sp modelId="{C88DFB30-57DE-49B7-81A2-69586AA238A7}">
      <dsp:nvSpPr>
        <dsp:cNvPr id="0" name=""/>
        <dsp:cNvSpPr/>
      </dsp:nvSpPr>
      <dsp:spPr>
        <a:xfrm>
          <a:off x="724867" y="3211261"/>
          <a:ext cx="3731865" cy="1138218"/>
        </a:xfrm>
        <a:prstGeom prst="rect">
          <a:avLst/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>
              <a:solidFill>
                <a:schemeClr val="tx1"/>
              </a:solidFill>
            </a:rPr>
            <a:t>Provides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control</a:t>
          </a:r>
          <a:r>
            <a:rPr lang="sk-SK" sz="2000" kern="1200" dirty="0">
              <a:solidFill>
                <a:schemeClr val="tx1"/>
              </a:solidFill>
            </a:rPr>
            <a:t> over </a:t>
          </a:r>
          <a:r>
            <a:rPr lang="sk-SK" sz="2000" kern="1200" dirty="0" err="1">
              <a:solidFill>
                <a:schemeClr val="tx1"/>
              </a:solidFill>
            </a:rPr>
            <a:t>what</a:t>
          </a:r>
          <a:r>
            <a:rPr lang="sk-SK" sz="2000" kern="1200" dirty="0">
              <a:solidFill>
                <a:schemeClr val="tx1"/>
              </a:solidFill>
            </a:rPr>
            <a:t>, </a:t>
          </a:r>
          <a:r>
            <a:rPr lang="sk-SK" sz="2000" kern="1200" dirty="0" err="1">
              <a:solidFill>
                <a:schemeClr val="tx1"/>
              </a:solidFill>
            </a:rPr>
            <a:t>who</a:t>
          </a:r>
          <a:r>
            <a:rPr lang="sk-SK" sz="2000" kern="1200" dirty="0">
              <a:solidFill>
                <a:schemeClr val="tx1"/>
              </a:solidFill>
            </a:rPr>
            <a:t>, </a:t>
          </a:r>
          <a:r>
            <a:rPr lang="sk-SK" sz="2000" kern="1200" dirty="0" err="1">
              <a:solidFill>
                <a:schemeClr val="tx1"/>
              </a:solidFill>
            </a:rPr>
            <a:t>how</a:t>
          </a:r>
          <a:r>
            <a:rPr lang="sk-SK" sz="2000" kern="1200" dirty="0">
              <a:solidFill>
                <a:schemeClr val="tx1"/>
              </a:solidFill>
            </a:rPr>
            <a:t> and </a:t>
          </a:r>
          <a:r>
            <a:rPr lang="sk-SK" sz="2000" kern="1200" dirty="0" err="1">
              <a:solidFill>
                <a:schemeClr val="tx1"/>
              </a:solidFill>
            </a:rPr>
            <a:t>when</a:t>
          </a:r>
          <a:r>
            <a:rPr lang="sk-SK" sz="2000" kern="1200" dirty="0">
              <a:solidFill>
                <a:schemeClr val="tx1"/>
              </a:solidFill>
            </a:rPr>
            <a:t> </a:t>
          </a:r>
          <a:r>
            <a:rPr lang="sk-SK" sz="2000" kern="1200" dirty="0" err="1">
              <a:solidFill>
                <a:schemeClr val="tx1"/>
              </a:solidFill>
            </a:rPr>
            <a:t>objects</a:t>
          </a:r>
          <a:r>
            <a:rPr lang="sk-SK" sz="2000" kern="1200" dirty="0">
              <a:solidFill>
                <a:schemeClr val="tx1"/>
              </a:solidFill>
            </a:rPr>
            <a:t> are </a:t>
          </a:r>
          <a:r>
            <a:rPr lang="sk-SK" sz="2000" kern="1200" dirty="0" err="1">
              <a:solidFill>
                <a:schemeClr val="tx1"/>
              </a:solidFill>
            </a:rPr>
            <a:t>created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724867" y="3211261"/>
        <a:ext cx="3731865" cy="11382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E7751F-45B8-43DB-AC3A-E78B58C4453D}">
      <dsp:nvSpPr>
        <dsp:cNvPr id="0" name=""/>
        <dsp:cNvSpPr/>
      </dsp:nvSpPr>
      <dsp:spPr>
        <a:xfrm>
          <a:off x="0" y="0"/>
          <a:ext cx="7838130" cy="0"/>
        </a:xfrm>
        <a:prstGeom prst="lin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CF13B18-3060-405A-95E4-7105B13EC521}">
      <dsp:nvSpPr>
        <dsp:cNvPr id="0" name=""/>
        <dsp:cNvSpPr/>
      </dsp:nvSpPr>
      <dsp:spPr>
        <a:xfrm>
          <a:off x="0" y="0"/>
          <a:ext cx="7838130" cy="20135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200" kern="1200" dirty="0" err="1"/>
            <a:t>Create</a:t>
          </a:r>
          <a:r>
            <a:rPr lang="sk-SK" sz="3200" kern="1200" dirty="0"/>
            <a:t> </a:t>
          </a:r>
          <a:r>
            <a:rPr lang="sk-SK" sz="3200" kern="1200" dirty="0" err="1"/>
            <a:t>whole</a:t>
          </a:r>
          <a:r>
            <a:rPr lang="sk-SK" sz="3200" kern="1200" dirty="0"/>
            <a:t> </a:t>
          </a:r>
          <a:r>
            <a:rPr lang="en-US" sz="3200" kern="1200" dirty="0"/>
            <a:t>“families” of related objects without specify</a:t>
          </a:r>
          <a:r>
            <a:rPr lang="sk-SK" sz="3200" kern="1200" dirty="0" err="1"/>
            <a:t>ing</a:t>
          </a:r>
          <a:r>
            <a:rPr lang="sk-SK" sz="3200" kern="1200" dirty="0"/>
            <a:t> </a:t>
          </a:r>
          <a:r>
            <a:rPr lang="sk-SK" sz="3200" kern="1200" dirty="0" err="1"/>
            <a:t>their</a:t>
          </a:r>
          <a:r>
            <a:rPr lang="sk-SK" sz="3200" kern="1200" dirty="0"/>
            <a:t> </a:t>
          </a:r>
          <a:r>
            <a:rPr lang="sk-SK" sz="3200" kern="1200" dirty="0" err="1"/>
            <a:t>concrete</a:t>
          </a:r>
          <a:r>
            <a:rPr lang="sk-SK" sz="3200" kern="1200" dirty="0"/>
            <a:t> </a:t>
          </a:r>
          <a:r>
            <a:rPr lang="sk-SK" sz="3200" kern="1200" dirty="0" err="1"/>
            <a:t>classes</a:t>
          </a:r>
          <a:endParaRPr lang="en-US" sz="3200" kern="1200" dirty="0"/>
        </a:p>
      </dsp:txBody>
      <dsp:txXfrm>
        <a:off x="0" y="0"/>
        <a:ext cx="7838130" cy="2013537"/>
      </dsp:txXfrm>
    </dsp:sp>
    <dsp:sp modelId="{CD270A2B-5A80-4D90-8A9D-3AAB3231FA18}">
      <dsp:nvSpPr>
        <dsp:cNvPr id="0" name=""/>
        <dsp:cNvSpPr/>
      </dsp:nvSpPr>
      <dsp:spPr>
        <a:xfrm>
          <a:off x="0" y="2013537"/>
          <a:ext cx="7838130" cy="0"/>
        </a:xfrm>
        <a:prstGeom prst="lin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85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D676848-A421-4138-80F5-F2D90EE2C60A}">
      <dsp:nvSpPr>
        <dsp:cNvPr id="0" name=""/>
        <dsp:cNvSpPr/>
      </dsp:nvSpPr>
      <dsp:spPr>
        <a:xfrm>
          <a:off x="0" y="2013537"/>
          <a:ext cx="7838130" cy="20135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3200" kern="1200" dirty="0" err="1"/>
            <a:t>Client</a:t>
          </a:r>
          <a:r>
            <a:rPr lang="sk-SK" sz="3200" kern="1200" dirty="0"/>
            <a:t> </a:t>
          </a:r>
          <a:r>
            <a:rPr lang="sk-SK" sz="3200" kern="1200" dirty="0" err="1"/>
            <a:t>works</a:t>
          </a:r>
          <a:r>
            <a:rPr lang="sk-SK" sz="3200" kern="1200" dirty="0"/>
            <a:t> </a:t>
          </a:r>
          <a:r>
            <a:rPr lang="sk-SK" sz="3200" kern="1200" dirty="0" err="1"/>
            <a:t>only</a:t>
          </a:r>
          <a:r>
            <a:rPr lang="sk-SK" sz="3200" kern="1200" dirty="0"/>
            <a:t> </a:t>
          </a:r>
          <a:r>
            <a:rPr lang="sk-SK" sz="3200" kern="1200" dirty="0" err="1"/>
            <a:t>with</a:t>
          </a:r>
          <a:r>
            <a:rPr lang="sk-SK" sz="3200" kern="1200" dirty="0"/>
            <a:t> </a:t>
          </a:r>
          <a:r>
            <a:rPr lang="sk-SK" sz="3200" kern="1200" dirty="0" err="1"/>
            <a:t>abstract</a:t>
          </a:r>
          <a:r>
            <a:rPr lang="sk-SK" sz="3200" kern="1200" dirty="0"/>
            <a:t> interface</a:t>
          </a:r>
          <a:endParaRPr lang="en-US" sz="3200" kern="1200" dirty="0"/>
        </a:p>
      </dsp:txBody>
      <dsp:txXfrm>
        <a:off x="0" y="2013537"/>
        <a:ext cx="7838130" cy="20135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9C794-707E-4D63-ABB5-489FBB49386E}">
      <dsp:nvSpPr>
        <dsp:cNvPr id="0" name=""/>
        <dsp:cNvSpPr/>
      </dsp:nvSpPr>
      <dsp:spPr>
        <a:xfrm>
          <a:off x="1652590" y="788"/>
          <a:ext cx="2478885" cy="426787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079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1800" kern="1200" dirty="0" err="1"/>
            <a:t>Abstract</a:t>
          </a:r>
          <a:r>
            <a:rPr lang="sk-SK" sz="1800" kern="1200" dirty="0"/>
            <a:t> </a:t>
          </a:r>
          <a:r>
            <a:rPr lang="sk-SK" sz="1800" kern="1200" dirty="0" err="1"/>
            <a:t>Factory</a:t>
          </a:r>
          <a:endParaRPr lang="sk-SK" sz="1800" kern="1200" dirty="0"/>
        </a:p>
      </dsp:txBody>
      <dsp:txXfrm>
        <a:off x="1652590" y="54136"/>
        <a:ext cx="2318840" cy="320091"/>
      </dsp:txXfrm>
    </dsp:sp>
    <dsp:sp modelId="{2FB96BE4-DC60-4A39-9372-9C7D01EFB1DE}">
      <dsp:nvSpPr>
        <dsp:cNvPr id="0" name=""/>
        <dsp:cNvSpPr/>
      </dsp:nvSpPr>
      <dsp:spPr>
        <a:xfrm>
          <a:off x="0" y="788"/>
          <a:ext cx="1652590" cy="426787"/>
        </a:xfrm>
        <a:prstGeom prst="roundRect">
          <a:avLst/>
        </a:prstGeom>
        <a:gradFill rotWithShape="1">
          <a:gsLst>
            <a:gs pos="0">
              <a:schemeClr val="accent4">
                <a:tint val="83000"/>
                <a:shade val="100000"/>
                <a:satMod val="100000"/>
              </a:schemeClr>
            </a:gs>
            <a:gs pos="100000">
              <a:schemeClr val="accent4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 dirty="0"/>
            <a:t>3</a:t>
          </a:r>
        </a:p>
      </dsp:txBody>
      <dsp:txXfrm>
        <a:off x="20834" y="21622"/>
        <a:ext cx="1610922" cy="385119"/>
      </dsp:txXfrm>
    </dsp:sp>
    <dsp:sp modelId="{378B360C-61DA-45A7-AD72-C81C75194F04}">
      <dsp:nvSpPr>
        <dsp:cNvPr id="0" name=""/>
        <dsp:cNvSpPr/>
      </dsp:nvSpPr>
      <dsp:spPr>
        <a:xfrm>
          <a:off x="1652590" y="470254"/>
          <a:ext cx="2478885" cy="426787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079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1800" kern="1200" dirty="0" err="1"/>
            <a:t>Concrete</a:t>
          </a:r>
          <a:r>
            <a:rPr lang="sk-SK" sz="1800" kern="1200" dirty="0"/>
            <a:t> </a:t>
          </a:r>
          <a:r>
            <a:rPr lang="sk-SK" sz="1800" kern="1200" dirty="0" err="1"/>
            <a:t>Factories</a:t>
          </a:r>
          <a:endParaRPr lang="sk-SK" sz="1800" kern="1200" dirty="0"/>
        </a:p>
      </dsp:txBody>
      <dsp:txXfrm>
        <a:off x="1652590" y="523602"/>
        <a:ext cx="2318840" cy="320091"/>
      </dsp:txXfrm>
    </dsp:sp>
    <dsp:sp modelId="{0B7A023D-7EED-4DA3-B5B6-98882B798B99}">
      <dsp:nvSpPr>
        <dsp:cNvPr id="0" name=""/>
        <dsp:cNvSpPr/>
      </dsp:nvSpPr>
      <dsp:spPr>
        <a:xfrm>
          <a:off x="0" y="470254"/>
          <a:ext cx="1652590" cy="426787"/>
        </a:xfrm>
        <a:prstGeom prst="roundRect">
          <a:avLst/>
        </a:prstGeom>
        <a:gradFill rotWithShape="1">
          <a:gsLst>
            <a:gs pos="0">
              <a:schemeClr val="accent4">
                <a:tint val="83000"/>
                <a:shade val="100000"/>
                <a:satMod val="100000"/>
              </a:schemeClr>
            </a:gs>
            <a:gs pos="100000">
              <a:schemeClr val="accent4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 dirty="0"/>
            <a:t>4</a:t>
          </a:r>
        </a:p>
      </dsp:txBody>
      <dsp:txXfrm>
        <a:off x="20834" y="491088"/>
        <a:ext cx="1610922" cy="385119"/>
      </dsp:txXfrm>
    </dsp:sp>
    <dsp:sp modelId="{1C4C3CB8-6FD5-40CA-9592-AE36F0B930B1}">
      <dsp:nvSpPr>
        <dsp:cNvPr id="0" name=""/>
        <dsp:cNvSpPr/>
      </dsp:nvSpPr>
      <dsp:spPr>
        <a:xfrm>
          <a:off x="1652590" y="939720"/>
          <a:ext cx="2478885" cy="426787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079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1800" kern="1200" dirty="0" err="1"/>
            <a:t>Abstract</a:t>
          </a:r>
          <a:r>
            <a:rPr lang="sk-SK" sz="1800" kern="1200" dirty="0"/>
            <a:t> </a:t>
          </a:r>
          <a:r>
            <a:rPr lang="sk-SK" sz="1800" kern="1200" dirty="0" err="1"/>
            <a:t>Products</a:t>
          </a:r>
          <a:endParaRPr lang="sk-SK" sz="1800" kern="1200" dirty="0"/>
        </a:p>
      </dsp:txBody>
      <dsp:txXfrm>
        <a:off x="1652590" y="993068"/>
        <a:ext cx="2318840" cy="320091"/>
      </dsp:txXfrm>
    </dsp:sp>
    <dsp:sp modelId="{6A112B89-74A4-4885-8069-BC4690912ABC}">
      <dsp:nvSpPr>
        <dsp:cNvPr id="0" name=""/>
        <dsp:cNvSpPr/>
      </dsp:nvSpPr>
      <dsp:spPr>
        <a:xfrm>
          <a:off x="0" y="939720"/>
          <a:ext cx="1652590" cy="426787"/>
        </a:xfrm>
        <a:prstGeom prst="roundRect">
          <a:avLst/>
        </a:prstGeom>
        <a:gradFill rotWithShape="1">
          <a:gsLst>
            <a:gs pos="0">
              <a:schemeClr val="accent4">
                <a:tint val="83000"/>
                <a:shade val="100000"/>
                <a:satMod val="100000"/>
              </a:schemeClr>
            </a:gs>
            <a:gs pos="100000">
              <a:schemeClr val="accent4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 dirty="0"/>
            <a:t>1</a:t>
          </a:r>
        </a:p>
      </dsp:txBody>
      <dsp:txXfrm>
        <a:off x="20834" y="960554"/>
        <a:ext cx="1610922" cy="385119"/>
      </dsp:txXfrm>
    </dsp:sp>
    <dsp:sp modelId="{207AF5BB-91D4-49F4-929E-C30796E9DC76}">
      <dsp:nvSpPr>
        <dsp:cNvPr id="0" name=""/>
        <dsp:cNvSpPr/>
      </dsp:nvSpPr>
      <dsp:spPr>
        <a:xfrm>
          <a:off x="1652590" y="1409186"/>
          <a:ext cx="2478885" cy="426787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079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1800" kern="1200" dirty="0" err="1"/>
            <a:t>Concrete</a:t>
          </a:r>
          <a:r>
            <a:rPr lang="sk-SK" sz="1800" kern="1200" dirty="0"/>
            <a:t> </a:t>
          </a:r>
          <a:r>
            <a:rPr lang="sk-SK" sz="1800" kern="1200" dirty="0" err="1"/>
            <a:t>Products</a:t>
          </a:r>
          <a:endParaRPr lang="sk-SK" sz="1800" kern="1200" dirty="0"/>
        </a:p>
      </dsp:txBody>
      <dsp:txXfrm>
        <a:off x="1652590" y="1462534"/>
        <a:ext cx="2318840" cy="320091"/>
      </dsp:txXfrm>
    </dsp:sp>
    <dsp:sp modelId="{50634FC0-36BC-472D-B30C-3E0298E2AEC9}">
      <dsp:nvSpPr>
        <dsp:cNvPr id="0" name=""/>
        <dsp:cNvSpPr/>
      </dsp:nvSpPr>
      <dsp:spPr>
        <a:xfrm>
          <a:off x="0" y="1409186"/>
          <a:ext cx="1652590" cy="426787"/>
        </a:xfrm>
        <a:prstGeom prst="roundRect">
          <a:avLst/>
        </a:prstGeom>
        <a:gradFill rotWithShape="1">
          <a:gsLst>
            <a:gs pos="0">
              <a:schemeClr val="accent4">
                <a:tint val="83000"/>
                <a:shade val="100000"/>
                <a:satMod val="100000"/>
              </a:schemeClr>
            </a:gs>
            <a:gs pos="100000">
              <a:schemeClr val="accent4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 dirty="0"/>
            <a:t>2</a:t>
          </a:r>
        </a:p>
      </dsp:txBody>
      <dsp:txXfrm>
        <a:off x="20834" y="1430020"/>
        <a:ext cx="1610922" cy="385119"/>
      </dsp:txXfrm>
    </dsp:sp>
    <dsp:sp modelId="{DF8A576C-A42C-4924-8DAE-BCDB904CCDBB}">
      <dsp:nvSpPr>
        <dsp:cNvPr id="0" name=""/>
        <dsp:cNvSpPr/>
      </dsp:nvSpPr>
      <dsp:spPr>
        <a:xfrm>
          <a:off x="1652590" y="1878653"/>
          <a:ext cx="2478885" cy="426787"/>
        </a:xfrm>
        <a:prstGeom prst="rightArrow">
          <a:avLst>
            <a:gd name="adj1" fmla="val 75000"/>
            <a:gd name="adj2" fmla="val 50000"/>
          </a:avLst>
        </a:prstGeom>
        <a:solidFill>
          <a:schemeClr val="lt1"/>
        </a:solidFill>
        <a:ln w="1079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k-SK" sz="1800" kern="1200" dirty="0" err="1"/>
            <a:t>Client</a:t>
          </a:r>
          <a:endParaRPr lang="sk-SK" sz="1800" kern="1200" dirty="0"/>
        </a:p>
      </dsp:txBody>
      <dsp:txXfrm>
        <a:off x="1652590" y="1932001"/>
        <a:ext cx="2318840" cy="320091"/>
      </dsp:txXfrm>
    </dsp:sp>
    <dsp:sp modelId="{85D2CC8A-DFA5-4F9B-9D43-6940AE155977}">
      <dsp:nvSpPr>
        <dsp:cNvPr id="0" name=""/>
        <dsp:cNvSpPr/>
      </dsp:nvSpPr>
      <dsp:spPr>
        <a:xfrm>
          <a:off x="0" y="1878653"/>
          <a:ext cx="1652590" cy="426787"/>
        </a:xfrm>
        <a:prstGeom prst="roundRect">
          <a:avLst/>
        </a:prstGeom>
        <a:gradFill rotWithShape="1">
          <a:gsLst>
            <a:gs pos="0">
              <a:schemeClr val="accent4">
                <a:tint val="83000"/>
                <a:shade val="100000"/>
                <a:satMod val="100000"/>
              </a:schemeClr>
            </a:gs>
            <a:gs pos="100000">
              <a:schemeClr val="accent4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 dirty="0"/>
            <a:t>5</a:t>
          </a:r>
        </a:p>
      </dsp:txBody>
      <dsp:txXfrm>
        <a:off x="20834" y="1899487"/>
        <a:ext cx="1610922" cy="3851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DA506-4AD4-44EE-82BA-26539F41D7B6}">
      <dsp:nvSpPr>
        <dsp:cNvPr id="0" name=""/>
        <dsp:cNvSpPr/>
      </dsp:nvSpPr>
      <dsp:spPr>
        <a:xfrm>
          <a:off x="-5095835" y="-780649"/>
          <a:ext cx="6068561" cy="6068561"/>
        </a:xfrm>
        <a:prstGeom prst="blockArc">
          <a:avLst>
            <a:gd name="adj1" fmla="val 18900000"/>
            <a:gd name="adj2" fmla="val 2700000"/>
            <a:gd name="adj3" fmla="val 356"/>
          </a:avLst>
        </a:prstGeom>
        <a:noFill/>
        <a:ln w="1079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66B6C-092B-499F-B8F3-27AFF556737D}">
      <dsp:nvSpPr>
        <dsp:cNvPr id="0" name=""/>
        <dsp:cNvSpPr/>
      </dsp:nvSpPr>
      <dsp:spPr>
        <a:xfrm>
          <a:off x="509333" y="346518"/>
          <a:ext cx="5600679" cy="69339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03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Support</a:t>
          </a:r>
          <a:r>
            <a:rPr lang="sk-SK" sz="2000" kern="1200" dirty="0"/>
            <a:t> </a:t>
          </a:r>
          <a:r>
            <a:rPr lang="sk-SK" sz="2000" kern="1200" dirty="0" err="1"/>
            <a:t>for</a:t>
          </a:r>
          <a:r>
            <a:rPr lang="sk-SK" sz="2000" kern="1200" dirty="0"/>
            <a:t> </a:t>
          </a:r>
          <a:r>
            <a:rPr lang="sk-SK" sz="2000" kern="1200" dirty="0" err="1"/>
            <a:t>different</a:t>
          </a:r>
          <a:r>
            <a:rPr lang="sk-SK" sz="2000" kern="1200" dirty="0"/>
            <a:t> user </a:t>
          </a:r>
          <a:r>
            <a:rPr lang="sk-SK" sz="2000" kern="1200" dirty="0" err="1"/>
            <a:t>interfaces</a:t>
          </a:r>
          <a:endParaRPr lang="en-US" sz="2000" kern="1200" dirty="0"/>
        </a:p>
      </dsp:txBody>
      <dsp:txXfrm>
        <a:off x="509333" y="346518"/>
        <a:ext cx="5600679" cy="693397"/>
      </dsp:txXfrm>
    </dsp:sp>
    <dsp:sp modelId="{8A678280-A2D6-49B1-807E-488E94F1A2D5}">
      <dsp:nvSpPr>
        <dsp:cNvPr id="0" name=""/>
        <dsp:cNvSpPr/>
      </dsp:nvSpPr>
      <dsp:spPr>
        <a:xfrm>
          <a:off x="75960" y="259843"/>
          <a:ext cx="866746" cy="866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F7F26E0-BB4B-48B3-A5B0-DF1C091565E4}">
      <dsp:nvSpPr>
        <dsp:cNvPr id="0" name=""/>
        <dsp:cNvSpPr/>
      </dsp:nvSpPr>
      <dsp:spPr>
        <a:xfrm>
          <a:off x="906874" y="1386794"/>
          <a:ext cx="5203138" cy="69339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03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Support</a:t>
          </a:r>
          <a:r>
            <a:rPr lang="sk-SK" sz="2000" kern="1200" dirty="0"/>
            <a:t> </a:t>
          </a:r>
          <a:r>
            <a:rPr lang="sk-SK" sz="2000" kern="1200" dirty="0" err="1"/>
            <a:t>for</a:t>
          </a:r>
          <a:r>
            <a:rPr lang="sk-SK" sz="2000" kern="1200" dirty="0"/>
            <a:t> </a:t>
          </a:r>
          <a:r>
            <a:rPr lang="sk-SK" sz="2000" kern="1200" dirty="0" err="1"/>
            <a:t>various</a:t>
          </a:r>
          <a:r>
            <a:rPr lang="sk-SK" sz="2000" kern="1200" dirty="0"/>
            <a:t> </a:t>
          </a:r>
          <a:r>
            <a:rPr lang="sk-SK" sz="2000" kern="1200" dirty="0" err="1"/>
            <a:t>database</a:t>
          </a:r>
          <a:r>
            <a:rPr lang="sk-SK" sz="2000" kern="1200" dirty="0"/>
            <a:t> </a:t>
          </a:r>
          <a:r>
            <a:rPr lang="sk-SK" sz="2000" kern="1200" dirty="0" err="1"/>
            <a:t>systems</a:t>
          </a:r>
          <a:r>
            <a:rPr lang="sk-SK" sz="2000" kern="1200" dirty="0"/>
            <a:t> </a:t>
          </a:r>
          <a:endParaRPr lang="en-US" sz="2000" kern="1200" dirty="0"/>
        </a:p>
      </dsp:txBody>
      <dsp:txXfrm>
        <a:off x="906874" y="1386794"/>
        <a:ext cx="5203138" cy="693397"/>
      </dsp:txXfrm>
    </dsp:sp>
    <dsp:sp modelId="{291901FF-6D28-4A2B-ADC0-10B84D6C9C6A}">
      <dsp:nvSpPr>
        <dsp:cNvPr id="0" name=""/>
        <dsp:cNvSpPr/>
      </dsp:nvSpPr>
      <dsp:spPr>
        <a:xfrm>
          <a:off x="473500" y="1300120"/>
          <a:ext cx="866746" cy="866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1BC496-3871-42DB-8DBD-777A625D1CAB}">
      <dsp:nvSpPr>
        <dsp:cNvPr id="0" name=""/>
        <dsp:cNvSpPr/>
      </dsp:nvSpPr>
      <dsp:spPr>
        <a:xfrm>
          <a:off x="906874" y="2427070"/>
          <a:ext cx="5203138" cy="69339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03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Document</a:t>
          </a:r>
          <a:r>
            <a:rPr lang="sk-SK" sz="2000" kern="1200" dirty="0"/>
            <a:t> </a:t>
          </a:r>
          <a:r>
            <a:rPr lang="sk-SK" sz="2000" kern="1200" dirty="0" err="1"/>
            <a:t>processing</a:t>
          </a:r>
          <a:r>
            <a:rPr lang="sk-SK" sz="2000" kern="1200" dirty="0"/>
            <a:t> </a:t>
          </a:r>
          <a:r>
            <a:rPr lang="sk-SK" sz="2000" kern="1200" dirty="0" err="1"/>
            <a:t>systems</a:t>
          </a:r>
          <a:r>
            <a:rPr lang="sk-SK" sz="2000" kern="1200" dirty="0"/>
            <a:t> </a:t>
          </a:r>
          <a:endParaRPr lang="en-US" sz="2000" kern="1200" dirty="0"/>
        </a:p>
      </dsp:txBody>
      <dsp:txXfrm>
        <a:off x="906874" y="2427070"/>
        <a:ext cx="5203138" cy="693397"/>
      </dsp:txXfrm>
    </dsp:sp>
    <dsp:sp modelId="{1A8A516C-DE2F-43C6-ABF0-79BA8252ED6F}">
      <dsp:nvSpPr>
        <dsp:cNvPr id="0" name=""/>
        <dsp:cNvSpPr/>
      </dsp:nvSpPr>
      <dsp:spPr>
        <a:xfrm>
          <a:off x="473500" y="2340396"/>
          <a:ext cx="866746" cy="866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D40611-D3CD-4BE1-9464-3B56D6EFB34F}">
      <dsp:nvSpPr>
        <dsp:cNvPr id="0" name=""/>
        <dsp:cNvSpPr/>
      </dsp:nvSpPr>
      <dsp:spPr>
        <a:xfrm>
          <a:off x="509333" y="3467347"/>
          <a:ext cx="5600679" cy="69339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0384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/>
            <a:t>Game </a:t>
          </a:r>
          <a:r>
            <a:rPr lang="sk-SK" sz="2000" kern="1200" dirty="0" err="1"/>
            <a:t>development</a:t>
          </a:r>
          <a:r>
            <a:rPr lang="sk-SK" sz="2000" kern="1200" dirty="0"/>
            <a:t> </a:t>
          </a:r>
          <a:endParaRPr lang="en-US" sz="2000" kern="1200" dirty="0"/>
        </a:p>
      </dsp:txBody>
      <dsp:txXfrm>
        <a:off x="509333" y="3467347"/>
        <a:ext cx="5600679" cy="693397"/>
      </dsp:txXfrm>
    </dsp:sp>
    <dsp:sp modelId="{EBA0EE96-94E6-4EA5-8071-4045DFAED3A3}">
      <dsp:nvSpPr>
        <dsp:cNvPr id="0" name=""/>
        <dsp:cNvSpPr/>
      </dsp:nvSpPr>
      <dsp:spPr>
        <a:xfrm>
          <a:off x="75960" y="3380672"/>
          <a:ext cx="866746" cy="8667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3149A-7481-4BB3-B3B7-B96D5DB768EF}">
      <dsp:nvSpPr>
        <dsp:cNvPr id="0" name=""/>
        <dsp:cNvSpPr/>
      </dsp:nvSpPr>
      <dsp:spPr>
        <a:xfrm>
          <a:off x="0" y="417429"/>
          <a:ext cx="10515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6465929-C47E-49F6-ACB5-DBFD575674DF}">
      <dsp:nvSpPr>
        <dsp:cNvPr id="0" name=""/>
        <dsp:cNvSpPr/>
      </dsp:nvSpPr>
      <dsp:spPr>
        <a:xfrm>
          <a:off x="504838" y="70167"/>
          <a:ext cx="736092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 err="1"/>
            <a:t>Isolation</a:t>
          </a:r>
          <a:r>
            <a:rPr lang="sk-SK" sz="2400" kern="1200" dirty="0"/>
            <a:t> of </a:t>
          </a:r>
          <a:r>
            <a:rPr lang="sk-SK" sz="2400" kern="1200" dirty="0" err="1"/>
            <a:t>specific</a:t>
          </a:r>
          <a:r>
            <a:rPr lang="sk-SK" sz="2400" kern="1200" dirty="0"/>
            <a:t> </a:t>
          </a:r>
          <a:r>
            <a:rPr lang="sk-SK" sz="2400" kern="1200" dirty="0" err="1"/>
            <a:t>classes</a:t>
          </a:r>
          <a:r>
            <a:rPr lang="sk-SK" sz="2400" kern="1200" dirty="0"/>
            <a:t> </a:t>
          </a:r>
          <a:endParaRPr lang="en-US" sz="2400" kern="1200" dirty="0"/>
        </a:p>
      </dsp:txBody>
      <dsp:txXfrm>
        <a:off x="539423" y="104752"/>
        <a:ext cx="7291750" cy="639310"/>
      </dsp:txXfrm>
    </dsp:sp>
    <dsp:sp modelId="{F1262FC5-EE47-4E93-81F6-C2EBF9A0C35C}">
      <dsp:nvSpPr>
        <dsp:cNvPr id="0" name=""/>
        <dsp:cNvSpPr/>
      </dsp:nvSpPr>
      <dsp:spPr>
        <a:xfrm>
          <a:off x="0" y="1506069"/>
          <a:ext cx="10515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C804F7-A301-457C-BD8E-0BDF6C4DD296}">
      <dsp:nvSpPr>
        <dsp:cNvPr id="0" name=""/>
        <dsp:cNvSpPr/>
      </dsp:nvSpPr>
      <dsp:spPr>
        <a:xfrm>
          <a:off x="525780" y="1151829"/>
          <a:ext cx="736092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 err="1"/>
            <a:t>Easy</a:t>
          </a:r>
          <a:r>
            <a:rPr lang="sk-SK" sz="2400" kern="1200" dirty="0"/>
            <a:t> change of </a:t>
          </a:r>
          <a:r>
            <a:rPr lang="sk-SK" sz="2400" kern="1200" dirty="0" err="1"/>
            <a:t>product</a:t>
          </a:r>
          <a:r>
            <a:rPr lang="sk-SK" sz="2400" kern="1200" dirty="0"/>
            <a:t> </a:t>
          </a:r>
          <a:r>
            <a:rPr lang="sk-SK" sz="2400" kern="1200" dirty="0" err="1"/>
            <a:t>families</a:t>
          </a:r>
          <a:endParaRPr lang="en-US" sz="2400" kern="1200" dirty="0"/>
        </a:p>
      </dsp:txBody>
      <dsp:txXfrm>
        <a:off x="560365" y="1186414"/>
        <a:ext cx="7291750" cy="639310"/>
      </dsp:txXfrm>
    </dsp:sp>
    <dsp:sp modelId="{8685A0AD-ACC8-4F17-A51E-A6236D768373}">
      <dsp:nvSpPr>
        <dsp:cNvPr id="0" name=""/>
        <dsp:cNvSpPr/>
      </dsp:nvSpPr>
      <dsp:spPr>
        <a:xfrm>
          <a:off x="0" y="2594709"/>
          <a:ext cx="10515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F1EE0E-F298-4306-97DD-EEE5BC62F6B0}">
      <dsp:nvSpPr>
        <dsp:cNvPr id="0" name=""/>
        <dsp:cNvSpPr/>
      </dsp:nvSpPr>
      <dsp:spPr>
        <a:xfrm>
          <a:off x="525780" y="2240469"/>
          <a:ext cx="736092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 err="1"/>
            <a:t>Consistency</a:t>
          </a:r>
          <a:endParaRPr lang="en-US" sz="2400" kern="1200" dirty="0"/>
        </a:p>
      </dsp:txBody>
      <dsp:txXfrm>
        <a:off x="560365" y="2275054"/>
        <a:ext cx="7291750" cy="639310"/>
      </dsp:txXfrm>
    </dsp:sp>
    <dsp:sp modelId="{F06F7779-5D3D-4105-9046-4681F4D9DE54}">
      <dsp:nvSpPr>
        <dsp:cNvPr id="0" name=""/>
        <dsp:cNvSpPr/>
      </dsp:nvSpPr>
      <dsp:spPr>
        <a:xfrm>
          <a:off x="0" y="3683349"/>
          <a:ext cx="10515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270344-E62D-47F7-87C9-23B21C4B80AF}">
      <dsp:nvSpPr>
        <dsp:cNvPr id="0" name=""/>
        <dsp:cNvSpPr/>
      </dsp:nvSpPr>
      <dsp:spPr>
        <a:xfrm>
          <a:off x="525780" y="3329109"/>
          <a:ext cx="7360920" cy="7084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400" kern="1200" dirty="0" err="1"/>
            <a:t>Improved</a:t>
          </a:r>
          <a:r>
            <a:rPr lang="sk-SK" sz="2400" kern="1200" dirty="0"/>
            <a:t> </a:t>
          </a:r>
          <a:r>
            <a:rPr lang="sk-SK" sz="2400" kern="1200" dirty="0" err="1"/>
            <a:t>testability</a:t>
          </a:r>
          <a:endParaRPr lang="en-US" sz="2400" kern="1200" dirty="0"/>
        </a:p>
      </dsp:txBody>
      <dsp:txXfrm>
        <a:off x="560365" y="3363694"/>
        <a:ext cx="7291750" cy="6393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E3A95-A0BF-4ADF-8173-BD63598D4FBB}">
      <dsp:nvSpPr>
        <dsp:cNvPr id="0" name=""/>
        <dsp:cNvSpPr/>
      </dsp:nvSpPr>
      <dsp:spPr>
        <a:xfrm>
          <a:off x="0" y="710469"/>
          <a:ext cx="10515600" cy="5040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A8E1224-92E7-466B-A268-E9EE069E674B}">
      <dsp:nvSpPr>
        <dsp:cNvPr id="0" name=""/>
        <dsp:cNvSpPr/>
      </dsp:nvSpPr>
      <dsp:spPr>
        <a:xfrm>
          <a:off x="525780" y="415268"/>
          <a:ext cx="736092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Complexity</a:t>
          </a:r>
          <a:r>
            <a:rPr lang="sk-SK" sz="2000" kern="1200" dirty="0"/>
            <a:t> in </a:t>
          </a:r>
          <a:r>
            <a:rPr lang="sk-SK" sz="2000" kern="1200" dirty="0" err="1"/>
            <a:t>simple</a:t>
          </a:r>
          <a:r>
            <a:rPr lang="sk-SK" sz="2000" kern="1200" dirty="0"/>
            <a:t> </a:t>
          </a:r>
          <a:r>
            <a:rPr lang="sk-SK" sz="2000" kern="1200" dirty="0" err="1"/>
            <a:t>applications</a:t>
          </a:r>
          <a:endParaRPr lang="en-US" sz="2000" kern="1200" dirty="0"/>
        </a:p>
      </dsp:txBody>
      <dsp:txXfrm>
        <a:off x="554601" y="444089"/>
        <a:ext cx="7303278" cy="532758"/>
      </dsp:txXfrm>
    </dsp:sp>
    <dsp:sp modelId="{61F8B5C6-5AB9-4072-AD99-3FDEF58D20E7}">
      <dsp:nvSpPr>
        <dsp:cNvPr id="0" name=""/>
        <dsp:cNvSpPr/>
      </dsp:nvSpPr>
      <dsp:spPr>
        <a:xfrm>
          <a:off x="0" y="1617669"/>
          <a:ext cx="10515600" cy="5040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2CBE82-ED67-4B98-A065-8DC122868B31}">
      <dsp:nvSpPr>
        <dsp:cNvPr id="0" name=""/>
        <dsp:cNvSpPr/>
      </dsp:nvSpPr>
      <dsp:spPr>
        <a:xfrm>
          <a:off x="525780" y="1322469"/>
          <a:ext cx="736092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Complex</a:t>
          </a:r>
          <a:r>
            <a:rPr lang="sk-SK" sz="2000" kern="1200" dirty="0"/>
            <a:t> </a:t>
          </a:r>
          <a:r>
            <a:rPr lang="sk-SK" sz="2000" kern="1200" dirty="0" err="1"/>
            <a:t>maintenance</a:t>
          </a:r>
          <a:r>
            <a:rPr lang="sk-SK" sz="2000" kern="1200" dirty="0"/>
            <a:t> </a:t>
          </a:r>
          <a:r>
            <a:rPr lang="sk-SK" sz="2000" kern="1200" dirty="0" err="1"/>
            <a:t>with</a:t>
          </a:r>
          <a:r>
            <a:rPr lang="sk-SK" sz="2000" kern="1200" dirty="0"/>
            <a:t> </a:t>
          </a:r>
          <a:r>
            <a:rPr lang="sk-SK" sz="2000" kern="1200" dirty="0" err="1"/>
            <a:t>large</a:t>
          </a:r>
          <a:r>
            <a:rPr lang="sk-SK" sz="2000" kern="1200" dirty="0"/>
            <a:t> </a:t>
          </a:r>
          <a:r>
            <a:rPr lang="sk-SK" sz="2000" kern="1200" dirty="0" err="1"/>
            <a:t>number</a:t>
          </a:r>
          <a:r>
            <a:rPr lang="sk-SK" sz="2000" kern="1200" dirty="0"/>
            <a:t> of </a:t>
          </a:r>
          <a:r>
            <a:rPr lang="sk-SK" sz="2000" kern="1200" dirty="0" err="1"/>
            <a:t>products</a:t>
          </a:r>
          <a:endParaRPr lang="en-US" sz="2000" kern="1200" dirty="0"/>
        </a:p>
      </dsp:txBody>
      <dsp:txXfrm>
        <a:off x="554601" y="1351290"/>
        <a:ext cx="7303278" cy="532758"/>
      </dsp:txXfrm>
    </dsp:sp>
    <dsp:sp modelId="{FA8D9836-5301-463B-8A15-A681BA8972AB}">
      <dsp:nvSpPr>
        <dsp:cNvPr id="0" name=""/>
        <dsp:cNvSpPr/>
      </dsp:nvSpPr>
      <dsp:spPr>
        <a:xfrm>
          <a:off x="0" y="2524869"/>
          <a:ext cx="10515600" cy="5040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AE683F-07F1-42E1-8A99-7192476AAA0E}">
      <dsp:nvSpPr>
        <dsp:cNvPr id="0" name=""/>
        <dsp:cNvSpPr/>
      </dsp:nvSpPr>
      <dsp:spPr>
        <a:xfrm>
          <a:off x="525780" y="2229669"/>
          <a:ext cx="736092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Difficult</a:t>
          </a:r>
          <a:r>
            <a:rPr lang="sk-SK" sz="2000" kern="1200" dirty="0"/>
            <a:t> to </a:t>
          </a:r>
          <a:r>
            <a:rPr lang="sk-SK" sz="2000" kern="1200" dirty="0" err="1"/>
            <a:t>extend</a:t>
          </a:r>
          <a:endParaRPr lang="en-US" sz="2000" kern="1200" dirty="0"/>
        </a:p>
      </dsp:txBody>
      <dsp:txXfrm>
        <a:off x="554601" y="2258490"/>
        <a:ext cx="7303278" cy="532758"/>
      </dsp:txXfrm>
    </dsp:sp>
    <dsp:sp modelId="{B43C74E0-010D-4A30-AEB6-F1F87AB86359}">
      <dsp:nvSpPr>
        <dsp:cNvPr id="0" name=""/>
        <dsp:cNvSpPr/>
      </dsp:nvSpPr>
      <dsp:spPr>
        <a:xfrm>
          <a:off x="0" y="3432069"/>
          <a:ext cx="10515600" cy="5040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56A16A-250F-4F3C-98F0-4439360785EB}">
      <dsp:nvSpPr>
        <dsp:cNvPr id="0" name=""/>
        <dsp:cNvSpPr/>
      </dsp:nvSpPr>
      <dsp:spPr>
        <a:xfrm>
          <a:off x="525780" y="3136869"/>
          <a:ext cx="7360920" cy="5904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159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prstMaterial="flat">
          <a:bevelT w="28575" h="41275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kern="1200" dirty="0" err="1"/>
            <a:t>Limited</a:t>
          </a:r>
          <a:r>
            <a:rPr lang="sk-SK" sz="2000" kern="1200" dirty="0"/>
            <a:t> </a:t>
          </a:r>
          <a:r>
            <a:rPr lang="sk-SK" sz="2000" kern="1200" dirty="0" err="1"/>
            <a:t>ability</a:t>
          </a:r>
          <a:r>
            <a:rPr lang="sk-SK" sz="2000" kern="1200" dirty="0"/>
            <a:t> to </a:t>
          </a:r>
          <a:r>
            <a:rPr lang="sk-SK" sz="2000" kern="1200" dirty="0" err="1"/>
            <a:t>distinguish</a:t>
          </a:r>
          <a:r>
            <a:rPr lang="sk-SK" sz="2000" kern="1200" dirty="0"/>
            <a:t> </a:t>
          </a:r>
          <a:r>
            <a:rPr lang="sk-SK" sz="2000" kern="1200" dirty="0" err="1"/>
            <a:t>specific</a:t>
          </a:r>
          <a:r>
            <a:rPr lang="sk-SK" sz="2000" kern="1200" dirty="0"/>
            <a:t> </a:t>
          </a:r>
          <a:r>
            <a:rPr lang="sk-SK" sz="2000" kern="1200" dirty="0" err="1"/>
            <a:t>products</a:t>
          </a:r>
          <a:endParaRPr lang="en-US" sz="2000" kern="1200" dirty="0"/>
        </a:p>
      </dsp:txBody>
      <dsp:txXfrm>
        <a:off x="554601" y="3165690"/>
        <a:ext cx="7303278" cy="5327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C88CBB-FD46-4B2F-8B14-CF1A0D1B7681}">
      <dsp:nvSpPr>
        <dsp:cNvPr id="0" name=""/>
        <dsp:cNvSpPr/>
      </dsp:nvSpPr>
      <dsp:spPr>
        <a:xfrm>
          <a:off x="0" y="1060430"/>
          <a:ext cx="3086957" cy="19602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24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F9506DE-369C-4C9F-8293-A6D80CCD5B56}">
      <dsp:nvSpPr>
        <dsp:cNvPr id="0" name=""/>
        <dsp:cNvSpPr/>
      </dsp:nvSpPr>
      <dsp:spPr>
        <a:xfrm>
          <a:off x="342995" y="1386276"/>
          <a:ext cx="3086957" cy="19602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300" kern="1200"/>
            <a:t>Singleton</a:t>
          </a:r>
          <a:endParaRPr lang="en-US" sz="4300" kern="1200"/>
        </a:p>
      </dsp:txBody>
      <dsp:txXfrm>
        <a:off x="400408" y="1443689"/>
        <a:ext cx="2972131" cy="1845391"/>
      </dsp:txXfrm>
    </dsp:sp>
    <dsp:sp modelId="{AC89B7A1-6F3A-45EC-9FA6-69D619E2E3B9}">
      <dsp:nvSpPr>
        <dsp:cNvPr id="0" name=""/>
        <dsp:cNvSpPr/>
      </dsp:nvSpPr>
      <dsp:spPr>
        <a:xfrm>
          <a:off x="3772947" y="1060430"/>
          <a:ext cx="3086957" cy="19602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24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9BFDB0-7813-4642-9E3A-3BEA641FFC5E}">
      <dsp:nvSpPr>
        <dsp:cNvPr id="0" name=""/>
        <dsp:cNvSpPr/>
      </dsp:nvSpPr>
      <dsp:spPr>
        <a:xfrm>
          <a:off x="4115943" y="1386276"/>
          <a:ext cx="3086957" cy="19602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300" kern="1200" dirty="0" err="1"/>
            <a:t>Factory</a:t>
          </a:r>
          <a:r>
            <a:rPr lang="sk-SK" sz="4300" kern="1200" dirty="0"/>
            <a:t> </a:t>
          </a:r>
          <a:r>
            <a:rPr lang="sk-SK" sz="4300" kern="1200" dirty="0" err="1"/>
            <a:t>method</a:t>
          </a:r>
          <a:endParaRPr lang="en-US" sz="4300" kern="1200" dirty="0"/>
        </a:p>
      </dsp:txBody>
      <dsp:txXfrm>
        <a:off x="4173356" y="1443689"/>
        <a:ext cx="2972131" cy="1845391"/>
      </dsp:txXfrm>
    </dsp:sp>
    <dsp:sp modelId="{90540F81-BCEE-45A3-B7ED-57B1B53B99B8}">
      <dsp:nvSpPr>
        <dsp:cNvPr id="0" name=""/>
        <dsp:cNvSpPr/>
      </dsp:nvSpPr>
      <dsp:spPr>
        <a:xfrm>
          <a:off x="7545895" y="1060430"/>
          <a:ext cx="3086957" cy="19602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24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6B99DC-A288-40FE-B85A-9867778614E2}">
      <dsp:nvSpPr>
        <dsp:cNvPr id="0" name=""/>
        <dsp:cNvSpPr/>
      </dsp:nvSpPr>
      <dsp:spPr>
        <a:xfrm>
          <a:off x="7888890" y="1386276"/>
          <a:ext cx="3086957" cy="19602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4300" kern="1200"/>
            <a:t>Prototype </a:t>
          </a:r>
          <a:endParaRPr lang="en-US" sz="4300" kern="1200"/>
        </a:p>
      </dsp:txBody>
      <dsp:txXfrm>
        <a:off x="7946303" y="1443689"/>
        <a:ext cx="2972131" cy="1845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k-SK"/>
          </a:p>
        </p:txBody>
      </p:sp>
      <p:sp>
        <p:nvSpPr>
          <p:cNvPr id="3" name="Zástupný dá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90CDBA0-2228-425F-8F2C-295F87F2C56A}" type="datetime1">
              <a:rPr lang="sk-SK" smtClean="0"/>
              <a:t>5. 3. 2025</a:t>
            </a:fld>
            <a:endParaRPr lang="sk-SK"/>
          </a:p>
        </p:txBody>
      </p:sp>
      <p:sp>
        <p:nvSpPr>
          <p:cNvPr id="4" name="Zástupná pät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k-SK"/>
          </a:p>
        </p:txBody>
      </p:sp>
      <p:sp>
        <p:nvSpPr>
          <p:cNvPr id="5" name="Zástupný objekt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F910782-FDC2-4F7C-A018-7A502E5089C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44837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k-SK" noProof="0"/>
          </a:p>
        </p:txBody>
      </p:sp>
      <p:sp>
        <p:nvSpPr>
          <p:cNvPr id="3" name="Zástupný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E1BB8F-A0F2-4561-95CF-2A7D9E6E3741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4" name="Zástupný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sk-SK" noProof="0"/>
          </a:p>
        </p:txBody>
      </p:sp>
      <p:sp>
        <p:nvSpPr>
          <p:cNvPr id="5" name="Zástupný objekt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6" name="Zástupný objektb 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k-SK" noProof="0"/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936D52-512B-47DE-BC94-6C88A56CE986}" type="slidenum">
              <a:rPr lang="sk-SK" noProof="0" smtClean="0"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3409969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oznámok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sk-SK"/>
          </a:p>
        </p:txBody>
      </p:sp>
      <p:sp>
        <p:nvSpPr>
          <p:cNvPr id="4" name="Zástupný objekt čísla snímky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C936D52-512B-47DE-BC94-6C88A56CE986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33922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B301E-72B5-EF13-8E19-A18AC72F2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>
            <a:extLst>
              <a:ext uri="{FF2B5EF4-FFF2-40B4-BE49-F238E27FC236}">
                <a16:creationId xmlns:a16="http://schemas.microsoft.com/office/drawing/2014/main" id="{BCB41582-203A-77D9-8304-7DFBB4503C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>
            <a:extLst>
              <a:ext uri="{FF2B5EF4-FFF2-40B4-BE49-F238E27FC236}">
                <a16:creationId xmlns:a16="http://schemas.microsoft.com/office/drawing/2014/main" id="{1189DA5A-DA43-2B2E-8FD9-21806D45B7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D6751C5-7395-EC05-4EB9-161260B963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14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861085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243B4-FE3F-D508-3542-66AFD8ADF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>
            <a:extLst>
              <a:ext uri="{FF2B5EF4-FFF2-40B4-BE49-F238E27FC236}">
                <a16:creationId xmlns:a16="http://schemas.microsoft.com/office/drawing/2014/main" id="{21E82120-39C8-4C09-7AC3-93252F24E2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>
            <a:extLst>
              <a:ext uri="{FF2B5EF4-FFF2-40B4-BE49-F238E27FC236}">
                <a16:creationId xmlns:a16="http://schemas.microsoft.com/office/drawing/2014/main" id="{133D1079-F6CD-DAFE-EB6B-9EE01A192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8244CB2D-2D3C-B622-B23A-29E27C6ED7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15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431848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2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869479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3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57730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4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326824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6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559008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372A1-713C-D214-276F-78B76BF8B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>
            <a:extLst>
              <a:ext uri="{FF2B5EF4-FFF2-40B4-BE49-F238E27FC236}">
                <a16:creationId xmlns:a16="http://schemas.microsoft.com/office/drawing/2014/main" id="{62311D8D-1D0E-F7A1-20E5-E63A251C40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>
            <a:extLst>
              <a:ext uri="{FF2B5EF4-FFF2-40B4-BE49-F238E27FC236}">
                <a16:creationId xmlns:a16="http://schemas.microsoft.com/office/drawing/2014/main" id="{3EEECB59-3F44-0BBD-76FA-01AA05C456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728493BD-CEF8-3CFA-7F9B-93A08767A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7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512534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7AE48-56FE-C5E4-8D04-729E41801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>
            <a:extLst>
              <a:ext uri="{FF2B5EF4-FFF2-40B4-BE49-F238E27FC236}">
                <a16:creationId xmlns:a16="http://schemas.microsoft.com/office/drawing/2014/main" id="{2C933EC5-CA3F-3912-DA3C-1625424D83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>
            <a:extLst>
              <a:ext uri="{FF2B5EF4-FFF2-40B4-BE49-F238E27FC236}">
                <a16:creationId xmlns:a16="http://schemas.microsoft.com/office/drawing/2014/main" id="{39557283-A016-CA7C-4816-65BAA00711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B6605D0F-75C5-C640-64F1-0A1116ECB0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10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017133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442C0-164A-6022-7BBC-84C09E646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>
            <a:extLst>
              <a:ext uri="{FF2B5EF4-FFF2-40B4-BE49-F238E27FC236}">
                <a16:creationId xmlns:a16="http://schemas.microsoft.com/office/drawing/2014/main" id="{AAD9E316-4DE6-4437-9649-DC1546A75B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>
            <a:extLst>
              <a:ext uri="{FF2B5EF4-FFF2-40B4-BE49-F238E27FC236}">
                <a16:creationId xmlns:a16="http://schemas.microsoft.com/office/drawing/2014/main" id="{DD5F05FE-7BA6-0CAD-9190-729B461C3E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D7D14F68-EA95-AB2C-5725-6CF246182E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11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639203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F4D2C-C447-A4BE-0E5B-1139D5604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>
            <a:extLst>
              <a:ext uri="{FF2B5EF4-FFF2-40B4-BE49-F238E27FC236}">
                <a16:creationId xmlns:a16="http://schemas.microsoft.com/office/drawing/2014/main" id="{0B758A87-AF7A-E310-D7DC-370C6EB93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>
            <a:extLst>
              <a:ext uri="{FF2B5EF4-FFF2-40B4-BE49-F238E27FC236}">
                <a16:creationId xmlns:a16="http://schemas.microsoft.com/office/drawing/2014/main" id="{77F1FDB6-98B5-19EC-800E-AD731B34E5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72854069-4AD5-7158-D6BA-A5C6EF09E9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9C936D52-512B-47DE-BC94-6C88A56CE986}" type="slidenum">
              <a:rPr lang="sk-SK" noProof="0" smtClean="0"/>
              <a:t>13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96805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Skupina 15"/>
          <p:cNvGrpSpPr/>
          <p:nvPr userDrawn="1"/>
        </p:nvGrpSpPr>
        <p:grpSpPr bwMode="ltGray"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Obdĺžnik 13"/>
            <p:cNvSpPr/>
            <p:nvPr/>
          </p:nvSpPr>
          <p:spPr bwMode="ltGray"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sk-SK" noProof="0" dirty="0"/>
            </a:p>
          </p:txBody>
        </p:sp>
        <p:sp>
          <p:nvSpPr>
            <p:cNvPr id="8" name="Ovál 2"/>
            <p:cNvSpPr>
              <a:spLocks noChangeArrowheads="1"/>
            </p:cNvSpPr>
            <p:nvPr/>
          </p:nvSpPr>
          <p:spPr bwMode="ltGray">
            <a:xfrm flipH="1">
              <a:off x="9045819" y="1600200"/>
              <a:ext cx="1524000" cy="1524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rtl="0" eaLnBrk="1" hangingPunct="1"/>
              <a:endParaRPr lang="sk-SK" sz="2400" noProof="0" dirty="0">
                <a:latin typeface="Times New Roman" charset="0"/>
              </a:endParaRPr>
            </a:p>
          </p:txBody>
        </p:sp>
        <p:sp>
          <p:nvSpPr>
            <p:cNvPr id="9" name="Ovál 3"/>
            <p:cNvSpPr>
              <a:spLocks noChangeArrowheads="1"/>
            </p:cNvSpPr>
            <p:nvPr/>
          </p:nvSpPr>
          <p:spPr bwMode="ltGray">
            <a:xfrm flipH="1">
              <a:off x="7255119" y="1600200"/>
              <a:ext cx="1524000" cy="1524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rtl="0" eaLnBrk="1" hangingPunct="1"/>
              <a:endParaRPr lang="sk-SK" sz="2400" noProof="0" dirty="0">
                <a:latin typeface="Times New Roman" charset="0"/>
              </a:endParaRPr>
            </a:p>
          </p:txBody>
        </p:sp>
        <p:sp>
          <p:nvSpPr>
            <p:cNvPr id="10" name="Ovál 4"/>
            <p:cNvSpPr>
              <a:spLocks noChangeArrowheads="1"/>
            </p:cNvSpPr>
            <p:nvPr/>
          </p:nvSpPr>
          <p:spPr bwMode="ltGray">
            <a:xfrm flipH="1">
              <a:off x="5464419" y="1600200"/>
              <a:ext cx="1524000" cy="1524000"/>
            </a:xfrm>
            <a:prstGeom prst="ellipse">
              <a:avLst/>
            </a:prstGeom>
            <a:noFill/>
            <a:ln w="28575">
              <a:solidFill>
                <a:schemeClr val="accent2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algn="ctr" rtl="0" eaLnBrk="1" hangingPunct="1"/>
              <a:endParaRPr lang="sk-SK" sz="2400" noProof="0" dirty="0">
                <a:latin typeface="Times New Roman" charset="0"/>
              </a:endParaRPr>
            </a:p>
          </p:txBody>
        </p:sp>
        <p:sp>
          <p:nvSpPr>
            <p:cNvPr id="11" name="Ovál 5"/>
            <p:cNvSpPr>
              <a:spLocks noChangeArrowheads="1"/>
            </p:cNvSpPr>
            <p:nvPr/>
          </p:nvSpPr>
          <p:spPr bwMode="ltGray">
            <a:xfrm flipH="1">
              <a:off x="5464419" y="3276600"/>
              <a:ext cx="1524000" cy="1524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rtl="0" eaLnBrk="1" hangingPunct="1"/>
              <a:endParaRPr lang="sk-SK" sz="2400" noProof="0" dirty="0">
                <a:latin typeface="Times New Roman" charset="0"/>
              </a:endParaRPr>
            </a:p>
          </p:txBody>
        </p:sp>
        <p:sp>
          <p:nvSpPr>
            <p:cNvPr id="12" name="Ovál 6"/>
            <p:cNvSpPr>
              <a:spLocks noChangeArrowheads="1"/>
            </p:cNvSpPr>
            <p:nvPr/>
          </p:nvSpPr>
          <p:spPr bwMode="ltGray">
            <a:xfrm flipH="1">
              <a:off x="3732457" y="3276600"/>
              <a:ext cx="1524000" cy="1524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rtlCol="0" anchor="ctr"/>
            <a:lstStyle/>
            <a:p>
              <a:pPr algn="ctr" rtl="0" eaLnBrk="1" hangingPunct="1"/>
              <a:endParaRPr lang="sk-SK" sz="2400" noProof="0" dirty="0">
                <a:latin typeface="Times New Roman" charset="0"/>
              </a:endParaRPr>
            </a:p>
          </p:txBody>
        </p:sp>
        <p:sp>
          <p:nvSpPr>
            <p:cNvPr id="13" name="Ovál 7"/>
            <p:cNvSpPr>
              <a:spLocks noChangeArrowheads="1"/>
            </p:cNvSpPr>
            <p:nvPr/>
          </p:nvSpPr>
          <p:spPr bwMode="ltGray">
            <a:xfrm flipH="1">
              <a:off x="9045819" y="3276600"/>
              <a:ext cx="1524000" cy="1524000"/>
            </a:xfrm>
            <a:prstGeom prst="ellipse">
              <a:avLst/>
            </a:prstGeom>
            <a:noFill/>
            <a:ln w="28575">
              <a:solidFill>
                <a:schemeClr val="accent2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 anchor="ctr"/>
            <a:lstStyle/>
            <a:p>
              <a:pPr algn="ctr" rtl="0" eaLnBrk="1" hangingPunct="1"/>
              <a:endParaRPr lang="sk-SK" sz="2400" noProof="0" dirty="0">
                <a:latin typeface="Times New Roman" charset="0"/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l">
              <a:defRPr sz="6000"/>
            </a:lvl1pPr>
          </a:lstStyle>
          <a:p>
            <a:pPr rtl="0"/>
            <a:r>
              <a:rPr lang="sk-SK" noProof="0"/>
              <a:t>Kliknutím upravte štýl predlohy nadpisu</a:t>
            </a:r>
            <a:endParaRPr lang="sk-SK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l">
              <a:buNone/>
              <a:defRPr sz="2400" b="1" i="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sk-SK" noProof="0"/>
              <a:t>Kliknutím upravte štýl predlohy podnadpisu</a:t>
            </a:r>
            <a:endParaRPr lang="sk-SK" noProof="0" dirty="0"/>
          </a:p>
        </p:txBody>
      </p:sp>
      <p:sp>
        <p:nvSpPr>
          <p:cNvPr id="7" name="Zástupný dá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5A75CE-D9E0-4646-BF32-82F1489E1FE5}" type="datetime1">
              <a:rPr lang="sk-SK" noProof="0" smtClean="0"/>
              <a:t>5. 3. 2025</a:t>
            </a:fld>
            <a:endParaRPr lang="sk-SK" noProof="0" dirty="0"/>
          </a:p>
        </p:txBody>
      </p:sp>
      <p:sp>
        <p:nvSpPr>
          <p:cNvPr id="29" name="Zástupná päta 2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 dirty="0"/>
              <a:t>Pridanie päty</a:t>
            </a:r>
          </a:p>
        </p:txBody>
      </p:sp>
      <p:sp>
        <p:nvSpPr>
          <p:cNvPr id="30" name="Zástupné číslo snímky 2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419750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 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zvislého textu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7" name="Zástupný dá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F94AE5-947B-4AE1-82E8-91FFDE473872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8" name="Zástupná pät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9" name="Zástupný objekt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400694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zvislého textu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7" name="Zástupný dá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F4973D-1F9F-4CA0-A96D-110084A458D3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8" name="Zástupná pät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9" name="Zástupný objekt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67602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7" name="Zástupný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1D45AF7B-298E-4967-B60C-F2D72DBFAA20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8" name="Zástupná päta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0"/>
            <a:r>
              <a:rPr lang="sk-SK" noProof="0"/>
              <a:t>Pridanie päty</a:t>
            </a:r>
          </a:p>
        </p:txBody>
      </p:sp>
      <p:sp>
        <p:nvSpPr>
          <p:cNvPr id="9" name="Zástupný objekt čísla snímky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238723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</p:txBody>
      </p:sp>
      <p:sp>
        <p:nvSpPr>
          <p:cNvPr id="7" name="Zástupný dá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8A355E-37EE-496E-8B73-5EF9C13F6ED4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8" name="Zástupná päta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9" name="Zástupný objekt čísla snímky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11230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typy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objekt obsah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8" name="Zástupný dá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FEDA72-7850-421F-8F0F-7EFE1F80B5F4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9" name="Zástupná päta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57801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831850" y="274638"/>
            <a:ext cx="10515600" cy="1143000"/>
          </a:xfrm>
        </p:spPr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textu 2"/>
          <p:cNvSpPr>
            <a:spLocks noGrp="1"/>
          </p:cNvSpPr>
          <p:nvPr>
            <p:ph type="body" idx="1" hasCustomPrompt="1"/>
          </p:nvPr>
        </p:nvSpPr>
        <p:spPr>
          <a:xfrm>
            <a:off x="831850" y="1489075"/>
            <a:ext cx="5156200" cy="641350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</p:txBody>
      </p:sp>
      <p:sp>
        <p:nvSpPr>
          <p:cNvPr id="4" name="Zástupný objekt obsahu 3"/>
          <p:cNvSpPr>
            <a:spLocks noGrp="1"/>
          </p:cNvSpPr>
          <p:nvPr>
            <p:ph sz="half" idx="2" hasCustomPrompt="1"/>
          </p:nvPr>
        </p:nvSpPr>
        <p:spPr>
          <a:xfrm>
            <a:off x="831850" y="2193925"/>
            <a:ext cx="515620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5" name="Zástupný objekt textu 4"/>
          <p:cNvSpPr>
            <a:spLocks noGrp="1"/>
          </p:cNvSpPr>
          <p:nvPr>
            <p:ph type="body" sz="quarter" idx="3" hasCustomPrompt="1"/>
          </p:nvPr>
        </p:nvSpPr>
        <p:spPr>
          <a:xfrm>
            <a:off x="6189663" y="1489075"/>
            <a:ext cx="5157787" cy="641350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</p:txBody>
      </p:sp>
      <p:sp>
        <p:nvSpPr>
          <p:cNvPr id="6" name="Zástupný objekt obsahu 5"/>
          <p:cNvSpPr>
            <a:spLocks noGrp="1"/>
          </p:cNvSpPr>
          <p:nvPr>
            <p:ph sz="quarter" idx="4" hasCustomPrompt="1"/>
          </p:nvPr>
        </p:nvSpPr>
        <p:spPr>
          <a:xfrm>
            <a:off x="6189663" y="2193925"/>
            <a:ext cx="5157787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10" name="Zástupný dátum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DD4E39-BDE1-4843-AC33-E3CB42DF4139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11" name="Zástupná päta 10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12" name="Zástupné číslo snímky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94183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ba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6" name="Zástupný dá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9EFE45-1A7C-4F87-96E8-5DA7102CF957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7" name="Zástupná päta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8" name="Zástupné číslo snímky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38254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dá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EBDDB3-D47A-49B1-AD64-374D6274874C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6" name="Zástupná pät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7" name="Zástupný objekt čísla snímky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79764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 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sah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338138" indent="-338138"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  <a:p>
            <a:pPr lvl="1" rtl="0"/>
            <a:r>
              <a:rPr lang="sk-SK" noProof="0"/>
              <a:t>Druhá úroveň</a:t>
            </a:r>
          </a:p>
          <a:p>
            <a:pPr lvl="2" rtl="0"/>
            <a:r>
              <a:rPr lang="sk-SK" noProof="0"/>
              <a:t>Tretia úroveň</a:t>
            </a:r>
          </a:p>
          <a:p>
            <a:pPr lvl="3" rtl="0"/>
            <a:r>
              <a:rPr lang="sk-SK" noProof="0"/>
              <a:t>Štvrtá úroveň</a:t>
            </a:r>
          </a:p>
          <a:p>
            <a:pPr lvl="4" rtl="0"/>
            <a:r>
              <a:rPr lang="sk-SK" noProof="0"/>
              <a:t>Piata úroveň</a:t>
            </a:r>
          </a:p>
        </p:txBody>
      </p:sp>
      <p:sp>
        <p:nvSpPr>
          <p:cNvPr id="4" name="Zástupný objekt text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</p:txBody>
      </p:sp>
      <p:sp>
        <p:nvSpPr>
          <p:cNvPr id="8" name="Zástupný dá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EBE143-4883-4E57-B71C-22B0A3F194AD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9" name="Zástupná päta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166436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sk-SK" noProof="0"/>
              <a:t>Kliknite sem a upravte štýl predlohy nadpisov</a:t>
            </a:r>
          </a:p>
        </p:txBody>
      </p:sp>
      <p:sp>
        <p:nvSpPr>
          <p:cNvPr id="3" name="Zástupný objekt obrázka 2" descr="Prázdny zástupný objekt na pridanie obrázka. Kliknite na zástupný objekt a vyberte obrázok, ktorý chcete pridať.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k-SK" noProof="0"/>
              <a:t>Kliknutím na ikonu pridáte obrázok</a:t>
            </a:r>
          </a:p>
        </p:txBody>
      </p:sp>
      <p:sp>
        <p:nvSpPr>
          <p:cNvPr id="4" name="Zástupný objekt text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k-SK" noProof="0"/>
              <a:t>Kliknutím upravíte štýly predlohy textu</a:t>
            </a:r>
          </a:p>
        </p:txBody>
      </p:sp>
      <p:sp>
        <p:nvSpPr>
          <p:cNvPr id="8" name="Zástupný dá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E71229E-A7A4-4527-876E-C7F988E51C49}" type="datetime1">
              <a:rPr lang="sk-SK" noProof="0" smtClean="0"/>
              <a:t>5. 3. 2025</a:t>
            </a:fld>
            <a:endParaRPr lang="sk-SK" noProof="0"/>
          </a:p>
        </p:txBody>
      </p:sp>
      <p:sp>
        <p:nvSpPr>
          <p:cNvPr id="9" name="Zástupná päta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sk-SK" noProof="0"/>
              <a:t>Pridanie päty</a:t>
            </a:r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/>
          </a:p>
        </p:txBody>
      </p:sp>
    </p:spTree>
    <p:extLst>
      <p:ext uri="{BB962C8B-B14F-4D97-AF65-F5344CB8AC3E}">
        <p14:creationId xmlns:p14="http://schemas.microsoft.com/office/powerpoint/2010/main" val="39534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kupina 20"/>
          <p:cNvGrpSpPr/>
          <p:nvPr userDrawn="1"/>
        </p:nvGrpSpPr>
        <p:grpSpPr>
          <a:xfrm>
            <a:off x="1860687" y="450998"/>
            <a:ext cx="7620000" cy="1139952"/>
            <a:chOff x="1860687" y="450998"/>
            <a:chExt cx="7620000" cy="1139952"/>
          </a:xfrm>
        </p:grpSpPr>
        <p:pic>
          <p:nvPicPr>
            <p:cNvPr id="22" name="Obrázok 21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gray">
            <a:xfrm>
              <a:off x="1860687" y="450998"/>
              <a:ext cx="7620000" cy="1139952"/>
            </a:xfrm>
            <a:prstGeom prst="rect">
              <a:avLst/>
            </a:prstGeom>
          </p:spPr>
        </p:pic>
        <p:grpSp>
          <p:nvGrpSpPr>
            <p:cNvPr id="23" name="Skupina 22"/>
            <p:cNvGrpSpPr/>
            <p:nvPr userDrawn="1"/>
          </p:nvGrpSpPr>
          <p:grpSpPr>
            <a:xfrm>
              <a:off x="1860687" y="450998"/>
              <a:ext cx="7615237" cy="1106488"/>
              <a:chOff x="1891518" y="519806"/>
              <a:chExt cx="7615237" cy="1106488"/>
            </a:xfrm>
          </p:grpSpPr>
          <p:sp>
            <p:nvSpPr>
              <p:cNvPr id="24" name="Ovál 6"/>
              <p:cNvSpPr>
                <a:spLocks noChangeArrowheads="1"/>
              </p:cNvSpPr>
              <p:nvPr/>
            </p:nvSpPr>
            <p:spPr bwMode="hidden">
              <a:xfrm flipH="1">
                <a:off x="5688818" y="519806"/>
                <a:ext cx="1104900" cy="1104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wrap="none" rtlCol="0" anchor="ctr"/>
              <a:lstStyle/>
              <a:p>
                <a:pPr algn="ctr" rtl="0" eaLnBrk="1" hangingPunct="1"/>
                <a:endParaRPr lang="sk-SK" sz="2400" noProof="0" dirty="0">
                  <a:latin typeface="Times New Roman" charset="0"/>
                </a:endParaRPr>
              </a:p>
            </p:txBody>
          </p:sp>
          <p:sp>
            <p:nvSpPr>
              <p:cNvPr id="25" name="Ovál 7"/>
              <p:cNvSpPr>
                <a:spLocks noChangeArrowheads="1"/>
              </p:cNvSpPr>
              <p:nvPr/>
            </p:nvSpPr>
            <p:spPr bwMode="hidden">
              <a:xfrm flipH="1">
                <a:off x="8403443" y="519806"/>
                <a:ext cx="1103312" cy="1104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wrap="none" rtlCol="0" anchor="ctr"/>
              <a:lstStyle/>
              <a:p>
                <a:pPr algn="ctr" rtl="0" eaLnBrk="1" hangingPunct="1"/>
                <a:endParaRPr lang="sk-SK" sz="2400" noProof="0" dirty="0">
                  <a:latin typeface="Times New Roman" charset="0"/>
                </a:endParaRPr>
              </a:p>
            </p:txBody>
          </p:sp>
          <p:sp>
            <p:nvSpPr>
              <p:cNvPr id="26" name="Ovál 8"/>
              <p:cNvSpPr>
                <a:spLocks noChangeArrowheads="1"/>
              </p:cNvSpPr>
              <p:nvPr/>
            </p:nvSpPr>
            <p:spPr bwMode="hidden">
              <a:xfrm flipH="1">
                <a:off x="1891518" y="521394"/>
                <a:ext cx="1103312" cy="11049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wrap="none" rtlCol="0" anchor="ctr"/>
              <a:lstStyle/>
              <a:p>
                <a:pPr algn="ctr" rtl="0" eaLnBrk="1" hangingPunct="1"/>
                <a:endParaRPr lang="sk-SK" sz="2400" noProof="0" dirty="0">
                  <a:latin typeface="Times New Roman" charset="0"/>
                </a:endParaRPr>
              </a:p>
            </p:txBody>
          </p:sp>
          <p:sp>
            <p:nvSpPr>
              <p:cNvPr id="27" name="Ovál 9"/>
              <p:cNvSpPr>
                <a:spLocks noChangeArrowheads="1"/>
              </p:cNvSpPr>
              <p:nvPr/>
            </p:nvSpPr>
            <p:spPr bwMode="hidden">
              <a:xfrm flipH="1">
                <a:off x="7144555" y="519806"/>
                <a:ext cx="1103312" cy="1104900"/>
              </a:xfrm>
              <a:prstGeom prst="ellipse">
                <a:avLst/>
              </a:prstGeom>
              <a:noFill/>
              <a:ln w="28575">
                <a:solidFill>
                  <a:schemeClr val="accent1">
                    <a:lumMod val="20000"/>
                    <a:lumOff val="8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E0E0F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rtlCol="0" anchor="ctr"/>
              <a:lstStyle/>
              <a:p>
                <a:pPr algn="ctr" rtl="0" eaLnBrk="1" hangingPunct="1"/>
                <a:endParaRPr lang="sk-SK" sz="2400" noProof="0" dirty="0">
                  <a:latin typeface="Times New Roman" charset="0"/>
                </a:endParaRPr>
              </a:p>
            </p:txBody>
          </p:sp>
          <p:sp>
            <p:nvSpPr>
              <p:cNvPr id="28" name="Ovál 10"/>
              <p:cNvSpPr>
                <a:spLocks noChangeArrowheads="1"/>
              </p:cNvSpPr>
              <p:nvPr/>
            </p:nvSpPr>
            <p:spPr bwMode="hidden">
              <a:xfrm flipH="1">
                <a:off x="3178980" y="519806"/>
                <a:ext cx="1103312" cy="1104900"/>
              </a:xfrm>
              <a:prstGeom prst="ellipse">
                <a:avLst/>
              </a:prstGeom>
              <a:noFill/>
              <a:ln w="28575">
                <a:solidFill>
                  <a:schemeClr val="accent1">
                    <a:lumMod val="20000"/>
                    <a:lumOff val="80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rtlCol="0" anchor="ctr"/>
              <a:lstStyle/>
              <a:p>
                <a:pPr algn="ctr" rtl="0" eaLnBrk="1" hangingPunct="1"/>
                <a:endParaRPr lang="sk-SK" sz="2400" noProof="0" dirty="0">
                  <a:latin typeface="Times New Roman" charset="0"/>
                </a:endParaRPr>
              </a:p>
            </p:txBody>
          </p:sp>
        </p:grpSp>
      </p:grpSp>
      <p:sp>
        <p:nvSpPr>
          <p:cNvPr id="2" name="Zástupný objekt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sk-SK" noProof="0" dirty="0"/>
              <a:t>Kliknite sem a upravte štýl predlohy nadpisov</a:t>
            </a:r>
          </a:p>
        </p:txBody>
      </p:sp>
      <p:sp>
        <p:nvSpPr>
          <p:cNvPr id="3" name="Zástupný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sk-SK" noProof="0" dirty="0"/>
              <a:t>Kliknutím upravíte štýly predlohy textu</a:t>
            </a:r>
          </a:p>
          <a:p>
            <a:pPr lvl="1" rtl="0"/>
            <a:r>
              <a:rPr lang="sk-SK" noProof="0" dirty="0"/>
              <a:t>Druhá úroveň</a:t>
            </a:r>
          </a:p>
          <a:p>
            <a:pPr lvl="2" rtl="0"/>
            <a:r>
              <a:rPr lang="sk-SK" noProof="0" dirty="0"/>
              <a:t>Tretia úroveň</a:t>
            </a:r>
          </a:p>
          <a:p>
            <a:pPr lvl="3" rtl="0"/>
            <a:r>
              <a:rPr lang="sk-SK" noProof="0" dirty="0"/>
              <a:t>Štvrtá úroveň</a:t>
            </a:r>
          </a:p>
          <a:p>
            <a:pPr lvl="4" rtl="0"/>
            <a:r>
              <a:rPr lang="sk-SK" noProof="0" dirty="0"/>
              <a:t>Piata úroveň</a:t>
            </a:r>
          </a:p>
          <a:p>
            <a:pPr lvl="8" rtl="0"/>
            <a:endParaRPr lang="sk-SK" noProof="0" dirty="0"/>
          </a:p>
        </p:txBody>
      </p:sp>
      <p:sp>
        <p:nvSpPr>
          <p:cNvPr id="31" name="Zástupný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D2335BCF-79AA-4B52-BC78-F563D63EF4CD}" type="datetime1">
              <a:rPr lang="sk-SK" noProof="0" smtClean="0"/>
              <a:t>5. 3. 2025</a:t>
            </a:fld>
            <a:endParaRPr lang="sk-SK" noProof="0" dirty="0"/>
          </a:p>
        </p:txBody>
      </p:sp>
      <p:sp>
        <p:nvSpPr>
          <p:cNvPr id="32" name="Zástupná päta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rtl="0"/>
            <a:r>
              <a:rPr lang="sk-SK" noProof="0" dirty="0"/>
              <a:t>Pridanie päty</a:t>
            </a:r>
          </a:p>
        </p:txBody>
      </p:sp>
      <p:sp>
        <p:nvSpPr>
          <p:cNvPr id="33" name="Zástupný objekt čísla snímky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rtl="0"/>
            <a:fld id="{C62155A9-2BEA-4E1A-A809-3AB570F0F126}" type="slidenum">
              <a:rPr lang="sk-SK" noProof="0" smtClean="0"/>
              <a:pPr/>
              <a:t>‹#›</a:t>
            </a:fld>
            <a:endParaRPr lang="sk-SK" noProof="0" dirty="0"/>
          </a:p>
        </p:txBody>
      </p:sp>
    </p:spTree>
    <p:extLst>
      <p:ext uri="{BB962C8B-B14F-4D97-AF65-F5344CB8AC3E}">
        <p14:creationId xmlns:p14="http://schemas.microsoft.com/office/powerpoint/2010/main" val="241830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22225">
            <a:solidFill>
              <a:schemeClr val="tx2"/>
            </a:solidFill>
            <a:prstDash val="solid"/>
          </a:ln>
          <a:solidFill>
            <a:schemeClr val="tx2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87338" indent="-287338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>
            <a:lumMod val="75000"/>
          </a:schemeClr>
        </a:buClr>
        <a:buSzPct val="70000"/>
        <a:buFont typeface="Wingdings" panose="05000000000000000000" pitchFamily="2" charset="2"/>
        <a:buChar char="¤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2575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>
            <a:lumMod val="75000"/>
          </a:schemeClr>
        </a:buClr>
        <a:buSzPct val="70000"/>
        <a:buFont typeface="Wingdings" panose="05000000000000000000" pitchFamily="2" charset="2"/>
        <a:buChar char="¤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4">
            <a:lumMod val="75000"/>
          </a:schemeClr>
        </a:buClr>
        <a:buSzPct val="70000"/>
        <a:buFont typeface="Wingdings" panose="05000000000000000000" pitchFamily="2" charset="2"/>
        <a:buChar char="¤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5">
            <a:lumMod val="75000"/>
          </a:schemeClr>
        </a:buClr>
        <a:buSzPct val="70000"/>
        <a:buFont typeface="Wingdings" panose="05000000000000000000" pitchFamily="2" charset="2"/>
        <a:buChar char="¤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SzPct val="70000"/>
        <a:buFont typeface="Wingdings" panose="05000000000000000000" pitchFamily="2" charset="2"/>
        <a:buChar char="¤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6">
            <a:lumMod val="75000"/>
          </a:schemeClr>
        </a:buClr>
        <a:buSzPct val="70000"/>
        <a:buFont typeface="Wingdings" panose="05000000000000000000" pitchFamily="2" charset="2"/>
        <a:buChar char="¤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6">
            <a:lumMod val="75000"/>
          </a:schemeClr>
        </a:buClr>
        <a:buSzPct val="70000"/>
        <a:buFont typeface="Wingdings" panose="05000000000000000000" pitchFamily="2" charset="2"/>
        <a:buChar char="¤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1">
            <a:lumMod val="75000"/>
          </a:schemeClr>
        </a:buClr>
        <a:buSzPct val="70000"/>
        <a:buFont typeface="Wingdings" panose="05000000000000000000" pitchFamily="2" charset="2"/>
        <a:buChar char="¤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>
            <a:lumMod val="75000"/>
          </a:schemeClr>
        </a:buClr>
        <a:buSzPct val="70000"/>
        <a:buFont typeface="Wingdings" panose="05000000000000000000" pitchFamily="2" charset="2"/>
        <a:buChar char="¤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NpwWkdFvgQ" TargetMode="External"/><Relationship Id="rId2" Type="http://schemas.openxmlformats.org/officeDocument/2006/relationships/hyperlink" Target="https://www.algoritmy.net/article/1403/Abstract-factor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eeksforgeeks.org/abstract-factory-pattern/" TargetMode="External"/><Relationship Id="rId4" Type="http://schemas.openxmlformats.org/officeDocument/2006/relationships/hyperlink" Target="https://www.interval.cz/clanky/pouzivame-navrhove-vzory-v-net-abstract-factory/?utm_source=chatgpt.com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sk-SK" sz="6600" dirty="0" err="1"/>
              <a:t>Abstract</a:t>
            </a:r>
            <a:r>
              <a:rPr lang="sk-SK" sz="6600" dirty="0"/>
              <a:t> </a:t>
            </a:r>
            <a:r>
              <a:rPr lang="sk-SK" sz="6600" dirty="0" err="1"/>
              <a:t>Factory</a:t>
            </a:r>
            <a:endParaRPr lang="sk-SK" sz="6600" dirty="0"/>
          </a:p>
        </p:txBody>
      </p:sp>
      <p:sp>
        <p:nvSpPr>
          <p:cNvPr id="10" name="Podnadpis 9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sk-SK" dirty="0"/>
              <a:t>Shadije Bordáčová</a:t>
            </a:r>
          </a:p>
        </p:txBody>
      </p:sp>
    </p:spTree>
    <p:extLst>
      <p:ext uri="{BB962C8B-B14F-4D97-AF65-F5344CB8AC3E}">
        <p14:creationId xmlns:p14="http://schemas.microsoft.com/office/powerpoint/2010/main" val="427280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7AF2C-4132-8826-4EB1-574BEBADF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>
            <a:extLst>
              <a:ext uri="{FF2B5EF4-FFF2-40B4-BE49-F238E27FC236}">
                <a16:creationId xmlns:a16="http://schemas.microsoft.com/office/drawing/2014/main" id="{78D8C14C-D649-7319-C7B4-5ED24C913130}"/>
              </a:ext>
            </a:extLst>
          </p:cNvPr>
          <p:cNvSpPr>
            <a:spLocks/>
          </p:cNvSpPr>
          <p:nvPr/>
        </p:nvSpPr>
        <p:spPr>
          <a:xfrm>
            <a:off x="372588" y="1690688"/>
            <a:ext cx="5130139" cy="1563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8344462-AAD6-DA51-ECEE-BCFA81BB1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A52FBFEF-BDCA-B25A-2363-384665E15039}"/>
              </a:ext>
            </a:extLst>
          </p:cNvPr>
          <p:cNvSpPr txBox="1"/>
          <p:nvPr/>
        </p:nvSpPr>
        <p:spPr>
          <a:xfrm>
            <a:off x="372588" y="1690688"/>
            <a:ext cx="5130140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{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   // business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can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added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k-SK" dirty="0"/>
              <a:t>    </a:t>
            </a:r>
          </a:p>
          <a:p>
            <a:r>
              <a:rPr lang="sk-SK" dirty="0"/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createComponent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6" name="Obdĺžnik 5">
            <a:extLst>
              <a:ext uri="{FF2B5EF4-FFF2-40B4-BE49-F238E27FC236}">
                <a16:creationId xmlns:a16="http://schemas.microsoft.com/office/drawing/2014/main" id="{EE02091C-1197-F6E6-443A-704A236195C4}"/>
              </a:ext>
            </a:extLst>
          </p:cNvPr>
          <p:cNvSpPr>
            <a:spLocks/>
          </p:cNvSpPr>
          <p:nvPr/>
        </p:nvSpPr>
        <p:spPr>
          <a:xfrm>
            <a:off x="4382985" y="4334459"/>
            <a:ext cx="6543303" cy="1563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179AFA9A-C2AB-2888-4C7A-BA60AFD4E359}"/>
              </a:ext>
            </a:extLst>
          </p:cNvPr>
          <p:cNvSpPr txBox="1"/>
          <p:nvPr/>
        </p:nvSpPr>
        <p:spPr>
          <a:xfrm>
            <a:off x="4382985" y="4377371"/>
            <a:ext cx="6258296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{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   // business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can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added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k-SK" dirty="0"/>
              <a:t>    </a:t>
            </a:r>
          </a:p>
          <a:p>
            <a:r>
              <a:rPr lang="sk-SK" dirty="0"/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createComponent</a:t>
            </a:r>
            <a:r>
              <a:rPr lang="sk-SK" dirty="0"/>
              <a:t>(</a:t>
            </a:r>
            <a:r>
              <a:rPr lang="sk-SK" dirty="0" err="1"/>
              <a:t>String</a:t>
            </a:r>
            <a:r>
              <a:rPr lang="sk-SK" dirty="0"/>
              <a:t> type);</a:t>
            </a:r>
          </a:p>
          <a:p>
            <a:r>
              <a:rPr lang="sk-SK" dirty="0"/>
              <a:t>}</a:t>
            </a:r>
          </a:p>
        </p:txBody>
      </p:sp>
      <p:cxnSp>
        <p:nvCxnSpPr>
          <p:cNvPr id="14" name="Rovná spojovacia šípka 13">
            <a:extLst>
              <a:ext uri="{FF2B5EF4-FFF2-40B4-BE49-F238E27FC236}">
                <a16:creationId xmlns:a16="http://schemas.microsoft.com/office/drawing/2014/main" id="{5D986146-2D57-C941-0D20-D8C1578A4BDC}"/>
              </a:ext>
            </a:extLst>
          </p:cNvPr>
          <p:cNvCxnSpPr>
            <a:cxnSpLocks/>
          </p:cNvCxnSpPr>
          <p:nvPr/>
        </p:nvCxnSpPr>
        <p:spPr>
          <a:xfrm>
            <a:off x="5495552" y="2857131"/>
            <a:ext cx="4318167" cy="24097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32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796DD-D826-B419-843E-FD1D7D39BA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ĺžnik 7">
            <a:extLst>
              <a:ext uri="{FF2B5EF4-FFF2-40B4-BE49-F238E27FC236}">
                <a16:creationId xmlns:a16="http://schemas.microsoft.com/office/drawing/2014/main" id="{F0FF7B7C-1740-8515-BEDA-0AF04E3D29AE}"/>
              </a:ext>
            </a:extLst>
          </p:cNvPr>
          <p:cNvSpPr>
            <a:spLocks/>
          </p:cNvSpPr>
          <p:nvPr/>
        </p:nvSpPr>
        <p:spPr>
          <a:xfrm>
            <a:off x="2966850" y="1360962"/>
            <a:ext cx="6258295" cy="15631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291CDB3-7178-9642-7C93-8B0C3103E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FEE569D3-28CD-A8FA-5329-B9C136ECE200}"/>
              </a:ext>
            </a:extLst>
          </p:cNvPr>
          <p:cNvSpPr txBox="1"/>
          <p:nvPr/>
        </p:nvSpPr>
        <p:spPr>
          <a:xfrm>
            <a:off x="2966850" y="1360962"/>
            <a:ext cx="6510153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{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   // business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can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added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k-SK" dirty="0"/>
              <a:t>    </a:t>
            </a:r>
          </a:p>
          <a:p>
            <a:r>
              <a:rPr lang="sk-SK" dirty="0"/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createComponent</a:t>
            </a:r>
            <a:r>
              <a:rPr lang="sk-SK" dirty="0"/>
              <a:t>(</a:t>
            </a:r>
            <a:r>
              <a:rPr lang="sk-SK" dirty="0" err="1"/>
              <a:t>String</a:t>
            </a:r>
            <a:r>
              <a:rPr lang="sk-SK" dirty="0"/>
              <a:t> type);</a:t>
            </a:r>
          </a:p>
          <a:p>
            <a:r>
              <a:rPr lang="sk-SK" dirty="0"/>
              <a:t>}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AE9BD501-565D-6A0E-4E74-B729A182B5DE}"/>
              </a:ext>
            </a:extLst>
          </p:cNvPr>
          <p:cNvSpPr/>
          <p:nvPr/>
        </p:nvSpPr>
        <p:spPr>
          <a:xfrm>
            <a:off x="214624" y="3298933"/>
            <a:ext cx="5504456" cy="31812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8963C50F-A85E-5891-B0B7-07235A45D7D7}"/>
              </a:ext>
            </a:extLst>
          </p:cNvPr>
          <p:cNvSpPr txBox="1"/>
          <p:nvPr/>
        </p:nvSpPr>
        <p:spPr>
          <a:xfrm>
            <a:off x="214622" y="3256478"/>
            <a:ext cx="5504456" cy="3293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600" dirty="0" err="1"/>
              <a:t>MsiManufacturer</a:t>
            </a:r>
            <a:r>
              <a:rPr lang="sk-SK" sz="1600" dirty="0"/>
              <a:t>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extends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600" dirty="0" err="1"/>
              <a:t>Company</a:t>
            </a:r>
            <a:r>
              <a:rPr lang="sk-SK" sz="1600" dirty="0"/>
              <a:t> {</a:t>
            </a:r>
          </a:p>
          <a:p>
            <a:r>
              <a:rPr lang="sk-SK" sz="1600" dirty="0"/>
              <a:t>    </a:t>
            </a:r>
            <a:r>
              <a:rPr lang="sk-SK" sz="16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600" dirty="0"/>
              <a:t> </a:t>
            </a:r>
            <a:r>
              <a:rPr lang="sk-SK" sz="1600" dirty="0" err="1"/>
              <a:t>Component</a:t>
            </a:r>
            <a:r>
              <a:rPr lang="sk-SK" sz="1600" dirty="0"/>
              <a:t> </a:t>
            </a:r>
            <a:r>
              <a:rPr lang="sk-SK" sz="1600" dirty="0" err="1">
                <a:solidFill>
                  <a:schemeClr val="accent4">
                    <a:lumMod val="75000"/>
                  </a:schemeClr>
                </a:solidFill>
              </a:rPr>
              <a:t>createComponent</a:t>
            </a:r>
            <a:r>
              <a:rPr lang="sk-SK" sz="1600" dirty="0"/>
              <a:t>(</a:t>
            </a:r>
            <a:r>
              <a:rPr lang="sk-SK" sz="1600" dirty="0" err="1"/>
              <a:t>String</a:t>
            </a:r>
            <a:r>
              <a:rPr lang="sk-SK" sz="1600" dirty="0"/>
              <a:t> type) { </a:t>
            </a:r>
          </a:p>
          <a:p>
            <a:r>
              <a:rPr lang="sk-SK" sz="1600" dirty="0">
                <a:solidFill>
                  <a:schemeClr val="bg1">
                    <a:lumMod val="50000"/>
                  </a:schemeClr>
                </a:solidFill>
              </a:rPr>
              <a:t>       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=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null</a:t>
            </a:r>
            <a:r>
              <a:rPr lang="sk-SK" sz="1600" dirty="0">
                <a:solidFill>
                  <a:schemeClr val="tx1"/>
                </a:solidFill>
              </a:rPr>
              <a:t>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sk-SK" sz="1600" dirty="0">
                <a:solidFill>
                  <a:schemeClr val="tx1"/>
                </a:solidFill>
              </a:rPr>
              <a:t> (</a:t>
            </a:r>
            <a:r>
              <a:rPr lang="en-US" sz="1600" dirty="0">
                <a:solidFill>
                  <a:schemeClr val="tx1"/>
                </a:solidFill>
              </a:rPr>
              <a:t>“</a:t>
            </a:r>
            <a:r>
              <a:rPr lang="en-US" sz="1600" dirty="0" err="1">
                <a:solidFill>
                  <a:schemeClr val="tx1"/>
                </a:solidFill>
              </a:rPr>
              <a:t>GPU”.equals</a:t>
            </a:r>
            <a:r>
              <a:rPr lang="sk-SK" sz="1600" dirty="0">
                <a:solidFill>
                  <a:schemeClr val="tx1"/>
                </a:solidFill>
              </a:rPr>
              <a:t>(type)){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   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= 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MsiGpu</a:t>
            </a:r>
            <a:r>
              <a:rPr lang="sk-SK" sz="1600" dirty="0">
                <a:solidFill>
                  <a:schemeClr val="tx1"/>
                </a:solidFill>
              </a:rPr>
              <a:t>();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}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else</a:t>
            </a:r>
            <a:r>
              <a:rPr lang="sk-SK" sz="1600" dirty="0">
                <a:solidFill>
                  <a:schemeClr val="tx1"/>
                </a:solidFill>
              </a:rPr>
              <a:t> {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   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= 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MsiMonitor</a:t>
            </a:r>
            <a:r>
              <a:rPr lang="sk-SK" sz="1600" dirty="0">
                <a:solidFill>
                  <a:schemeClr val="tx1"/>
                </a:solidFill>
              </a:rPr>
              <a:t>();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}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</a:t>
            </a:r>
            <a:r>
              <a:rPr lang="sk-SK" sz="1600" dirty="0"/>
              <a:t>}</a:t>
            </a:r>
          </a:p>
          <a:p>
            <a:r>
              <a:rPr lang="sk-SK" sz="1600" dirty="0"/>
              <a:t>}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42D5D5AA-0AA7-6685-0375-0FD2F90D6F0C}"/>
              </a:ext>
            </a:extLst>
          </p:cNvPr>
          <p:cNvSpPr/>
          <p:nvPr/>
        </p:nvSpPr>
        <p:spPr>
          <a:xfrm>
            <a:off x="6372222" y="3274397"/>
            <a:ext cx="5605152" cy="32057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CFFFA3AE-17AE-7FBC-3E95-2B3191DF7C6E}"/>
              </a:ext>
            </a:extLst>
          </p:cNvPr>
          <p:cNvSpPr txBox="1"/>
          <p:nvPr/>
        </p:nvSpPr>
        <p:spPr>
          <a:xfrm>
            <a:off x="6372220" y="3242958"/>
            <a:ext cx="5504456" cy="32932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600" dirty="0" err="1"/>
              <a:t>AsusManufacturer</a:t>
            </a:r>
            <a:r>
              <a:rPr lang="sk-SK" sz="1600" dirty="0"/>
              <a:t>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extends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600" dirty="0" err="1"/>
              <a:t>Company</a:t>
            </a:r>
            <a:r>
              <a:rPr lang="sk-SK" sz="1600" dirty="0"/>
              <a:t> {</a:t>
            </a:r>
          </a:p>
          <a:p>
            <a:r>
              <a:rPr lang="sk-SK" sz="1600" dirty="0"/>
              <a:t>    </a:t>
            </a:r>
            <a:r>
              <a:rPr lang="sk-SK" sz="16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600" dirty="0"/>
              <a:t> </a:t>
            </a:r>
            <a:r>
              <a:rPr lang="sk-SK" sz="1600" dirty="0" err="1"/>
              <a:t>Component</a:t>
            </a:r>
            <a:r>
              <a:rPr lang="sk-SK" sz="1600" dirty="0"/>
              <a:t> </a:t>
            </a:r>
            <a:r>
              <a:rPr lang="sk-SK" sz="1600" dirty="0" err="1">
                <a:solidFill>
                  <a:schemeClr val="accent4">
                    <a:lumMod val="75000"/>
                  </a:schemeClr>
                </a:solidFill>
              </a:rPr>
              <a:t>createComponent</a:t>
            </a:r>
            <a:r>
              <a:rPr lang="sk-SK" sz="1600" dirty="0"/>
              <a:t>(</a:t>
            </a:r>
            <a:r>
              <a:rPr lang="sk-SK" sz="1600" dirty="0" err="1"/>
              <a:t>String</a:t>
            </a:r>
            <a:r>
              <a:rPr lang="sk-SK" sz="1600" dirty="0"/>
              <a:t> type) { </a:t>
            </a:r>
          </a:p>
          <a:p>
            <a:r>
              <a:rPr lang="sk-SK" sz="1600" dirty="0">
                <a:solidFill>
                  <a:schemeClr val="bg1">
                    <a:lumMod val="50000"/>
                  </a:schemeClr>
                </a:solidFill>
              </a:rPr>
              <a:t>       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=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null</a:t>
            </a:r>
            <a:r>
              <a:rPr lang="sk-SK" sz="1600" dirty="0">
                <a:solidFill>
                  <a:schemeClr val="tx1"/>
                </a:solidFill>
              </a:rPr>
              <a:t>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sk-SK" sz="1600" dirty="0">
                <a:solidFill>
                  <a:schemeClr val="tx1"/>
                </a:solidFill>
              </a:rPr>
              <a:t> (</a:t>
            </a:r>
            <a:r>
              <a:rPr lang="en-US" sz="1600" dirty="0">
                <a:solidFill>
                  <a:schemeClr val="tx1"/>
                </a:solidFill>
              </a:rPr>
              <a:t>“</a:t>
            </a:r>
            <a:r>
              <a:rPr lang="en-US" sz="1600" dirty="0" err="1">
                <a:solidFill>
                  <a:schemeClr val="tx1"/>
                </a:solidFill>
              </a:rPr>
              <a:t>GPU”.equals</a:t>
            </a:r>
            <a:r>
              <a:rPr lang="sk-SK" sz="1600" dirty="0">
                <a:solidFill>
                  <a:schemeClr val="tx1"/>
                </a:solidFill>
              </a:rPr>
              <a:t>(type)){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   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= 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AsusGpu</a:t>
            </a:r>
            <a:r>
              <a:rPr lang="sk-SK" sz="1600" dirty="0">
                <a:solidFill>
                  <a:schemeClr val="tx1"/>
                </a:solidFill>
              </a:rPr>
              <a:t>();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}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else</a:t>
            </a:r>
            <a:r>
              <a:rPr lang="sk-SK" sz="1600" dirty="0">
                <a:solidFill>
                  <a:schemeClr val="tx1"/>
                </a:solidFill>
              </a:rPr>
              <a:t> {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   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 = </a:t>
            </a:r>
            <a:r>
              <a:rPr lang="sk-SK" sz="1600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AsusMonitor</a:t>
            </a:r>
            <a:r>
              <a:rPr lang="sk-SK" sz="1600" dirty="0">
                <a:solidFill>
                  <a:schemeClr val="tx1"/>
                </a:solidFill>
              </a:rPr>
              <a:t>();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}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    </a:t>
            </a:r>
            <a:r>
              <a:rPr lang="sk-SK" sz="1600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sz="1600" dirty="0">
                <a:solidFill>
                  <a:schemeClr val="tx1"/>
                </a:solidFill>
              </a:rPr>
              <a:t> </a:t>
            </a:r>
            <a:r>
              <a:rPr lang="sk-SK" sz="1600" dirty="0" err="1">
                <a:solidFill>
                  <a:schemeClr val="tx1"/>
                </a:solidFill>
              </a:rPr>
              <a:t>component</a:t>
            </a:r>
            <a:r>
              <a:rPr lang="sk-SK" sz="1600" dirty="0">
                <a:solidFill>
                  <a:schemeClr val="tx1"/>
                </a:solidFill>
              </a:rPr>
              <a:t>;</a:t>
            </a:r>
          </a:p>
          <a:p>
            <a:r>
              <a:rPr lang="sk-SK" sz="1600" dirty="0">
                <a:solidFill>
                  <a:schemeClr val="tx1"/>
                </a:solidFill>
              </a:rPr>
              <a:t>    </a:t>
            </a:r>
            <a:r>
              <a:rPr lang="sk-SK" sz="1600" dirty="0"/>
              <a:t>}</a:t>
            </a:r>
          </a:p>
          <a:p>
            <a:r>
              <a:rPr lang="sk-SK" sz="1600" dirty="0"/>
              <a:t>}</a:t>
            </a: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7CEA471E-EC52-8929-0A98-F0AA1B681C65}"/>
              </a:ext>
            </a:extLst>
          </p:cNvPr>
          <p:cNvSpPr>
            <a:spLocks/>
          </p:cNvSpPr>
          <p:nvPr/>
        </p:nvSpPr>
        <p:spPr>
          <a:xfrm>
            <a:off x="1997528" y="2766218"/>
            <a:ext cx="8196943" cy="13255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5D970527-F1B7-0DF5-7773-1A3473903C17}"/>
              </a:ext>
            </a:extLst>
          </p:cNvPr>
          <p:cNvSpPr txBox="1"/>
          <p:nvPr/>
        </p:nvSpPr>
        <p:spPr>
          <a:xfrm>
            <a:off x="2916504" y="3160758"/>
            <a:ext cx="651015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sz="3600" dirty="0"/>
              <a:t>Single </a:t>
            </a:r>
            <a:r>
              <a:rPr lang="sk-SK" sz="3600" dirty="0" err="1"/>
              <a:t>factory</a:t>
            </a:r>
            <a:r>
              <a:rPr lang="sk-SK" sz="3600" dirty="0"/>
              <a:t> </a:t>
            </a:r>
            <a:r>
              <a:rPr lang="sk-SK" sz="3600" dirty="0" err="1"/>
              <a:t>is</a:t>
            </a:r>
            <a:r>
              <a:rPr lang="sk-SK" sz="3600" dirty="0"/>
              <a:t> </a:t>
            </a:r>
            <a:r>
              <a:rPr lang="sk-SK" sz="3600" b="1" dirty="0" err="1"/>
              <a:t>not</a:t>
            </a:r>
            <a:r>
              <a:rPr lang="sk-SK" sz="3600" b="1" dirty="0"/>
              <a:t> </a:t>
            </a:r>
            <a:r>
              <a:rPr lang="sk-SK" sz="3600" b="1" dirty="0" err="1"/>
              <a:t>enough</a:t>
            </a:r>
            <a:endParaRPr lang="sk-SK" sz="3600" b="1" dirty="0"/>
          </a:p>
        </p:txBody>
      </p:sp>
    </p:spTree>
    <p:extLst>
      <p:ext uri="{BB962C8B-B14F-4D97-AF65-F5344CB8AC3E}">
        <p14:creationId xmlns:p14="http://schemas.microsoft.com/office/powerpoint/2010/main" val="11113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4" grpId="1"/>
      <p:bldP spid="5" grpId="0" animBg="1"/>
      <p:bldP spid="9" grpId="0"/>
      <p:bldP spid="9" grpId="1"/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CB06E-6D71-81E9-7E78-DF69193AF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>
            <a:extLst>
              <a:ext uri="{FF2B5EF4-FFF2-40B4-BE49-F238E27FC236}">
                <a16:creationId xmlns:a16="http://schemas.microsoft.com/office/drawing/2014/main" id="{3BF7C473-3058-453A-5EF7-AC4F146ADA47}"/>
              </a:ext>
            </a:extLst>
          </p:cNvPr>
          <p:cNvSpPr>
            <a:spLocks/>
          </p:cNvSpPr>
          <p:nvPr/>
        </p:nvSpPr>
        <p:spPr>
          <a:xfrm>
            <a:off x="7064125" y="1838546"/>
            <a:ext cx="4025736" cy="103612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1A230546-B56B-21C9-96AD-3CBEDA138247}"/>
              </a:ext>
            </a:extLst>
          </p:cNvPr>
          <p:cNvSpPr txBox="1"/>
          <p:nvPr/>
        </p:nvSpPr>
        <p:spPr>
          <a:xfrm>
            <a:off x="7209934" y="1871445"/>
            <a:ext cx="3621511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interface </a:t>
            </a:r>
            <a:r>
              <a:rPr lang="sk-SK" dirty="0"/>
              <a:t>Monitor {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F8DDEDF1-0DEB-BB3D-44E0-B19E53F77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F73F1CA3-DF17-9E97-7785-D46939EECDF3}"/>
              </a:ext>
            </a:extLst>
          </p:cNvPr>
          <p:cNvSpPr/>
          <p:nvPr/>
        </p:nvSpPr>
        <p:spPr>
          <a:xfrm>
            <a:off x="6834872" y="3136960"/>
            <a:ext cx="4484247" cy="14075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66B4801E-9187-8CE8-37C6-5C22153A7E28}"/>
              </a:ext>
            </a:extLst>
          </p:cNvPr>
          <p:cNvSpPr/>
          <p:nvPr/>
        </p:nvSpPr>
        <p:spPr>
          <a:xfrm>
            <a:off x="6834871" y="4897776"/>
            <a:ext cx="4484247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6D8F2A1D-7532-A06E-7E18-331D36C3E848}"/>
              </a:ext>
            </a:extLst>
          </p:cNvPr>
          <p:cNvSpPr txBox="1"/>
          <p:nvPr/>
        </p:nvSpPr>
        <p:spPr>
          <a:xfrm>
            <a:off x="6834870" y="3136960"/>
            <a:ext cx="4484247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MsiMonitor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/>
              <a:t>Monitor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MSI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monitors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595641AC-C216-2F76-02ED-733A97A2AAC0}"/>
              </a:ext>
            </a:extLst>
          </p:cNvPr>
          <p:cNvSpPr txBox="1"/>
          <p:nvPr/>
        </p:nvSpPr>
        <p:spPr>
          <a:xfrm>
            <a:off x="6834870" y="4907935"/>
            <a:ext cx="4518930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AsusMonitor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/>
              <a:t>Monitor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ASUS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monitors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1B4599DD-5A67-09B3-A493-B12F6EE3F4BD}"/>
              </a:ext>
            </a:extLst>
          </p:cNvPr>
          <p:cNvSpPr/>
          <p:nvPr/>
        </p:nvSpPr>
        <p:spPr>
          <a:xfrm>
            <a:off x="843471" y="4965264"/>
            <a:ext cx="4419107" cy="1316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Obdĺžnik 15">
            <a:extLst>
              <a:ext uri="{FF2B5EF4-FFF2-40B4-BE49-F238E27FC236}">
                <a16:creationId xmlns:a16="http://schemas.microsoft.com/office/drawing/2014/main" id="{AB97C76D-EF84-0A98-C515-BF9FFCEEED7B}"/>
              </a:ext>
            </a:extLst>
          </p:cNvPr>
          <p:cNvSpPr/>
          <p:nvPr/>
        </p:nvSpPr>
        <p:spPr>
          <a:xfrm>
            <a:off x="838202" y="3193107"/>
            <a:ext cx="4419107" cy="13160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86DC4E8C-1F59-3363-F659-58F13A732CBD}"/>
              </a:ext>
            </a:extLst>
          </p:cNvPr>
          <p:cNvSpPr txBox="1"/>
          <p:nvPr/>
        </p:nvSpPr>
        <p:spPr>
          <a:xfrm>
            <a:off x="838200" y="3193108"/>
            <a:ext cx="4336173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MsiGpu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Gpu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MSI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GPUs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sk-SK" sz="1400" dirty="0"/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D75F9DA9-43AB-96EF-721C-0C629E73741B}"/>
              </a:ext>
            </a:extLst>
          </p:cNvPr>
          <p:cNvSpPr txBox="1"/>
          <p:nvPr/>
        </p:nvSpPr>
        <p:spPr>
          <a:xfrm>
            <a:off x="938024" y="4987828"/>
            <a:ext cx="4419107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AsusGpu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Gpu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ASUS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GPUs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sk-SK" sz="1400" dirty="0"/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9" name="Obdĺžnik 18">
            <a:extLst>
              <a:ext uri="{FF2B5EF4-FFF2-40B4-BE49-F238E27FC236}">
                <a16:creationId xmlns:a16="http://schemas.microsoft.com/office/drawing/2014/main" id="{EF9C399B-B25D-2AF3-A103-879A96EAC096}"/>
              </a:ext>
            </a:extLst>
          </p:cNvPr>
          <p:cNvSpPr>
            <a:spLocks/>
          </p:cNvSpPr>
          <p:nvPr/>
        </p:nvSpPr>
        <p:spPr>
          <a:xfrm>
            <a:off x="1067457" y="1838546"/>
            <a:ext cx="3967257" cy="968754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D92A9AAB-EF8C-6EC1-7571-74AD6352A7CD}"/>
              </a:ext>
            </a:extLst>
          </p:cNvPr>
          <p:cNvSpPr txBox="1"/>
          <p:nvPr/>
        </p:nvSpPr>
        <p:spPr>
          <a:xfrm>
            <a:off x="1227489" y="1902335"/>
            <a:ext cx="3568903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interface </a:t>
            </a:r>
            <a:r>
              <a:rPr lang="sk-SK" dirty="0" err="1"/>
              <a:t>Gpu</a:t>
            </a:r>
            <a:r>
              <a:rPr lang="sk-SK" dirty="0"/>
              <a:t> {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3138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/>
      <p:bldP spid="13" grpId="0"/>
      <p:bldP spid="5" grpId="0" animBg="1"/>
      <p:bldP spid="16" grpId="0" animBg="1"/>
      <p:bldP spid="17" grpId="0"/>
      <p:bldP spid="18" grpId="0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2ABF3-D857-B027-B920-ABD76D89D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8">
            <a:extLst>
              <a:ext uri="{FF2B5EF4-FFF2-40B4-BE49-F238E27FC236}">
                <a16:creationId xmlns:a16="http://schemas.microsoft.com/office/drawing/2014/main" id="{12794A9E-ECF2-7391-B919-E2FD2CCA5C48}"/>
              </a:ext>
            </a:extLst>
          </p:cNvPr>
          <p:cNvSpPr/>
          <p:nvPr/>
        </p:nvSpPr>
        <p:spPr>
          <a:xfrm>
            <a:off x="190006" y="3472942"/>
            <a:ext cx="5905994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D4F165AD-3BFC-C4D9-B5B0-9390B95C34A9}"/>
              </a:ext>
            </a:extLst>
          </p:cNvPr>
          <p:cNvSpPr/>
          <p:nvPr/>
        </p:nvSpPr>
        <p:spPr>
          <a:xfrm>
            <a:off x="6278583" y="3467856"/>
            <a:ext cx="5723411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FDA4BD4F-2D40-1676-FC69-1551E21333EF}"/>
              </a:ext>
            </a:extLst>
          </p:cNvPr>
          <p:cNvSpPr>
            <a:spLocks/>
          </p:cNvSpPr>
          <p:nvPr/>
        </p:nvSpPr>
        <p:spPr>
          <a:xfrm>
            <a:off x="372589" y="1690688"/>
            <a:ext cx="5375068" cy="1505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9F4C86E-7B60-C4ED-BD0F-34E4627A4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300D489B-AF0D-B855-906F-3F413854ACD1}"/>
              </a:ext>
            </a:extLst>
          </p:cNvPr>
          <p:cNvSpPr txBox="1"/>
          <p:nvPr/>
        </p:nvSpPr>
        <p:spPr>
          <a:xfrm>
            <a:off x="190006" y="3486482"/>
            <a:ext cx="5905994" cy="3139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AsusManufacturer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extends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createGpu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AsusGpu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endParaRPr lang="sk-SK" dirty="0"/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createMonitor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AsusMonitor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r>
              <a:rPr lang="sk-SK" dirty="0"/>
              <a:t>}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B1033339-316E-EBD7-0E2B-13A5AC46460A}"/>
              </a:ext>
            </a:extLst>
          </p:cNvPr>
          <p:cNvSpPr txBox="1"/>
          <p:nvPr/>
        </p:nvSpPr>
        <p:spPr>
          <a:xfrm>
            <a:off x="463137" y="1718615"/>
            <a:ext cx="5284519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{</a:t>
            </a:r>
          </a:p>
          <a:p>
            <a:r>
              <a:rPr lang="sk-SK" dirty="0"/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createGpu</a:t>
            </a:r>
            <a:r>
              <a:rPr lang="sk-SK" dirty="0"/>
              <a:t>();</a:t>
            </a:r>
          </a:p>
          <a:p>
            <a:endParaRPr lang="sk-SK" dirty="0"/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/>
              <a:t>Monitor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createMonitor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DFFF7F38-B892-F858-B256-46545D5DA341}"/>
              </a:ext>
            </a:extLst>
          </p:cNvPr>
          <p:cNvSpPr txBox="1"/>
          <p:nvPr/>
        </p:nvSpPr>
        <p:spPr>
          <a:xfrm>
            <a:off x="6278583" y="3451721"/>
            <a:ext cx="5706588" cy="31393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MsiManufacturer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extends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createGpu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MsiGpu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endParaRPr lang="sk-SK" dirty="0"/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createMonitor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MsiMonitor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r>
              <a:rPr lang="sk-SK" dirty="0"/>
              <a:t>}</a:t>
            </a:r>
          </a:p>
        </p:txBody>
      </p:sp>
      <p:sp>
        <p:nvSpPr>
          <p:cNvPr id="13" name="Šípka: doľava 12">
            <a:extLst>
              <a:ext uri="{FF2B5EF4-FFF2-40B4-BE49-F238E27FC236}">
                <a16:creationId xmlns:a16="http://schemas.microsoft.com/office/drawing/2014/main" id="{19EB33A5-204C-A43A-5E28-67F50940124E}"/>
              </a:ext>
            </a:extLst>
          </p:cNvPr>
          <p:cNvSpPr/>
          <p:nvPr/>
        </p:nvSpPr>
        <p:spPr>
          <a:xfrm rot="21227150">
            <a:off x="4713077" y="1888327"/>
            <a:ext cx="2108942" cy="530888"/>
          </a:xfrm>
          <a:prstGeom prst="lef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6AC1BEF3-122E-E4C0-583F-4EE3E7A49E86}"/>
              </a:ext>
            </a:extLst>
          </p:cNvPr>
          <p:cNvSpPr txBox="1"/>
          <p:nvPr/>
        </p:nvSpPr>
        <p:spPr>
          <a:xfrm>
            <a:off x="6555320" y="1690688"/>
            <a:ext cx="4798480" cy="1077218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3200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</a:t>
            </a:r>
            <a:r>
              <a:rPr lang="sk-SK" sz="3200" dirty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sk-SK" sz="3200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abstract</a:t>
            </a:r>
            <a:r>
              <a:rPr lang="sk-SK" sz="3200" dirty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sk-SK" sz="3200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factory</a:t>
            </a:r>
            <a:r>
              <a:rPr lang="sk-SK" sz="3200" dirty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sk-SK" sz="3200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</a:t>
            </a:r>
            <a:endParaRPr lang="sk-SK" sz="3200" dirty="0">
              <a:ln w="0"/>
              <a:solidFill>
                <a:schemeClr val="tx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78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8" grpId="0" animBg="1"/>
      <p:bldP spid="5" grpId="0"/>
      <p:bldP spid="7" grpId="0" animBg="1"/>
      <p:bldP spid="10" grpId="0"/>
      <p:bldP spid="13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9964A-BFBC-6298-2206-26C3FE487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ĺžnik 10">
            <a:extLst>
              <a:ext uri="{FF2B5EF4-FFF2-40B4-BE49-F238E27FC236}">
                <a16:creationId xmlns:a16="http://schemas.microsoft.com/office/drawing/2014/main" id="{8B305B87-B99A-48E5-1E2C-2D8E9E67F80E}"/>
              </a:ext>
            </a:extLst>
          </p:cNvPr>
          <p:cNvSpPr/>
          <p:nvPr/>
        </p:nvSpPr>
        <p:spPr>
          <a:xfrm>
            <a:off x="5838204" y="3429000"/>
            <a:ext cx="6042066" cy="25853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A57EF45-008F-0576-389F-6BA2AE8B9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238E5F65-45A2-EC98-95A3-6597610F06B6}"/>
              </a:ext>
            </a:extLst>
          </p:cNvPr>
          <p:cNvSpPr txBox="1"/>
          <p:nvPr/>
        </p:nvSpPr>
        <p:spPr>
          <a:xfrm>
            <a:off x="5838204" y="3429000"/>
            <a:ext cx="6042066" cy="2585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static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main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String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[]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args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 err="1">
                <a:solidFill>
                  <a:schemeClr val="tx1"/>
                </a:solidFill>
              </a:rPr>
              <a:t>Company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msi</a:t>
            </a:r>
            <a:r>
              <a:rPr lang="sk-SK" dirty="0">
                <a:solidFill>
                  <a:schemeClr val="tx1"/>
                </a:solidFill>
              </a:rPr>
              <a:t> = new </a:t>
            </a:r>
            <a:r>
              <a:rPr lang="sk-SK" dirty="0" err="1">
                <a:solidFill>
                  <a:schemeClr val="tx1"/>
                </a:solidFill>
              </a:rPr>
              <a:t>MsiManufacturer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tx1"/>
                </a:solidFill>
              </a:rPr>
              <a:t>	</a:t>
            </a:r>
            <a:r>
              <a:rPr lang="sk-SK" dirty="0" err="1">
                <a:solidFill>
                  <a:schemeClr val="tx1"/>
                </a:solidFill>
              </a:rPr>
              <a:t>Gpu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msiGpu</a:t>
            </a:r>
            <a:r>
              <a:rPr lang="sk-SK" dirty="0">
                <a:solidFill>
                  <a:schemeClr val="tx1"/>
                </a:solidFill>
              </a:rPr>
              <a:t> = </a:t>
            </a:r>
            <a:r>
              <a:rPr lang="sk-SK" dirty="0" err="1">
                <a:solidFill>
                  <a:schemeClr val="tx1"/>
                </a:solidFill>
              </a:rPr>
              <a:t>msi.createGpu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tx1"/>
                </a:solidFill>
              </a:rPr>
              <a:t>	Monitor </a:t>
            </a:r>
            <a:r>
              <a:rPr lang="sk-SK" dirty="0" err="1">
                <a:solidFill>
                  <a:schemeClr val="tx1"/>
                </a:solidFill>
              </a:rPr>
              <a:t>msiMonitor</a:t>
            </a:r>
            <a:r>
              <a:rPr lang="sk-SK" dirty="0">
                <a:solidFill>
                  <a:schemeClr val="tx1"/>
                </a:solidFill>
              </a:rPr>
              <a:t> = </a:t>
            </a:r>
            <a:r>
              <a:rPr lang="sk-SK">
                <a:solidFill>
                  <a:schemeClr val="tx1"/>
                </a:solidFill>
              </a:rPr>
              <a:t>msi.</a:t>
            </a:r>
            <a:r>
              <a:rPr lang="sk-SK" dirty="0" err="1">
                <a:solidFill>
                  <a:schemeClr val="tx1"/>
                </a:solidFill>
              </a:rPr>
              <a:t>createMonitor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/>
              <a:t>	</a:t>
            </a:r>
          </a:p>
          <a:p>
            <a:r>
              <a:rPr lang="sk-SK" dirty="0">
                <a:solidFill>
                  <a:schemeClr val="accent5"/>
                </a:solidFill>
              </a:rPr>
              <a:t>	</a:t>
            </a:r>
            <a:r>
              <a:rPr lang="sk-SK" dirty="0" err="1">
                <a:solidFill>
                  <a:schemeClr val="tx1"/>
                </a:solidFill>
              </a:rPr>
              <a:t>Company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asus</a:t>
            </a:r>
            <a:r>
              <a:rPr lang="sk-SK" dirty="0">
                <a:solidFill>
                  <a:schemeClr val="tx1"/>
                </a:solidFill>
              </a:rPr>
              <a:t> = new </a:t>
            </a:r>
            <a:r>
              <a:rPr lang="sk-SK" dirty="0" err="1">
                <a:solidFill>
                  <a:schemeClr val="tx1"/>
                </a:solidFill>
              </a:rPr>
              <a:t>AsusManufacturer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tx1"/>
                </a:solidFill>
              </a:rPr>
              <a:t>	</a:t>
            </a:r>
            <a:r>
              <a:rPr lang="sk-SK" dirty="0" err="1">
                <a:solidFill>
                  <a:schemeClr val="tx1"/>
                </a:solidFill>
              </a:rPr>
              <a:t>Gpu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asusGpu</a:t>
            </a:r>
            <a:r>
              <a:rPr lang="sk-SK" dirty="0">
                <a:solidFill>
                  <a:schemeClr val="tx1"/>
                </a:solidFill>
              </a:rPr>
              <a:t> = </a:t>
            </a:r>
            <a:r>
              <a:rPr lang="sk-SK" dirty="0" err="1">
                <a:solidFill>
                  <a:schemeClr val="tx1"/>
                </a:solidFill>
              </a:rPr>
              <a:t>asus.createGpu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tx1"/>
                </a:solidFill>
              </a:rPr>
              <a:t>	Monitor </a:t>
            </a:r>
            <a:r>
              <a:rPr lang="sk-SK" dirty="0" err="1">
                <a:solidFill>
                  <a:schemeClr val="tx1"/>
                </a:solidFill>
              </a:rPr>
              <a:t>asusMonitor</a:t>
            </a:r>
            <a:r>
              <a:rPr lang="sk-SK" dirty="0">
                <a:solidFill>
                  <a:schemeClr val="tx1"/>
                </a:solidFill>
              </a:rPr>
              <a:t> = </a:t>
            </a:r>
            <a:r>
              <a:rPr lang="sk-SK" dirty="0" err="1">
                <a:solidFill>
                  <a:schemeClr val="tx1"/>
                </a:solidFill>
              </a:rPr>
              <a:t>asus.createMonitor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5E0F1E7C-54D3-04BA-3811-2C48E9125461}"/>
              </a:ext>
            </a:extLst>
          </p:cNvPr>
          <p:cNvSpPr>
            <a:spLocks/>
          </p:cNvSpPr>
          <p:nvPr/>
        </p:nvSpPr>
        <p:spPr>
          <a:xfrm>
            <a:off x="372589" y="1690688"/>
            <a:ext cx="5375068" cy="1505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A95E2227-8F94-FD3A-3B12-16C4521A0C8C}"/>
              </a:ext>
            </a:extLst>
          </p:cNvPr>
          <p:cNvSpPr txBox="1"/>
          <p:nvPr/>
        </p:nvSpPr>
        <p:spPr>
          <a:xfrm>
            <a:off x="463137" y="1718615"/>
            <a:ext cx="5284519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{</a:t>
            </a:r>
          </a:p>
          <a:p>
            <a:r>
              <a:rPr lang="sk-SK" dirty="0"/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createGpu</a:t>
            </a:r>
            <a:r>
              <a:rPr lang="sk-SK" dirty="0"/>
              <a:t>();</a:t>
            </a:r>
          </a:p>
          <a:p>
            <a:endParaRPr lang="sk-SK" dirty="0"/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/>
              <a:t>Monitor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createMonitor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883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40DA45-83B1-3D30-E43D-F9DD8A9F1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1A4B2E-98F2-19C9-2C72-7B815AACC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sk-SK" err="1"/>
              <a:t>Structure</a:t>
            </a:r>
            <a:endParaRPr lang="sk-SK"/>
          </a:p>
        </p:txBody>
      </p:sp>
      <p:pic>
        <p:nvPicPr>
          <p:cNvPr id="4" name="Obrázok 3" descr="Obrázok, na ktorom je text, písmo, snímka obrazovky, diagram&#10;&#10;Obsah vygenerovaný umelou inteligenciou môže byť nesprávny.">
            <a:extLst>
              <a:ext uri="{FF2B5EF4-FFF2-40B4-BE49-F238E27FC236}">
                <a16:creationId xmlns:a16="http://schemas.microsoft.com/office/drawing/2014/main" id="{00E2E27C-778A-EB98-159F-647A03735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420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71B8D3-F6C5-77EB-30ED-1E4524EA3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6314868" cy="973731"/>
          </a:xfrm>
        </p:spPr>
        <p:txBody>
          <a:bodyPr anchor="b">
            <a:normAutofit/>
          </a:bodyPr>
          <a:lstStyle/>
          <a:p>
            <a:r>
              <a:rPr lang="sk-SK" dirty="0" err="1"/>
              <a:t>Known</a:t>
            </a:r>
            <a:r>
              <a:rPr lang="sk-SK" dirty="0"/>
              <a:t> </a:t>
            </a:r>
            <a:r>
              <a:rPr lang="sk-SK" dirty="0" err="1"/>
              <a:t>Uses</a:t>
            </a:r>
            <a:endParaRPr lang="sk-SK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55A0A73-87DA-C750-E15C-3A0DEA53C6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sk-SK" sz="2000" dirty="0" err="1"/>
              <a:t>Generally</a:t>
            </a:r>
            <a:r>
              <a:rPr lang="sk-SK" sz="2000" dirty="0"/>
              <a:t>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sk-SK" sz="2000" dirty="0" err="1"/>
              <a:t>Working</a:t>
            </a:r>
            <a:r>
              <a:rPr lang="sk-SK" sz="2000" dirty="0"/>
              <a:t> </a:t>
            </a:r>
            <a:r>
              <a:rPr lang="sk-SK" sz="2000" dirty="0" err="1"/>
              <a:t>with</a:t>
            </a:r>
            <a:r>
              <a:rPr lang="sk-SK" sz="2000" dirty="0"/>
              <a:t> </a:t>
            </a:r>
            <a:r>
              <a:rPr lang="sk-SK" sz="2000" dirty="0" err="1"/>
              <a:t>different</a:t>
            </a:r>
            <a:r>
              <a:rPr lang="sk-SK" sz="2000" dirty="0"/>
              <a:t> </a:t>
            </a:r>
            <a:r>
              <a:rPr lang="sk-SK" sz="2000" dirty="0" err="1"/>
              <a:t>groups</a:t>
            </a:r>
            <a:r>
              <a:rPr lang="sk-SK" sz="2000" dirty="0"/>
              <a:t> of </a:t>
            </a:r>
            <a:r>
              <a:rPr lang="sk-SK" sz="2000" dirty="0" err="1"/>
              <a:t>related</a:t>
            </a:r>
            <a:r>
              <a:rPr lang="sk-SK" sz="2000" dirty="0"/>
              <a:t> </a:t>
            </a:r>
            <a:r>
              <a:rPr lang="sk-SK" sz="2000" dirty="0" err="1"/>
              <a:t>objects</a:t>
            </a:r>
            <a:endParaRPr lang="sk-SK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sk-SK" sz="2000" dirty="0" err="1"/>
              <a:t>Independent</a:t>
            </a:r>
            <a:r>
              <a:rPr lang="sk-SK" sz="2000" dirty="0"/>
              <a:t> </a:t>
            </a:r>
            <a:r>
              <a:rPr lang="sk-SK" sz="2000" dirty="0" err="1"/>
              <a:t>system</a:t>
            </a:r>
            <a:endParaRPr lang="sk-SK" sz="20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sk-SK" sz="2000" dirty="0" err="1"/>
              <a:t>Creating</a:t>
            </a:r>
            <a:r>
              <a:rPr lang="sk-SK" sz="2000" dirty="0"/>
              <a:t> </a:t>
            </a:r>
            <a:r>
              <a:rPr lang="sk-SK" sz="2000" dirty="0" err="1"/>
              <a:t>products</a:t>
            </a:r>
            <a:r>
              <a:rPr lang="sk-SK" sz="2000" dirty="0"/>
              <a:t> </a:t>
            </a:r>
            <a:r>
              <a:rPr lang="sk-SK" sz="2000" dirty="0" err="1"/>
              <a:t>that</a:t>
            </a:r>
            <a:r>
              <a:rPr lang="sk-SK" sz="2000" dirty="0"/>
              <a:t> </a:t>
            </a:r>
            <a:r>
              <a:rPr lang="sk-SK" sz="2000" dirty="0" err="1"/>
              <a:t>work</a:t>
            </a:r>
            <a:r>
              <a:rPr lang="sk-SK" sz="2000" dirty="0"/>
              <a:t> </a:t>
            </a:r>
            <a:r>
              <a:rPr lang="sk-SK" sz="2000" dirty="0" err="1"/>
              <a:t>together</a:t>
            </a:r>
            <a:endParaRPr lang="en-US" sz="2000" dirty="0"/>
          </a:p>
        </p:txBody>
      </p:sp>
      <p:graphicFrame>
        <p:nvGraphicFramePr>
          <p:cNvPr id="5" name="Zástupný objekt pre obsah 2">
            <a:extLst>
              <a:ext uri="{FF2B5EF4-FFF2-40B4-BE49-F238E27FC236}">
                <a16:creationId xmlns:a16="http://schemas.microsoft.com/office/drawing/2014/main" id="{17652CA2-D353-3673-42CA-B044DBB75C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205046"/>
              </p:ext>
            </p:extLst>
          </p:nvPr>
        </p:nvGraphicFramePr>
        <p:xfrm>
          <a:off x="5681952" y="1911927"/>
          <a:ext cx="6172200" cy="4507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508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ADA506-4AD4-44EE-82BA-26539F41D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C1ADA506-4AD4-44EE-82BA-26539F41D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C1ADA506-4AD4-44EE-82BA-26539F41D7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678280-A2D6-49B1-807E-488E94F1A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8A678280-A2D6-49B1-807E-488E94F1A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8A678280-A2D6-49B1-807E-488E94F1A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666B6C-092B-499F-B8F3-27AFF55673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16666B6C-092B-499F-B8F3-27AFF55673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16666B6C-092B-499F-B8F3-27AFF55673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91901FF-6D28-4A2B-ADC0-10B84D6C9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291901FF-6D28-4A2B-ADC0-10B84D6C9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291901FF-6D28-4A2B-ADC0-10B84D6C9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F7F26E0-BB4B-48B3-A5B0-DF1C09156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BF7F26E0-BB4B-48B3-A5B0-DF1C09156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BF7F26E0-BB4B-48B3-A5B0-DF1C09156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A8A516C-DE2F-43C6-ABF0-79BA8252E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1A8A516C-DE2F-43C6-ABF0-79BA8252E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1A8A516C-DE2F-43C6-ABF0-79BA8252ED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11BC496-3871-42DB-8DBD-777A625D1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graphicEl>
                                              <a:dgm id="{E11BC496-3871-42DB-8DBD-777A625D1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graphicEl>
                                              <a:dgm id="{E11BC496-3871-42DB-8DBD-777A625D1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A0EE96-94E6-4EA5-8071-4045DFAED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graphicEl>
                                              <a:dgm id="{EBA0EE96-94E6-4EA5-8071-4045DFAED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graphicEl>
                                              <a:dgm id="{EBA0EE96-94E6-4EA5-8071-4045DFAED3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D40611-D3CD-4BE1-9464-3B56D6EFB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graphicEl>
                                              <a:dgm id="{04D40611-D3CD-4BE1-9464-3B56D6EFB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graphicEl>
                                              <a:dgm id="{04D40611-D3CD-4BE1-9464-3B56D6EFB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75E142-EFC2-A73E-BFEB-8207FCC68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k-SK" dirty="0" err="1"/>
              <a:t>Consequences</a:t>
            </a:r>
            <a:r>
              <a:rPr lang="sk-SK" dirty="0"/>
              <a:t>	</a:t>
            </a:r>
          </a:p>
        </p:txBody>
      </p:sp>
      <p:graphicFrame>
        <p:nvGraphicFramePr>
          <p:cNvPr id="5" name="Zástupný objekt pre obsah 2">
            <a:extLst>
              <a:ext uri="{FF2B5EF4-FFF2-40B4-BE49-F238E27FC236}">
                <a16:creationId xmlns:a16="http://schemas.microsoft.com/office/drawing/2014/main" id="{B0CC2D81-C6AD-9291-D809-0C5E6E1BA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2110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660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6465929-C47E-49F6-ACB5-DBFD57567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76465929-C47E-49F6-ACB5-DBFD57567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76465929-C47E-49F6-ACB5-DBFD575674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D3149A-7481-4BB3-B3B7-B96D5DB76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49D3149A-7481-4BB3-B3B7-B96D5DB76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49D3149A-7481-4BB3-B3B7-B96D5DB76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C804F7-A301-457C-BD8E-0BDF6C4DD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7EC804F7-A301-457C-BD8E-0BDF6C4DD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7EC804F7-A301-457C-BD8E-0BDF6C4DD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262FC5-EE47-4E93-81F6-C2EBF9A0C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F1262FC5-EE47-4E93-81F6-C2EBF9A0C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F1262FC5-EE47-4E93-81F6-C2EBF9A0C3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CF1EE0E-F298-4306-97DD-EEE5BC62F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8CF1EE0E-F298-4306-97DD-EEE5BC62F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8CF1EE0E-F298-4306-97DD-EEE5BC62F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685A0AD-ACC8-4F17-A51E-A6236D7683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8685A0AD-ACC8-4F17-A51E-A6236D7683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8685A0AD-ACC8-4F17-A51E-A6236D7683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270344-E62D-47F7-87C9-23B21C4B8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1F270344-E62D-47F7-87C9-23B21C4B8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1F270344-E62D-47F7-87C9-23B21C4B8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6F7779-5D3D-4105-9046-4681F4D9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graphicEl>
                                              <a:dgm id="{F06F7779-5D3D-4105-9046-4681F4D9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graphicEl>
                                              <a:dgm id="{F06F7779-5D3D-4105-9046-4681F4D9DE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D2C4F7-F913-30E5-AA74-79FF52F27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k-SK" dirty="0" err="1"/>
              <a:t>Disadvantages</a:t>
            </a:r>
            <a:endParaRPr lang="sk-SK" dirty="0"/>
          </a:p>
        </p:txBody>
      </p:sp>
      <p:graphicFrame>
        <p:nvGraphicFramePr>
          <p:cNvPr id="5" name="Zástupný objekt pre obsah 2">
            <a:extLst>
              <a:ext uri="{FF2B5EF4-FFF2-40B4-BE49-F238E27FC236}">
                <a16:creationId xmlns:a16="http://schemas.microsoft.com/office/drawing/2014/main" id="{225E2BED-CDAD-0081-1FFA-361B9286BC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1413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30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8E1224-92E7-466B-A268-E9EE069E6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FA8E1224-92E7-466B-A268-E9EE069E6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FA8E1224-92E7-466B-A268-E9EE069E67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BE3A95-A0BF-4ADF-8173-BD63598D4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graphicEl>
                                              <a:dgm id="{7ABE3A95-A0BF-4ADF-8173-BD63598D4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7ABE3A95-A0BF-4ADF-8173-BD63598D4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42CBE82-ED67-4B98-A065-8DC122868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942CBE82-ED67-4B98-A065-8DC122868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942CBE82-ED67-4B98-A065-8DC122868B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F8B5C6-5AB9-4072-AD99-3FDEF58D2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61F8B5C6-5AB9-4072-AD99-3FDEF58D2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61F8B5C6-5AB9-4072-AD99-3FDEF58D20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AE683F-07F1-42E1-8A99-7192476AA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DDAE683F-07F1-42E1-8A99-7192476AA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DDAE683F-07F1-42E1-8A99-7192476AAA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A8D9836-5301-463B-8A15-A681BA897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FA8D9836-5301-463B-8A15-A681BA897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FA8D9836-5301-463B-8A15-A681BA897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56A16A-250F-4F3C-98F0-443936078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C756A16A-250F-4F3C-98F0-443936078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C756A16A-250F-4F3C-98F0-443936078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43C74E0-010D-4A30-AEB6-F1F87AB86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graphicEl>
                                              <a:dgm id="{B43C74E0-010D-4A30-AEB6-F1F87AB86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graphicEl>
                                              <a:dgm id="{B43C74E0-010D-4A30-AEB6-F1F87AB86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505E096-5F04-2EB9-A456-BCDF64CCD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sk-SK" dirty="0" err="1"/>
              <a:t>Related</a:t>
            </a:r>
            <a:r>
              <a:rPr lang="sk-SK" dirty="0"/>
              <a:t> Patterns</a:t>
            </a:r>
          </a:p>
        </p:txBody>
      </p:sp>
      <p:graphicFrame>
        <p:nvGraphicFramePr>
          <p:cNvPr id="9" name="Zástupný objekt pre obsah 1">
            <a:extLst>
              <a:ext uri="{FF2B5EF4-FFF2-40B4-BE49-F238E27FC236}">
                <a16:creationId xmlns:a16="http://schemas.microsoft.com/office/drawing/2014/main" id="{E9E15A85-4E9E-7CA2-57CF-F40544D052E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15361326"/>
              </p:ext>
            </p:extLst>
          </p:nvPr>
        </p:nvGraphicFramePr>
        <p:xfrm>
          <a:off x="838200" y="1825624"/>
          <a:ext cx="10975848" cy="440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431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DC88CBB-FD46-4B2F-8B14-CF1A0D1B76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8DC88CBB-FD46-4B2F-8B14-CF1A0D1B76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8DC88CBB-FD46-4B2F-8B14-CF1A0D1B76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F9506DE-369C-4C9F-8293-A6D80CCD5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BF9506DE-369C-4C9F-8293-A6D80CCD5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BF9506DE-369C-4C9F-8293-A6D80CCD5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C89B7A1-6F3A-45EC-9FA6-69D619E2E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AC89B7A1-6F3A-45EC-9FA6-69D619E2E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AC89B7A1-6F3A-45EC-9FA6-69D619E2E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B9BFDB0-7813-4642-9E3A-3BEA641FF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graphicEl>
                                              <a:dgm id="{4B9BFDB0-7813-4642-9E3A-3BEA641FF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graphicEl>
                                              <a:dgm id="{4B9BFDB0-7813-4642-9E3A-3BEA641FFC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0540F81-BCEE-45A3-B7ED-57B1B53B9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90540F81-BCEE-45A3-B7ED-57B1B53B9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90540F81-BCEE-45A3-B7ED-57B1B53B9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36B99DC-A288-40FE-B85A-986777861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graphicEl>
                                              <a:dgm id="{D36B99DC-A288-40FE-B85A-986777861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D36B99DC-A288-40FE-B85A-986777861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sk-SK" sz="5000" dirty="0"/>
              <a:t>Creational Patterns</a:t>
            </a:r>
          </a:p>
        </p:txBody>
      </p:sp>
      <p:pic>
        <p:nvPicPr>
          <p:cNvPr id="5" name="Zástupný objekt pre obsah 4" descr="Obrázok, na ktorom je text, snímka obrazovky, logo, písmo&#10;&#10;Obsah vygenerovaný umelou inteligenciou môže byť nesprávny.">
            <a:extLst>
              <a:ext uri="{FF2B5EF4-FFF2-40B4-BE49-F238E27FC236}">
                <a16:creationId xmlns:a16="http://schemas.microsoft.com/office/drawing/2014/main" id="{A8A4728C-EB35-005A-713C-7DF2587556D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1" t="7234" r="5385" b="8950"/>
          <a:stretch/>
        </p:blipFill>
        <p:spPr>
          <a:xfrm>
            <a:off x="6096000" y="2450034"/>
            <a:ext cx="5351450" cy="2519835"/>
          </a:xfrm>
        </p:spPr>
      </p:pic>
      <p:graphicFrame>
        <p:nvGraphicFramePr>
          <p:cNvPr id="24" name="Zástupný objekt obsahu 13">
            <a:extLst>
              <a:ext uri="{FF2B5EF4-FFF2-40B4-BE49-F238E27FC236}">
                <a16:creationId xmlns:a16="http://schemas.microsoft.com/office/drawing/2014/main" id="{DAE23D0B-0914-F689-8C17-BE55F1941BA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10719714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2088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5AE4AA47-BF00-4B91-89BD-F5C9A89F2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graphicEl>
                                              <a:dgm id="{5AE4AA47-BF00-4B91-89BD-F5C9A89F2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graphicEl>
                                              <a:dgm id="{5AE4AA47-BF00-4B91-89BD-F5C9A89F2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6EDB852F-6951-481A-B695-FD1A577E2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graphicEl>
                                              <a:dgm id="{6EDB852F-6951-481A-B695-FD1A577E2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graphicEl>
                                              <a:dgm id="{6EDB852F-6951-481A-B695-FD1A577E20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C88DFB30-57DE-49B7-81A2-69586AA23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graphicEl>
                                              <a:dgm id="{C88DFB30-57DE-49B7-81A2-69586AA23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graphicEl>
                                              <a:dgm id="{C88DFB30-57DE-49B7-81A2-69586AA23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8B9D90-4A5F-D0F8-ED42-2DAAB0028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Sources</a:t>
            </a:r>
            <a:endParaRPr lang="sk-SK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5B6E0D01-A376-9EB7-829A-C569E7D99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The</a:t>
            </a:r>
            <a:r>
              <a:rPr lang="sk-SK" dirty="0"/>
              <a:t> Gang of </a:t>
            </a:r>
            <a:r>
              <a:rPr lang="sk-SK" dirty="0" err="1"/>
              <a:t>Four</a:t>
            </a:r>
            <a:r>
              <a:rPr lang="sk-SK" dirty="0"/>
              <a:t> (</a:t>
            </a:r>
            <a:r>
              <a:rPr lang="sk-SK" dirty="0" err="1"/>
              <a:t>GoF</a:t>
            </a:r>
            <a:r>
              <a:rPr lang="sk-SK" dirty="0"/>
              <a:t>)</a:t>
            </a:r>
          </a:p>
          <a:p>
            <a:r>
              <a:rPr lang="sk-SK" dirty="0" err="1"/>
              <a:t>ChatGPT</a:t>
            </a:r>
            <a:endParaRPr lang="sk-SK" sz="18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sk-SK" dirty="0" err="1">
                <a:hlinkClick r:id="rId2"/>
              </a:rPr>
              <a:t>Abstract</a:t>
            </a:r>
            <a:r>
              <a:rPr lang="sk-SK" dirty="0">
                <a:hlinkClick r:id="rId2"/>
              </a:rPr>
              <a:t> </a:t>
            </a:r>
            <a:r>
              <a:rPr lang="sk-SK" dirty="0" err="1">
                <a:hlinkClick r:id="rId2"/>
              </a:rPr>
              <a:t>factory</a:t>
            </a:r>
            <a:endParaRPr lang="sk-SK" sz="18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hlinkClick r:id="rId3"/>
              </a:rPr>
              <a:t>The Abstract Factory Pattern Explained and Implemented | Creational Design Patterns | </a:t>
            </a:r>
            <a:r>
              <a:rPr lang="en-US" dirty="0" err="1">
                <a:hlinkClick r:id="rId3"/>
              </a:rPr>
              <a:t>Geekific</a:t>
            </a:r>
            <a:endParaRPr lang="sk-SK" dirty="0"/>
          </a:p>
          <a:p>
            <a:r>
              <a:rPr lang="sk-SK" dirty="0" err="1">
                <a:hlinkClick r:id="rId4"/>
              </a:rPr>
              <a:t>Používáme</a:t>
            </a:r>
            <a:r>
              <a:rPr lang="sk-SK" dirty="0">
                <a:hlinkClick r:id="rId4"/>
              </a:rPr>
              <a:t> návrhové vzory v .NET - </a:t>
            </a:r>
            <a:r>
              <a:rPr lang="sk-SK" dirty="0" err="1">
                <a:hlinkClick r:id="rId4"/>
              </a:rPr>
              <a:t>Abstract</a:t>
            </a:r>
            <a:r>
              <a:rPr lang="sk-SK" dirty="0">
                <a:hlinkClick r:id="rId4"/>
              </a:rPr>
              <a:t> </a:t>
            </a:r>
            <a:r>
              <a:rPr lang="sk-SK" dirty="0" err="1">
                <a:hlinkClick r:id="rId4"/>
              </a:rPr>
              <a:t>Factory</a:t>
            </a:r>
            <a:r>
              <a:rPr lang="sk-SK" dirty="0">
                <a:hlinkClick r:id="rId4"/>
              </a:rPr>
              <a:t> | Interval.czInterval.cz</a:t>
            </a:r>
            <a:endParaRPr lang="sk-SK" dirty="0"/>
          </a:p>
          <a:p>
            <a:r>
              <a:rPr lang="sk-SK" dirty="0" err="1">
                <a:hlinkClick r:id="rId5"/>
              </a:rPr>
              <a:t>Abstract</a:t>
            </a:r>
            <a:r>
              <a:rPr lang="sk-SK" dirty="0">
                <a:hlinkClick r:id="rId5"/>
              </a:rPr>
              <a:t> </a:t>
            </a:r>
            <a:r>
              <a:rPr lang="sk-SK" dirty="0" err="1">
                <a:hlinkClick r:id="rId5"/>
              </a:rPr>
              <a:t>Factory</a:t>
            </a:r>
            <a:r>
              <a:rPr lang="sk-SK" dirty="0">
                <a:hlinkClick r:id="rId5"/>
              </a:rPr>
              <a:t> </a:t>
            </a:r>
            <a:r>
              <a:rPr lang="sk-SK" dirty="0" err="1">
                <a:hlinkClick r:id="rId5"/>
              </a:rPr>
              <a:t>Pattern</a:t>
            </a:r>
            <a:r>
              <a:rPr lang="sk-SK" dirty="0">
                <a:hlinkClick r:id="rId5"/>
              </a:rPr>
              <a:t> - </a:t>
            </a:r>
            <a:r>
              <a:rPr lang="sk-SK" dirty="0" err="1">
                <a:hlinkClick r:id="rId5"/>
              </a:rPr>
              <a:t>GeeksforGeeks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4171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24F5C0-E496-55F5-587C-944A221A0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sk-SK" dirty="0" err="1"/>
              <a:t>Thank</a:t>
            </a:r>
            <a:r>
              <a:rPr lang="sk-SK" dirty="0"/>
              <a:t> </a:t>
            </a:r>
            <a:r>
              <a:rPr lang="sk-SK" dirty="0" err="1"/>
              <a:t>you</a:t>
            </a:r>
            <a:r>
              <a:rPr lang="sk-SK" dirty="0"/>
              <a:t> </a:t>
            </a:r>
            <a:r>
              <a:rPr lang="sk-SK" dirty="0" err="1"/>
              <a:t>for</a:t>
            </a:r>
            <a:r>
              <a:rPr lang="sk-SK" dirty="0"/>
              <a:t> </a:t>
            </a:r>
            <a:r>
              <a:rPr lang="sk-SK" dirty="0" err="1"/>
              <a:t>your</a:t>
            </a:r>
            <a:r>
              <a:rPr lang="sk-SK" dirty="0"/>
              <a:t> </a:t>
            </a:r>
            <a:r>
              <a:rPr lang="sk-SK" dirty="0" err="1"/>
              <a:t>attention</a:t>
            </a:r>
            <a:r>
              <a:rPr lang="sk-SK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862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en-US" sz="5000" dirty="0"/>
              <a:t>Abstract Factory</a:t>
            </a:r>
            <a:endParaRPr lang="sk-SK" sz="5000" dirty="0"/>
          </a:p>
        </p:txBody>
      </p:sp>
      <p:graphicFrame>
        <p:nvGraphicFramePr>
          <p:cNvPr id="6" name="Zástupný objekt pre obsah 3">
            <a:extLst>
              <a:ext uri="{FF2B5EF4-FFF2-40B4-BE49-F238E27FC236}">
                <a16:creationId xmlns:a16="http://schemas.microsoft.com/office/drawing/2014/main" id="{486EDDBF-6656-2F7B-D20B-8F9D63D387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206835"/>
              </p:ext>
            </p:extLst>
          </p:nvPr>
        </p:nvGraphicFramePr>
        <p:xfrm>
          <a:off x="838200" y="2149887"/>
          <a:ext cx="7838130" cy="402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335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E7751F-45B8-43DB-AC3A-E78B58C44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39E7751F-45B8-43DB-AC3A-E78B58C44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39E7751F-45B8-43DB-AC3A-E78B58C44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CF13B18-3060-405A-95E4-7105B13EC5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ACF13B18-3060-405A-95E4-7105B13EC5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ACF13B18-3060-405A-95E4-7105B13EC5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D270A2B-5A80-4D90-8A9D-3AAB3231F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CD270A2B-5A80-4D90-8A9D-3AAB3231F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CD270A2B-5A80-4D90-8A9D-3AAB3231FA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676848-A421-4138-80F5-F2D90EE2C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8D676848-A421-4138-80F5-F2D90EE2C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8D676848-A421-4138-80F5-F2D90EE2C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/>
            <a:r>
              <a:rPr lang="sk-SK" sz="5000" dirty="0" err="1"/>
              <a:t>Structure</a:t>
            </a:r>
            <a:endParaRPr lang="sk-SK" sz="5000" dirty="0"/>
          </a:p>
        </p:txBody>
      </p:sp>
      <p:pic>
        <p:nvPicPr>
          <p:cNvPr id="6" name="Obrázok 5" descr="Obrázok, na ktorom je text, snímka obrazovky, písmo, grafický dizajn&#10;&#10;Obsah vygenerovaný umelou inteligenciou môže byť nesprávny.">
            <a:extLst>
              <a:ext uri="{FF2B5EF4-FFF2-40B4-BE49-F238E27FC236}">
                <a16:creationId xmlns:a16="http://schemas.microsoft.com/office/drawing/2014/main" id="{ECE9E7F6-33F1-567E-7525-F2FA8C715F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881" y="1769785"/>
            <a:ext cx="6746091" cy="4336772"/>
          </a:xfrm>
          <a:prstGeom prst="rect">
            <a:avLst/>
          </a:prstGeom>
          <a:noFill/>
        </p:spPr>
      </p:pic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0F8F43B4-935C-5453-B758-68CE630B2D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4918797"/>
              </p:ext>
            </p:extLst>
          </p:nvPr>
        </p:nvGraphicFramePr>
        <p:xfrm>
          <a:off x="566169" y="1769785"/>
          <a:ext cx="4131475" cy="2306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9170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2FB96BE4-DC60-4A39-9372-9C7D01EFB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graphicEl>
                                              <a:dgm id="{2FB96BE4-DC60-4A39-9372-9C7D01EFB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graphicEl>
                                              <a:dgm id="{2FB96BE4-DC60-4A39-9372-9C7D01EFB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FC9C794-707E-4D63-ABB5-489FBB4938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>
                                            <p:graphicEl>
                                              <a:dgm id="{CFC9C794-707E-4D63-ABB5-489FBB4938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graphicEl>
                                              <a:dgm id="{CFC9C794-707E-4D63-ABB5-489FBB4938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0B7A023D-7EED-4DA3-B5B6-98882B798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graphicEl>
                                              <a:dgm id="{0B7A023D-7EED-4DA3-B5B6-98882B798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graphicEl>
                                              <a:dgm id="{0B7A023D-7EED-4DA3-B5B6-98882B798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78B360C-61DA-45A7-AD72-C81C75194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>
                                            <p:graphicEl>
                                              <a:dgm id="{378B360C-61DA-45A7-AD72-C81C75194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graphicEl>
                                              <a:dgm id="{378B360C-61DA-45A7-AD72-C81C75194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6A112B89-74A4-4885-8069-BC4690912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>
                                            <p:graphicEl>
                                              <a:dgm id="{6A112B89-74A4-4885-8069-BC4690912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>
                                            <p:graphicEl>
                                              <a:dgm id="{6A112B89-74A4-4885-8069-BC4690912A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1C4C3CB8-6FD5-40CA-9592-AE36F0B930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graphicEl>
                                              <a:dgm id="{1C4C3CB8-6FD5-40CA-9592-AE36F0B930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graphicEl>
                                              <a:dgm id="{1C4C3CB8-6FD5-40CA-9592-AE36F0B930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0634FC0-36BC-472D-B30C-3E0298E2A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graphicEl>
                                              <a:dgm id="{50634FC0-36BC-472D-B30C-3E0298E2A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graphicEl>
                                              <a:dgm id="{50634FC0-36BC-472D-B30C-3E0298E2AE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207AF5BB-91D4-49F4-929E-C30796E9D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>
                                            <p:graphicEl>
                                              <a:dgm id="{207AF5BB-91D4-49F4-929E-C30796E9D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>
                                            <p:graphicEl>
                                              <a:dgm id="{207AF5BB-91D4-49F4-929E-C30796E9D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5D2CC8A-DFA5-4F9B-9D43-6940AE155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>
                                            <p:graphicEl>
                                              <a:dgm id="{85D2CC8A-DFA5-4F9B-9D43-6940AE155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>
                                            <p:graphicEl>
                                              <a:dgm id="{85D2CC8A-DFA5-4F9B-9D43-6940AE1559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DF8A576C-A42C-4924-8DAE-BCDB904CC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>
                                            <p:graphicEl>
                                              <a:dgm id="{DF8A576C-A42C-4924-8DAE-BCDB904CC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>
                                            <p:graphicEl>
                                              <a:dgm id="{DF8A576C-A42C-4924-8DAE-BCDB904CC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 descr="Obrázok, na ktorom je snímka obrazovky&#10;&#10;Obsah vygenerovaný umelou inteligenciou môže byť nesprávny.">
            <a:extLst>
              <a:ext uri="{FF2B5EF4-FFF2-40B4-BE49-F238E27FC236}">
                <a16:creationId xmlns:a16="http://schemas.microsoft.com/office/drawing/2014/main" id="{4EF117DC-9D6B-B78F-6B4C-BEDB02DDF6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398" y="1832409"/>
            <a:ext cx="6530206" cy="3673241"/>
          </a:xfrm>
          <a:prstGeom prst="rect">
            <a:avLst/>
          </a:prstGeom>
        </p:spPr>
      </p:pic>
      <p:sp>
        <p:nvSpPr>
          <p:cNvPr id="7" name="Obdĺžnik 6">
            <a:extLst>
              <a:ext uri="{FF2B5EF4-FFF2-40B4-BE49-F238E27FC236}">
                <a16:creationId xmlns:a16="http://schemas.microsoft.com/office/drawing/2014/main" id="{B6CCEB46-9E29-6CDB-B1E8-6687C8F27130}"/>
              </a:ext>
            </a:extLst>
          </p:cNvPr>
          <p:cNvSpPr>
            <a:spLocks/>
          </p:cNvSpPr>
          <p:nvPr/>
        </p:nvSpPr>
        <p:spPr>
          <a:xfrm>
            <a:off x="463138" y="1690688"/>
            <a:ext cx="4025736" cy="103612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4B26F21E-EECD-4B21-0FC0-AB4BB6247D3F}"/>
              </a:ext>
            </a:extLst>
          </p:cNvPr>
          <p:cNvSpPr txBox="1"/>
          <p:nvPr/>
        </p:nvSpPr>
        <p:spPr>
          <a:xfrm>
            <a:off x="632855" y="1721710"/>
            <a:ext cx="3443845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interface </a:t>
            </a:r>
            <a:r>
              <a:rPr lang="sk-SK" dirty="0" err="1"/>
              <a:t>Gpu</a:t>
            </a:r>
            <a:r>
              <a:rPr lang="sk-SK" dirty="0"/>
              <a:t> {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CA40F49D-8CF9-7EC3-E339-64FBF9503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</p:spTree>
    <p:extLst>
      <p:ext uri="{BB962C8B-B14F-4D97-AF65-F5344CB8AC3E}">
        <p14:creationId xmlns:p14="http://schemas.microsoft.com/office/powerpoint/2010/main" val="253346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8">
            <a:extLst>
              <a:ext uri="{FF2B5EF4-FFF2-40B4-BE49-F238E27FC236}">
                <a16:creationId xmlns:a16="http://schemas.microsoft.com/office/drawing/2014/main" id="{810FC0A6-981D-5CB8-8144-ABDCC745044A}"/>
              </a:ext>
            </a:extLst>
          </p:cNvPr>
          <p:cNvSpPr/>
          <p:nvPr/>
        </p:nvSpPr>
        <p:spPr>
          <a:xfrm>
            <a:off x="5291447" y="4876475"/>
            <a:ext cx="6358247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065261EE-0AC4-E658-9F00-E072B460786A}"/>
              </a:ext>
            </a:extLst>
          </p:cNvPr>
          <p:cNvSpPr/>
          <p:nvPr/>
        </p:nvSpPr>
        <p:spPr>
          <a:xfrm>
            <a:off x="1309750" y="2845000"/>
            <a:ext cx="6358247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42DBE220-E905-EBFA-0F98-C7558D5D97C6}"/>
              </a:ext>
            </a:extLst>
          </p:cNvPr>
          <p:cNvSpPr>
            <a:spLocks/>
          </p:cNvSpPr>
          <p:nvPr/>
        </p:nvSpPr>
        <p:spPr>
          <a:xfrm>
            <a:off x="463138" y="1690688"/>
            <a:ext cx="4025736" cy="103612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A9930947-B86D-C3B2-67E1-F6A139D7FCD5}"/>
              </a:ext>
            </a:extLst>
          </p:cNvPr>
          <p:cNvSpPr txBox="1"/>
          <p:nvPr/>
        </p:nvSpPr>
        <p:spPr>
          <a:xfrm>
            <a:off x="5291447" y="4879569"/>
            <a:ext cx="6239495" cy="17543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Asus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// business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to ASUS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r>
              <a:rPr lang="sk-SK" dirty="0"/>
              <a:t>}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3A46186D-BF5C-6C3F-960A-34B2566189DD}"/>
              </a:ext>
            </a:extLst>
          </p:cNvPr>
          <p:cNvSpPr txBox="1"/>
          <p:nvPr/>
        </p:nvSpPr>
        <p:spPr>
          <a:xfrm>
            <a:off x="632855" y="1721710"/>
            <a:ext cx="3443845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interface </a:t>
            </a:r>
            <a:r>
              <a:rPr lang="sk-SK" dirty="0" err="1"/>
              <a:t>Gpu</a:t>
            </a:r>
            <a:r>
              <a:rPr lang="sk-SK" dirty="0"/>
              <a:t> {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2BC23CBD-F1EB-7164-E597-9D2C15559D77}"/>
              </a:ext>
            </a:extLst>
          </p:cNvPr>
          <p:cNvSpPr txBox="1"/>
          <p:nvPr/>
        </p:nvSpPr>
        <p:spPr>
          <a:xfrm>
            <a:off x="1309750" y="2840502"/>
            <a:ext cx="5533901" cy="17543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MsiGpu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// business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to MSI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r>
              <a:rPr lang="sk-SK" dirty="0"/>
              <a:t>}</a:t>
            </a:r>
          </a:p>
        </p:txBody>
      </p:sp>
      <p:sp>
        <p:nvSpPr>
          <p:cNvPr id="16" name="Nadpis 1">
            <a:extLst>
              <a:ext uri="{FF2B5EF4-FFF2-40B4-BE49-F238E27FC236}">
                <a16:creationId xmlns:a16="http://schemas.microsoft.com/office/drawing/2014/main" id="{9D8996A9-A430-898A-D2F6-6E7E69EDC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</p:spTree>
    <p:extLst>
      <p:ext uri="{BB962C8B-B14F-4D97-AF65-F5344CB8AC3E}">
        <p14:creationId xmlns:p14="http://schemas.microsoft.com/office/powerpoint/2010/main" val="7218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AC70D-DB46-20A9-4057-9948C78DD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ĺžnik 8">
            <a:extLst>
              <a:ext uri="{FF2B5EF4-FFF2-40B4-BE49-F238E27FC236}">
                <a16:creationId xmlns:a16="http://schemas.microsoft.com/office/drawing/2014/main" id="{D3953B24-E732-8202-1DCB-034DA0C3E5BC}"/>
              </a:ext>
            </a:extLst>
          </p:cNvPr>
          <p:cNvSpPr/>
          <p:nvPr/>
        </p:nvSpPr>
        <p:spPr>
          <a:xfrm>
            <a:off x="5200897" y="3769226"/>
            <a:ext cx="6358247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9F3883D4-9130-885C-D812-EB2056233240}"/>
              </a:ext>
            </a:extLst>
          </p:cNvPr>
          <p:cNvSpPr/>
          <p:nvPr/>
        </p:nvSpPr>
        <p:spPr>
          <a:xfrm>
            <a:off x="5200898" y="1721710"/>
            <a:ext cx="6358247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D338F2CE-24EF-CD18-6BD5-116B69883A0A}"/>
              </a:ext>
            </a:extLst>
          </p:cNvPr>
          <p:cNvSpPr>
            <a:spLocks/>
          </p:cNvSpPr>
          <p:nvPr/>
        </p:nvSpPr>
        <p:spPr>
          <a:xfrm>
            <a:off x="372589" y="1690688"/>
            <a:ext cx="4598718" cy="27981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AAFDD04-2FB4-C3A7-80E8-FAF1501EC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DA032911-5C15-3C04-C981-C7D85C8F848F}"/>
              </a:ext>
            </a:extLst>
          </p:cNvPr>
          <p:cNvSpPr txBox="1"/>
          <p:nvPr/>
        </p:nvSpPr>
        <p:spPr>
          <a:xfrm>
            <a:off x="5410199" y="3769226"/>
            <a:ext cx="6239495" cy="17543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AsusManufacturer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extends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createGpu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new</a:t>
            </a:r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AsusGpu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r>
              <a:rPr lang="sk-SK" dirty="0"/>
              <a:t>}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F4316C8D-18AD-D989-A884-9F552714C166}"/>
              </a:ext>
            </a:extLst>
          </p:cNvPr>
          <p:cNvSpPr txBox="1"/>
          <p:nvPr/>
        </p:nvSpPr>
        <p:spPr>
          <a:xfrm>
            <a:off x="463138" y="1718615"/>
            <a:ext cx="4451762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{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assembleGpu</a:t>
            </a:r>
            <a:r>
              <a:rPr lang="sk-SK" dirty="0"/>
              <a:t>() { </a:t>
            </a:r>
          </a:p>
          <a:p>
            <a:r>
              <a:rPr lang="sk-SK" dirty="0"/>
              <a:t>       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= </a:t>
            </a:r>
            <a:r>
              <a:rPr lang="sk-SK" dirty="0" err="1"/>
              <a:t>createGpu</a:t>
            </a:r>
            <a:r>
              <a:rPr lang="sk-SK" dirty="0"/>
              <a:t>();</a:t>
            </a:r>
          </a:p>
          <a:p>
            <a:r>
              <a:rPr lang="sk-SK" dirty="0"/>
              <a:t>        </a:t>
            </a:r>
            <a:r>
              <a:rPr lang="sk-SK" dirty="0" err="1"/>
              <a:t>gpu.assemble</a:t>
            </a:r>
            <a:r>
              <a:rPr lang="sk-SK" dirty="0"/>
              <a:t>(); 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;</a:t>
            </a:r>
          </a:p>
          <a:p>
            <a:r>
              <a:rPr lang="sk-SK" dirty="0"/>
              <a:t>    }</a:t>
            </a:r>
          </a:p>
          <a:p>
            <a:r>
              <a:rPr lang="sk-SK" dirty="0"/>
              <a:t>    </a:t>
            </a:r>
          </a:p>
          <a:p>
            <a:r>
              <a:rPr lang="sk-SK" dirty="0"/>
              <a:t>   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abstract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50000"/>
                  </a:schemeClr>
                </a:solidFill>
              </a:rPr>
              <a:t>createGpu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C547AF9A-199E-C0DC-B009-EFF916857CDB}"/>
              </a:ext>
            </a:extLst>
          </p:cNvPr>
          <p:cNvSpPr txBox="1"/>
          <p:nvPr/>
        </p:nvSpPr>
        <p:spPr>
          <a:xfrm>
            <a:off x="5329052" y="1718616"/>
            <a:ext cx="5872348" cy="175432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MsiManufacturer</a:t>
            </a:r>
            <a:r>
              <a:rPr lang="sk-SK" dirty="0"/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extends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/>
              <a:t>Company</a:t>
            </a:r>
            <a:r>
              <a:rPr lang="sk-SK" dirty="0"/>
              <a:t> {</a:t>
            </a:r>
          </a:p>
          <a:p>
            <a:r>
              <a:rPr lang="sk-SK" dirty="0"/>
              <a:t>	</a:t>
            </a:r>
            <a:r>
              <a:rPr lang="sk-SK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/>
              <a:t> </a:t>
            </a:r>
            <a:r>
              <a:rPr lang="sk-SK" dirty="0" err="1"/>
              <a:t>Gpu</a:t>
            </a:r>
            <a:r>
              <a:rPr lang="sk-SK" dirty="0"/>
              <a:t> </a:t>
            </a:r>
            <a:r>
              <a:rPr lang="sk-SK" dirty="0" err="1"/>
              <a:t>createGpu</a:t>
            </a:r>
            <a:r>
              <a:rPr lang="sk-SK" dirty="0"/>
              <a:t>() { 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	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new </a:t>
            </a:r>
            <a:r>
              <a:rPr lang="sk-SK" dirty="0" err="1">
                <a:solidFill>
                  <a:schemeClr val="tx1"/>
                </a:solidFill>
              </a:rPr>
              <a:t>MsiGpu</a:t>
            </a:r>
            <a:r>
              <a:rPr lang="sk-SK" dirty="0">
                <a:solidFill>
                  <a:schemeClr val="tx1"/>
                </a:solidFill>
              </a:rPr>
              <a:t>();</a:t>
            </a:r>
          </a:p>
          <a:p>
            <a:r>
              <a:rPr lang="sk-SK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dirty="0"/>
              <a:t>}</a:t>
            </a:r>
          </a:p>
          <a:p>
            <a:r>
              <a:rPr lang="sk-SK" dirty="0"/>
              <a:t>}</a:t>
            </a:r>
          </a:p>
        </p:txBody>
      </p:sp>
      <p:sp>
        <p:nvSpPr>
          <p:cNvPr id="4" name="Šípka: doľava 3">
            <a:extLst>
              <a:ext uri="{FF2B5EF4-FFF2-40B4-BE49-F238E27FC236}">
                <a16:creationId xmlns:a16="http://schemas.microsoft.com/office/drawing/2014/main" id="{03F30C14-C7DF-D87F-9090-FE027026D544}"/>
              </a:ext>
            </a:extLst>
          </p:cNvPr>
          <p:cNvSpPr/>
          <p:nvPr/>
        </p:nvSpPr>
        <p:spPr>
          <a:xfrm rot="7168811">
            <a:off x="2583469" y="4624418"/>
            <a:ext cx="1988403" cy="530888"/>
          </a:xfrm>
          <a:prstGeom prst="left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5875666A-3036-11AF-85F5-BDD176968D09}"/>
              </a:ext>
            </a:extLst>
          </p:cNvPr>
          <p:cNvSpPr txBox="1"/>
          <p:nvPr/>
        </p:nvSpPr>
        <p:spPr>
          <a:xfrm>
            <a:off x="345870" y="5639446"/>
            <a:ext cx="4798480" cy="584775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3200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Factory</a:t>
            </a:r>
            <a:r>
              <a:rPr lang="sk-SK" sz="3200" dirty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sk-SK" sz="3200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method</a:t>
            </a:r>
            <a:endParaRPr lang="sk-SK" sz="3200" dirty="0">
              <a:ln w="0"/>
              <a:solidFill>
                <a:schemeClr val="tx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668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8" grpId="0" animBg="1"/>
      <p:bldP spid="5" grpId="0"/>
      <p:bldP spid="7" grpId="0" animBg="1"/>
      <p:bldP spid="10" grpId="0"/>
      <p:bldP spid="4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842049-EB07-5726-DB03-C2E508D51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 descr="Obrázok, na ktorom je snímka obrazovky, počítač&#10;&#10;Obsah vygenerovaný umelou inteligenciou môže byť nesprávny.">
            <a:extLst>
              <a:ext uri="{FF2B5EF4-FFF2-40B4-BE49-F238E27FC236}">
                <a16:creationId xmlns:a16="http://schemas.microsoft.com/office/drawing/2014/main" id="{C8A70143-AD8C-CF6A-5057-23E318FC58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471" y="4064499"/>
            <a:ext cx="4753755" cy="2673987"/>
          </a:xfrm>
          <a:prstGeom prst="rect">
            <a:avLst/>
          </a:prstGeom>
        </p:spPr>
      </p:pic>
      <p:sp>
        <p:nvSpPr>
          <p:cNvPr id="7" name="Obdĺžnik 6">
            <a:extLst>
              <a:ext uri="{FF2B5EF4-FFF2-40B4-BE49-F238E27FC236}">
                <a16:creationId xmlns:a16="http://schemas.microsoft.com/office/drawing/2014/main" id="{2CE7C6DA-B670-D8EB-1DB2-DF63E6818146}"/>
              </a:ext>
            </a:extLst>
          </p:cNvPr>
          <p:cNvSpPr>
            <a:spLocks/>
          </p:cNvSpPr>
          <p:nvPr/>
        </p:nvSpPr>
        <p:spPr>
          <a:xfrm>
            <a:off x="463138" y="1690688"/>
            <a:ext cx="4025736" cy="103612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5A849E11-C5C1-3BA1-C9EA-18BD1C9B947A}"/>
              </a:ext>
            </a:extLst>
          </p:cNvPr>
          <p:cNvSpPr txBox="1"/>
          <p:nvPr/>
        </p:nvSpPr>
        <p:spPr>
          <a:xfrm>
            <a:off x="632855" y="1721710"/>
            <a:ext cx="3443845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interface </a:t>
            </a:r>
            <a:r>
              <a:rPr lang="sk-SK" dirty="0" err="1"/>
              <a:t>Gpu</a:t>
            </a:r>
            <a:r>
              <a:rPr lang="sk-SK" dirty="0"/>
              <a:t> {</a:t>
            </a:r>
          </a:p>
          <a:p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4DF6D83F-DA86-5C92-DA31-311A27A02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3" name="Obdĺžnik 2">
            <a:extLst>
              <a:ext uri="{FF2B5EF4-FFF2-40B4-BE49-F238E27FC236}">
                <a16:creationId xmlns:a16="http://schemas.microsoft.com/office/drawing/2014/main" id="{C24F5439-89E3-E65C-FF85-27AB13E62AA7}"/>
              </a:ext>
            </a:extLst>
          </p:cNvPr>
          <p:cNvSpPr/>
          <p:nvPr/>
        </p:nvSpPr>
        <p:spPr>
          <a:xfrm>
            <a:off x="8030336" y="2795037"/>
            <a:ext cx="3680668" cy="11909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8E306F5E-785B-4E3C-8429-BD6106329DDF}"/>
              </a:ext>
            </a:extLst>
          </p:cNvPr>
          <p:cNvSpPr txBox="1"/>
          <p:nvPr/>
        </p:nvSpPr>
        <p:spPr>
          <a:xfrm>
            <a:off x="8030335" y="2829436"/>
            <a:ext cx="3680669" cy="1169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MsiGpu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Gpu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1F1C8EFF-FE3C-428F-C9E1-7888A2819A30}"/>
              </a:ext>
            </a:extLst>
          </p:cNvPr>
          <p:cNvSpPr/>
          <p:nvPr/>
        </p:nvSpPr>
        <p:spPr>
          <a:xfrm>
            <a:off x="4947384" y="1622435"/>
            <a:ext cx="3680669" cy="11153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1DB488AA-2FAB-6DDB-C5FF-8F39FB8EEA89}"/>
              </a:ext>
            </a:extLst>
          </p:cNvPr>
          <p:cNvSpPr txBox="1"/>
          <p:nvPr/>
        </p:nvSpPr>
        <p:spPr>
          <a:xfrm>
            <a:off x="4947384" y="1612527"/>
            <a:ext cx="3680669" cy="1169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AsusGpu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Gpu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15872420-7C14-8495-1181-DC79BAA138AD}"/>
              </a:ext>
            </a:extLst>
          </p:cNvPr>
          <p:cNvSpPr/>
          <p:nvPr/>
        </p:nvSpPr>
        <p:spPr>
          <a:xfrm>
            <a:off x="463138" y="2955476"/>
            <a:ext cx="4484247" cy="14075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9463E436-2005-B199-05B6-D02E0A1FCC0E}"/>
              </a:ext>
            </a:extLst>
          </p:cNvPr>
          <p:cNvSpPr/>
          <p:nvPr/>
        </p:nvSpPr>
        <p:spPr>
          <a:xfrm>
            <a:off x="463137" y="4716292"/>
            <a:ext cx="4484247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CEE32C30-236C-C2C7-DE99-BEC33A22CDCF}"/>
              </a:ext>
            </a:extLst>
          </p:cNvPr>
          <p:cNvSpPr txBox="1"/>
          <p:nvPr/>
        </p:nvSpPr>
        <p:spPr>
          <a:xfrm>
            <a:off x="463138" y="2978038"/>
            <a:ext cx="4484247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MsiMonitor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MSI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monitors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B71F36CE-C8E4-915D-3821-068F4EFA51F0}"/>
              </a:ext>
            </a:extLst>
          </p:cNvPr>
          <p:cNvSpPr txBox="1"/>
          <p:nvPr/>
        </p:nvSpPr>
        <p:spPr>
          <a:xfrm>
            <a:off x="463136" y="4726451"/>
            <a:ext cx="4484249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AsusMonitor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ASUS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monitors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8703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" grpId="0" animBg="1"/>
      <p:bldP spid="4" grpId="0"/>
      <p:bldP spid="5" grpId="0" animBg="1"/>
      <p:bldP spid="8" grpId="0"/>
      <p:bldP spid="10" grpId="0" animBg="1"/>
      <p:bldP spid="11" grpId="0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929B4-C402-9A1C-D9D0-3B774291E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>
            <a:extLst>
              <a:ext uri="{FF2B5EF4-FFF2-40B4-BE49-F238E27FC236}">
                <a16:creationId xmlns:a16="http://schemas.microsoft.com/office/drawing/2014/main" id="{3CF2FF24-440F-D5CE-418B-3223616013BC}"/>
              </a:ext>
            </a:extLst>
          </p:cNvPr>
          <p:cNvSpPr/>
          <p:nvPr/>
        </p:nvSpPr>
        <p:spPr>
          <a:xfrm>
            <a:off x="5461003" y="3754160"/>
            <a:ext cx="4484247" cy="14075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5" name="Obdĺžnik 14">
            <a:extLst>
              <a:ext uri="{FF2B5EF4-FFF2-40B4-BE49-F238E27FC236}">
                <a16:creationId xmlns:a16="http://schemas.microsoft.com/office/drawing/2014/main" id="{2CF69123-BABF-D8EF-63D3-025011A1399B}"/>
              </a:ext>
            </a:extLst>
          </p:cNvPr>
          <p:cNvSpPr/>
          <p:nvPr/>
        </p:nvSpPr>
        <p:spPr>
          <a:xfrm>
            <a:off x="5461003" y="1952542"/>
            <a:ext cx="4484247" cy="14075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7E9CF71D-082F-8427-FA99-8A7E20A5AAC6}"/>
              </a:ext>
            </a:extLst>
          </p:cNvPr>
          <p:cNvSpPr>
            <a:spLocks/>
          </p:cNvSpPr>
          <p:nvPr/>
        </p:nvSpPr>
        <p:spPr>
          <a:xfrm>
            <a:off x="692391" y="1690688"/>
            <a:ext cx="4025736" cy="103612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1D540679-B1CA-328E-5FA1-C34A05769C40}"/>
              </a:ext>
            </a:extLst>
          </p:cNvPr>
          <p:cNvSpPr txBox="1"/>
          <p:nvPr/>
        </p:nvSpPr>
        <p:spPr>
          <a:xfrm>
            <a:off x="787129" y="1721709"/>
            <a:ext cx="3621511" cy="92333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 interface </a:t>
            </a:r>
            <a:r>
              <a:rPr lang="sk-SK" dirty="0" err="1"/>
              <a:t>Component</a:t>
            </a:r>
            <a:r>
              <a:rPr lang="sk-SK" dirty="0"/>
              <a:t> { </a:t>
            </a:r>
            <a:r>
              <a:rPr lang="sk-SK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dirty="0"/>
              <a:t> </a:t>
            </a:r>
            <a:r>
              <a:rPr lang="sk-SK" dirty="0" err="1"/>
              <a:t>assemble</a:t>
            </a:r>
            <a:r>
              <a:rPr lang="sk-SK" dirty="0"/>
              <a:t>();</a:t>
            </a:r>
          </a:p>
          <a:p>
            <a:r>
              <a:rPr lang="sk-SK" dirty="0"/>
              <a:t>}</a:t>
            </a:r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DC4B0FC1-4BA6-F0B4-2F5A-99980A0B1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rtlCol="0" anchor="ctr">
            <a:normAutofit/>
          </a:bodyPr>
          <a:lstStyle/>
          <a:p>
            <a:pPr rtl="0">
              <a:lnSpc>
                <a:spcPct val="90000"/>
              </a:lnSpc>
            </a:pPr>
            <a:r>
              <a:rPr lang="sk-SK" noProof="1"/>
              <a:t>Sample Code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D9E0E0A0-2D2C-2A93-0E17-1A1E3DB23E9C}"/>
              </a:ext>
            </a:extLst>
          </p:cNvPr>
          <p:cNvSpPr txBox="1"/>
          <p:nvPr/>
        </p:nvSpPr>
        <p:spPr>
          <a:xfrm>
            <a:off x="5461001" y="1952542"/>
            <a:ext cx="4400091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MsiGpu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Component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MSI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GPUs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sk-SK" sz="1400" dirty="0"/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536CEBC0-58F2-FCCC-96C9-B88371416A4C}"/>
              </a:ext>
            </a:extLst>
          </p:cNvPr>
          <p:cNvSpPr txBox="1"/>
          <p:nvPr/>
        </p:nvSpPr>
        <p:spPr>
          <a:xfrm>
            <a:off x="5461001" y="3759532"/>
            <a:ext cx="4484247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AsusGpu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Component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ASUS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GPUs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sk-SK" sz="1400" dirty="0"/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BE159080-6FF1-C57F-5CB0-C324954FFBB9}"/>
              </a:ext>
            </a:extLst>
          </p:cNvPr>
          <p:cNvSpPr/>
          <p:nvPr/>
        </p:nvSpPr>
        <p:spPr>
          <a:xfrm>
            <a:off x="463138" y="2955476"/>
            <a:ext cx="4484247" cy="14075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bdĺžnik 10">
            <a:extLst>
              <a:ext uri="{FF2B5EF4-FFF2-40B4-BE49-F238E27FC236}">
                <a16:creationId xmlns:a16="http://schemas.microsoft.com/office/drawing/2014/main" id="{8D29DB83-9A9E-C9DE-EDAC-B237A90C6C5F}"/>
              </a:ext>
            </a:extLst>
          </p:cNvPr>
          <p:cNvSpPr/>
          <p:nvPr/>
        </p:nvSpPr>
        <p:spPr>
          <a:xfrm>
            <a:off x="463137" y="4716292"/>
            <a:ext cx="4484247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1F453D77-611B-C8B4-D06E-0B2E50E08B19}"/>
              </a:ext>
            </a:extLst>
          </p:cNvPr>
          <p:cNvSpPr txBox="1"/>
          <p:nvPr/>
        </p:nvSpPr>
        <p:spPr>
          <a:xfrm>
            <a:off x="463136" y="2955476"/>
            <a:ext cx="4484247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MsiMonitor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Component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MSI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monitors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4876229E-B9D9-2752-1AA2-ED1E8E3C4C57}"/>
              </a:ext>
            </a:extLst>
          </p:cNvPr>
          <p:cNvSpPr txBox="1"/>
          <p:nvPr/>
        </p:nvSpPr>
        <p:spPr>
          <a:xfrm>
            <a:off x="463136" y="4726451"/>
            <a:ext cx="4518930" cy="13849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public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class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AsusMonitor</a:t>
            </a:r>
            <a:r>
              <a:rPr lang="sk-SK" sz="1400" dirty="0"/>
              <a:t> 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implements</a:t>
            </a:r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sz="1400" dirty="0" err="1"/>
              <a:t>Component</a:t>
            </a:r>
            <a:r>
              <a:rPr lang="sk-SK" sz="1400" dirty="0"/>
              <a:t> {</a:t>
            </a:r>
          </a:p>
          <a:p>
            <a:r>
              <a:rPr lang="sk-SK" sz="1400" dirty="0"/>
              <a:t>	</a:t>
            </a:r>
            <a:r>
              <a:rPr lang="sk-SK" sz="1400" dirty="0">
                <a:solidFill>
                  <a:schemeClr val="accent5"/>
                </a:solidFill>
              </a:rPr>
              <a:t>@Override</a:t>
            </a:r>
          </a:p>
          <a:p>
            <a:r>
              <a:rPr lang="sk-SK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sk-SK" sz="1400" dirty="0" err="1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sk-SK" sz="1400" dirty="0"/>
              <a:t> </a:t>
            </a:r>
            <a:r>
              <a:rPr lang="sk-SK" sz="1400" dirty="0" err="1"/>
              <a:t>assemble</a:t>
            </a:r>
            <a:r>
              <a:rPr lang="sk-SK" sz="1400" dirty="0"/>
              <a:t>() {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        //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logic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relevant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to ASUS </a:t>
            </a:r>
            <a:r>
              <a:rPr lang="sk-SK" sz="1400" dirty="0" err="1">
                <a:solidFill>
                  <a:schemeClr val="bg1">
                    <a:lumMod val="50000"/>
                  </a:schemeClr>
                </a:solidFill>
              </a:rPr>
              <a:t>monitors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sk-SK" sz="1400" dirty="0"/>
              <a:t>}</a:t>
            </a:r>
          </a:p>
          <a:p>
            <a:r>
              <a:rPr lang="sk-SK" sz="14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2203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4" grpId="0"/>
      <p:bldP spid="8" grpId="0"/>
      <p:bldP spid="10" grpId="0" animBg="1"/>
      <p:bldP spid="11" grpId="0" animBg="1"/>
      <p:bldP spid="12" grpId="0"/>
      <p:bldP spid="13" grpId="0"/>
    </p:bldLst>
  </p:timing>
</p:sld>
</file>

<file path=ppt/theme/theme1.xml><?xml version="1.0" encoding="utf-8"?>
<a:theme xmlns:a="http://schemas.openxmlformats.org/drawingml/2006/main" name="Šablóna s návrhom vodotlače">
  <a:themeElements>
    <a:clrScheme name="Žltooranžová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9443078_TF03460614" id="{E5351155-FE73-4515-9C72-AB2BDE4F3045}" vid="{150BC0CD-15CB-411F-91CF-5996C66AF826}"/>
    </a:ext>
  </a:extLst>
</a:theme>
</file>

<file path=ppt/theme/theme2.xml><?xml version="1.0" encoding="utf-8"?>
<a:theme xmlns:a="http://schemas.openxmlformats.org/drawingml/2006/main" name="Motív balíka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Snímky s návrhom vodotlače</Template>
  <TotalTime>1167</TotalTime>
  <Words>1070</Words>
  <Application>Microsoft Office PowerPoint</Application>
  <PresentationFormat>Širokouhlá</PresentationFormat>
  <Paragraphs>276</Paragraphs>
  <Slides>21</Slides>
  <Notes>11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6" baseType="lpstr">
      <vt:lpstr>Aptos</vt:lpstr>
      <vt:lpstr>Century Gothic</vt:lpstr>
      <vt:lpstr>Times New Roman</vt:lpstr>
      <vt:lpstr>Wingdings</vt:lpstr>
      <vt:lpstr>Šablóna s návrhom vodotlače</vt:lpstr>
      <vt:lpstr>Abstract Factory</vt:lpstr>
      <vt:lpstr>Creational Patterns</vt:lpstr>
      <vt:lpstr>Abstract Factory</vt:lpstr>
      <vt:lpstr>Structure</vt:lpstr>
      <vt:lpstr>Sample Code</vt:lpstr>
      <vt:lpstr>Sample Code</vt:lpstr>
      <vt:lpstr>Sample Code</vt:lpstr>
      <vt:lpstr>Sample Code</vt:lpstr>
      <vt:lpstr>Sample Code</vt:lpstr>
      <vt:lpstr>Sample Code</vt:lpstr>
      <vt:lpstr>Sample Code</vt:lpstr>
      <vt:lpstr>Sample Code</vt:lpstr>
      <vt:lpstr>Sample Code</vt:lpstr>
      <vt:lpstr>Sample Code</vt:lpstr>
      <vt:lpstr>Structure</vt:lpstr>
      <vt:lpstr>Known Uses</vt:lpstr>
      <vt:lpstr>Consequences </vt:lpstr>
      <vt:lpstr>Disadvantages</vt:lpstr>
      <vt:lpstr>Related Patterns</vt:lpstr>
      <vt:lpstr>Sources</vt:lpstr>
      <vt:lpstr>Thank you for your attention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Shadije Bordáčová</dc:creator>
  <cp:lastModifiedBy>Shadije Bordáčová</cp:lastModifiedBy>
  <cp:revision>20</cp:revision>
  <dcterms:created xsi:type="dcterms:W3CDTF">2025-02-25T19:50:15Z</dcterms:created>
  <dcterms:modified xsi:type="dcterms:W3CDTF">2025-03-05T20:43:39Z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74068000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