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0080625" cy="5670550"/>
  <p:notesSz cx="7559675" cy="10691813"/>
  <p:defaultTextStyle>
    <a:defPPr>
      <a:defRPr lang="cs-CZ"/>
    </a:defPPr>
    <a:lvl1pPr marL="0" algn="l" defTabSz="756026" rtl="0" eaLnBrk="1" latinLnBrk="0" hangingPunct="1">
      <a:defRPr sz="1488" kern="1200">
        <a:solidFill>
          <a:schemeClr val="tx1"/>
        </a:solidFill>
        <a:latin typeface="+mn-lt"/>
        <a:ea typeface="+mn-ea"/>
        <a:cs typeface="+mn-cs"/>
      </a:defRPr>
    </a:lvl1pPr>
    <a:lvl2pPr marL="378013" algn="l" defTabSz="756026" rtl="0" eaLnBrk="1" latinLnBrk="0" hangingPunct="1">
      <a:defRPr sz="1488" kern="1200">
        <a:solidFill>
          <a:schemeClr val="tx1"/>
        </a:solidFill>
        <a:latin typeface="+mn-lt"/>
        <a:ea typeface="+mn-ea"/>
        <a:cs typeface="+mn-cs"/>
      </a:defRPr>
    </a:lvl2pPr>
    <a:lvl3pPr marL="756026" algn="l" defTabSz="756026" rtl="0" eaLnBrk="1" latinLnBrk="0" hangingPunct="1">
      <a:defRPr sz="1488" kern="1200">
        <a:solidFill>
          <a:schemeClr val="tx1"/>
        </a:solidFill>
        <a:latin typeface="+mn-lt"/>
        <a:ea typeface="+mn-ea"/>
        <a:cs typeface="+mn-cs"/>
      </a:defRPr>
    </a:lvl3pPr>
    <a:lvl4pPr marL="1134039" algn="l" defTabSz="756026" rtl="0" eaLnBrk="1" latinLnBrk="0" hangingPunct="1">
      <a:defRPr sz="1488" kern="1200">
        <a:solidFill>
          <a:schemeClr val="tx1"/>
        </a:solidFill>
        <a:latin typeface="+mn-lt"/>
        <a:ea typeface="+mn-ea"/>
        <a:cs typeface="+mn-cs"/>
      </a:defRPr>
    </a:lvl4pPr>
    <a:lvl5pPr marL="1512052" algn="l" defTabSz="756026" rtl="0" eaLnBrk="1" latinLnBrk="0" hangingPunct="1">
      <a:defRPr sz="1488" kern="1200">
        <a:solidFill>
          <a:schemeClr val="tx1"/>
        </a:solidFill>
        <a:latin typeface="+mn-lt"/>
        <a:ea typeface="+mn-ea"/>
        <a:cs typeface="+mn-cs"/>
      </a:defRPr>
    </a:lvl5pPr>
    <a:lvl6pPr marL="1890065" algn="l" defTabSz="756026" rtl="0" eaLnBrk="1" latinLnBrk="0" hangingPunct="1">
      <a:defRPr sz="1488" kern="1200">
        <a:solidFill>
          <a:schemeClr val="tx1"/>
        </a:solidFill>
        <a:latin typeface="+mn-lt"/>
        <a:ea typeface="+mn-ea"/>
        <a:cs typeface="+mn-cs"/>
      </a:defRPr>
    </a:lvl6pPr>
    <a:lvl7pPr marL="2268078" algn="l" defTabSz="756026" rtl="0" eaLnBrk="1" latinLnBrk="0" hangingPunct="1">
      <a:defRPr sz="1488" kern="1200">
        <a:solidFill>
          <a:schemeClr val="tx1"/>
        </a:solidFill>
        <a:latin typeface="+mn-lt"/>
        <a:ea typeface="+mn-ea"/>
        <a:cs typeface="+mn-cs"/>
      </a:defRPr>
    </a:lvl7pPr>
    <a:lvl8pPr marL="2646091" algn="l" defTabSz="756026" rtl="0" eaLnBrk="1" latinLnBrk="0" hangingPunct="1">
      <a:defRPr sz="1488" kern="1200">
        <a:solidFill>
          <a:schemeClr val="tx1"/>
        </a:solidFill>
        <a:latin typeface="+mn-lt"/>
        <a:ea typeface="+mn-ea"/>
        <a:cs typeface="+mn-cs"/>
      </a:defRPr>
    </a:lvl8pPr>
    <a:lvl9pPr marL="3024104" algn="l" defTabSz="756026" rtl="0" eaLnBrk="1" latinLnBrk="0" hangingPunct="1">
      <a:defRPr sz="1488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6E86C-7B7B-36A8-3272-B93308D87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C98016-2D60-3FFE-213B-1F97AC7ED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48F51-D605-451B-9F96-2BCF8D9B5803}" type="datetimeFigureOut">
              <a:rPr lang="cs-CZ" smtClean="0"/>
              <a:t>06.03.25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A1F9E-CE64-E53B-49F6-0EECCE97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A442B0-CFF7-AC27-C842-84FCEEB53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F70C-3F0C-4FA0-9518-B711F9E511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06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DCD8C-EB57-36F3-4B4C-1B8689614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043" y="301905"/>
            <a:ext cx="8694539" cy="1096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EB0EF-80D7-A2EC-4DD3-CADBA9339B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043" y="1509521"/>
            <a:ext cx="8694539" cy="3597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0CA29-7DB7-A34F-645D-B3435BF1F2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3043" y="5255760"/>
            <a:ext cx="2268141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348F51-D605-451B-9F96-2BCF8D9B5803}" type="datetimeFigureOut">
              <a:rPr lang="cs-CZ" smtClean="0"/>
              <a:t>06.03.25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E1328-D6BF-053F-063A-D269BCC4C7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9207" y="5255760"/>
            <a:ext cx="3402211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32B32-BBA8-116F-8806-38684C24E3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19441" y="5255760"/>
            <a:ext cx="2268141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65F70C-3F0C-4FA0-9518-B711F9E511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1830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7947AF5-89F5-CB7F-C090-31A71ECB1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 sz="6600">
                <a:latin typeface="Comic Sans MS" pitchFamily="66"/>
              </a:rPr>
              <a:t>Factory Method</a:t>
            </a:r>
            <a:br>
              <a:rPr lang="cs-CZ" sz="6600">
                <a:latin typeface="Comic Sans MS" pitchFamily="66"/>
              </a:rPr>
            </a:br>
            <a:r>
              <a:rPr lang="cs-CZ" sz="3200">
                <a:latin typeface="Comic Sans MS" pitchFamily="66"/>
              </a:rPr>
              <a:t>(Virtual Constructor)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78B85B-9C0E-96BD-E562-2C667DF479E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459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C7A92BF0-858F-1175-CB04-A26593E57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Příklad (defaultní implementace)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4BB44B-E8B2-F57D-141D-F578858E3F6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89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FDC6300-E52F-965C-4A73-C69C29824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Příklad (generická implementace)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EC4976-B030-6F8F-E28D-EBF2897A1EA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177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A358C5C5-38A1-3EAC-020A-08371BC83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Reálné využití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A3859A-F06A-A89B-60D2-951108D2EE6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701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9AA1C47-4C0E-F033-BC79-28BDD4F2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Výhody a nevýhody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6FB7BB-4B97-8223-E626-0B6119D85FA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97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A1BEF34-0060-6BE8-26AB-4A45344C2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Kdy použít Factory Method?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2F8403-3946-1840-F67E-95BF1E5E85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35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77DCA83-0ABB-A9C6-B2ED-2AB511581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Související návrhové vzory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9E1A3B-FF53-45AD-8D07-572C8A9EF9C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80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9E749F9-EE63-67D1-0629-54F2D5914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Zdroje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227904-D88C-9A40-6A60-524DE1F7B2F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01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520B3BB-D8E2-B2F6-9AF2-C12542F0D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Motivace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9D99C9-4521-ADF9-8B67-1D2D38E02F2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0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5BC9D52E-765D-B28D-0F07-4F0CD1C9B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Motivace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FF2209-393C-D9A3-47F2-17D3A89CD8C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2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C13B6A4-790D-80CA-E4E1-F2D7C7F6C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Motivace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6D4E03-AB13-7AB9-0A9F-AA65DB30524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19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C093A1B-E2B6-7EB7-15D6-D4E10C8BC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Definice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42A961-65BE-2B4F-415D-A217FB0848C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095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9527C9EE-A3DB-DB12-118A-020CFD9A8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Obecný diagram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33F151-573C-0F25-2DB1-477378277CD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9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A3B2721F-4273-A115-49BE-BE4F7EB4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/>
              <a:t>Paralelní hierarchie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03087F-7730-3E02-7AA1-809B5BE766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25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740A180-7DE9-0791-DEF7-89E72BD71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Diagram příkladu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1AD4F3-983D-9A0C-6255-F8ADED9653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34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AE190CF-0BCF-2CD3-F737-2D49C89BC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rtl="0"/>
            <a:r>
              <a:rPr lang="cs-CZ">
                <a:latin typeface="Comic Sans MS" pitchFamily="66"/>
              </a:rPr>
              <a:t>Příklad (abstraktní základ)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1B62D9-60E5-AC14-2EB9-CE3EAEDAFF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80625" cy="567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19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Custom</PresentationFormat>
  <Paragraphs>16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Comic Sans MS</vt:lpstr>
      <vt:lpstr>Office Theme</vt:lpstr>
      <vt:lpstr>Factory Method (Virtual Constructor)</vt:lpstr>
      <vt:lpstr>Motivace</vt:lpstr>
      <vt:lpstr>Motivace</vt:lpstr>
      <vt:lpstr>Motivace</vt:lpstr>
      <vt:lpstr>Definice</vt:lpstr>
      <vt:lpstr>Obecný diagram</vt:lpstr>
      <vt:lpstr>Paralelní hierarchie</vt:lpstr>
      <vt:lpstr>Diagram příkladu</vt:lpstr>
      <vt:lpstr>Příklad (abstraktní základ)</vt:lpstr>
      <vt:lpstr>Příklad (defaultní implementace)</vt:lpstr>
      <vt:lpstr>Příklad (generická implementace)</vt:lpstr>
      <vt:lpstr>Reálné využití</vt:lpstr>
      <vt:lpstr>Výhody a nevýhody</vt:lpstr>
      <vt:lpstr>Kdy použít Factory Method?</vt:lpstr>
      <vt:lpstr>Související návrhové vzory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Filip Zavoral</dc:creator>
  <cp:lastModifiedBy>Filip Zavoral</cp:lastModifiedBy>
  <cp:revision>1</cp:revision>
  <dcterms:created xsi:type="dcterms:W3CDTF">2025-03-06T11:10:37Z</dcterms:created>
  <dcterms:modified xsi:type="dcterms:W3CDTF">2025-03-06T11:10:37Z</dcterms:modified>
</cp:coreProperties>
</file>