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Neue Haas Grotesk Text Pro"/>
        <a:ea typeface="Neue Haas Grotesk Text Pro"/>
        <a:cs typeface="Neue Haas Grotesk Text Pro"/>
        <a:sym typeface="Neue Haas Grotesk Text Pro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7E3C6B-B40D-F0AE-0D63-B2081593BFBE}" v="110" dt="2025-03-17T12:50:11.45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EDD"/>
          </a:solidFill>
        </a:fill>
      </a:tcStyle>
    </a:wholeTbl>
    <a:band2H>
      <a:tcTxStyle/>
      <a:tcStyle>
        <a:tcBdr/>
        <a:fill>
          <a:solidFill>
            <a:srgbClr val="E7EFEF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D"/>
          </a:solidFill>
        </a:fill>
      </a:tcStyle>
    </a:wholeTbl>
    <a:band2H>
      <a:tcTxStyle/>
      <a:tcStyle>
        <a:tcBdr/>
        <a:fill>
          <a:solidFill>
            <a:srgbClr val="F9E9E8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BD4"/>
          </a:solidFill>
        </a:fill>
      </a:tcStyle>
    </a:wholeTbl>
    <a:band2H>
      <a:tcTxStyle/>
      <a:tcStyle>
        <a:tcBdr/>
        <a:fill>
          <a:solidFill>
            <a:srgbClr val="E8EEEB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Neue Haas Grotesk Text Pro"/>
          <a:ea typeface="Neue Haas Grotesk Text Pro"/>
          <a:cs typeface="Neue Haas Grotesk Text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eksandr Yuriichuk" userId="S::39272810@cuni.cz::09a8b304-cf4b-4993-b0bb-29f9e528caf7" providerId="AD" clId="Web-{AC7E3C6B-B40D-F0AE-0D63-B2081593BFBE}"/>
    <pc:docChg chg="addSld modSld">
      <pc:chgData name="Oleksandr Yuriichuk" userId="S::39272810@cuni.cz::09a8b304-cf4b-4993-b0bb-29f9e528caf7" providerId="AD" clId="Web-{AC7E3C6B-B40D-F0AE-0D63-B2081593BFBE}" dt="2025-03-17T12:50:11.457" v="111"/>
      <pc:docMkLst>
        <pc:docMk/>
      </pc:docMkLst>
      <pc:sldChg chg="addSp delSp modSp add replId addAnim delAnim">
        <pc:chgData name="Oleksandr Yuriichuk" userId="S::39272810@cuni.cz::09a8b304-cf4b-4993-b0bb-29f9e528caf7" providerId="AD" clId="Web-{AC7E3C6B-B40D-F0AE-0D63-B2081593BFBE}" dt="2025-03-17T12:50:11.457" v="111"/>
        <pc:sldMkLst>
          <pc:docMk/>
          <pc:sldMk cId="2885378261" sldId="268"/>
        </pc:sldMkLst>
        <pc:spChg chg="add mod">
          <ac:chgData name="Oleksandr Yuriichuk" userId="S::39272810@cuni.cz::09a8b304-cf4b-4993-b0bb-29f9e528caf7" providerId="AD" clId="Web-{AC7E3C6B-B40D-F0AE-0D63-B2081593BFBE}" dt="2025-03-17T12:49:02.017" v="109" actId="1076"/>
          <ac:spMkLst>
            <pc:docMk/>
            <pc:sldMk cId="2885378261" sldId="268"/>
            <ac:spMk id="3" creationId="{7A7EE5F1-A984-6722-CEED-1A03341B5956}"/>
          </ac:spMkLst>
        </pc:spChg>
        <pc:spChg chg="mod">
          <ac:chgData name="Oleksandr Yuriichuk" userId="S::39272810@cuni.cz::09a8b304-cf4b-4993-b0bb-29f9e528caf7" providerId="AD" clId="Web-{AC7E3C6B-B40D-F0AE-0D63-B2081593BFBE}" dt="2025-03-17T12:44:50.353" v="26" actId="20577"/>
          <ac:spMkLst>
            <pc:docMk/>
            <pc:sldMk cId="2885378261" sldId="268"/>
            <ac:spMk id="537" creationId="{F566392D-571E-B25E-5B30-D911A19AFD7C}"/>
          </ac:spMkLst>
        </pc:spChg>
        <pc:spChg chg="del mod">
          <ac:chgData name="Oleksandr Yuriichuk" userId="S::39272810@cuni.cz::09a8b304-cf4b-4993-b0bb-29f9e528caf7" providerId="AD" clId="Web-{AC7E3C6B-B40D-F0AE-0D63-B2081593BFBE}" dt="2025-03-17T12:47:39.296" v="69"/>
          <ac:spMkLst>
            <pc:docMk/>
            <pc:sldMk cId="2885378261" sldId="268"/>
            <ac:spMk id="538" creationId="{A9698BC8-644A-B4D0-AC55-3FE6EA6335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85" name="Shape 48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ptos"/>
      </a:defRPr>
    </a:lvl1pPr>
    <a:lvl2pPr indent="228600" latinLnBrk="0">
      <a:defRPr sz="1200">
        <a:latin typeface="+mn-lt"/>
        <a:ea typeface="+mn-ea"/>
        <a:cs typeface="+mn-cs"/>
        <a:sym typeface="Aptos"/>
      </a:defRPr>
    </a:lvl2pPr>
    <a:lvl3pPr indent="457200" latinLnBrk="0">
      <a:defRPr sz="1200">
        <a:latin typeface="+mn-lt"/>
        <a:ea typeface="+mn-ea"/>
        <a:cs typeface="+mn-cs"/>
        <a:sym typeface="Aptos"/>
      </a:defRPr>
    </a:lvl3pPr>
    <a:lvl4pPr indent="685800" latinLnBrk="0">
      <a:defRPr sz="1200">
        <a:latin typeface="+mn-lt"/>
        <a:ea typeface="+mn-ea"/>
        <a:cs typeface="+mn-cs"/>
        <a:sym typeface="Aptos"/>
      </a:defRPr>
    </a:lvl4pPr>
    <a:lvl5pPr indent="914400" latinLnBrk="0">
      <a:defRPr sz="1200">
        <a:latin typeface="+mn-lt"/>
        <a:ea typeface="+mn-ea"/>
        <a:cs typeface="+mn-cs"/>
        <a:sym typeface="Aptos"/>
      </a:defRPr>
    </a:lvl5pPr>
    <a:lvl6pPr indent="1143000" latinLnBrk="0">
      <a:defRPr sz="1200">
        <a:latin typeface="+mn-lt"/>
        <a:ea typeface="+mn-ea"/>
        <a:cs typeface="+mn-cs"/>
        <a:sym typeface="Aptos"/>
      </a:defRPr>
    </a:lvl6pPr>
    <a:lvl7pPr indent="1371600" latinLnBrk="0">
      <a:defRPr sz="1200">
        <a:latin typeface="+mn-lt"/>
        <a:ea typeface="+mn-ea"/>
        <a:cs typeface="+mn-cs"/>
        <a:sym typeface="Aptos"/>
      </a:defRPr>
    </a:lvl7pPr>
    <a:lvl8pPr indent="1600200" latinLnBrk="0">
      <a:defRPr sz="1200">
        <a:latin typeface="+mn-lt"/>
        <a:ea typeface="+mn-ea"/>
        <a:cs typeface="+mn-cs"/>
        <a:sym typeface="Aptos"/>
      </a:defRPr>
    </a:lvl8pPr>
    <a:lvl9pPr indent="1828800" latinLnBrk="0">
      <a:defRPr sz="1200">
        <a:latin typeface="+mn-lt"/>
        <a:ea typeface="+mn-ea"/>
        <a:cs typeface="+mn-cs"/>
        <a:sym typeface="Apto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21208" y="548641"/>
            <a:ext cx="7478991" cy="3635799"/>
          </a:xfrm>
          <a:prstGeom prst="rect">
            <a:avLst/>
          </a:prstGeom>
        </p:spPr>
        <p:txBody>
          <a:bodyPr/>
          <a:lstStyle>
            <a:lvl1pPr>
              <a:defRPr sz="7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1208" y="4473552"/>
            <a:ext cx="6655522" cy="1545337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200"/>
            </a:lvl1pPr>
            <a:lvl2pPr marL="0" indent="457200">
              <a:buSzTx/>
              <a:buFontTx/>
              <a:buNone/>
              <a:defRPr sz="2200"/>
            </a:lvl2pPr>
            <a:lvl3pPr marL="0" indent="914400">
              <a:buSzTx/>
              <a:buFontTx/>
              <a:buNone/>
              <a:defRPr sz="2200"/>
            </a:lvl3pPr>
            <a:lvl4pPr marL="0" indent="1371600">
              <a:buSzTx/>
              <a:buFontTx/>
              <a:buNone/>
              <a:defRPr sz="2200"/>
            </a:lvl4pPr>
            <a:lvl5pPr marL="0" indent="1828800">
              <a:buSzTx/>
              <a:buFontTx/>
              <a:buNone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6858000" y="1161288"/>
            <a:ext cx="4663441" cy="1554481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95" name="Picture Placeholder 7"/>
          <p:cNvSpPr>
            <a:spLocks noGrp="1"/>
          </p:cNvSpPr>
          <p:nvPr>
            <p:ph type="pic" idx="21"/>
          </p:nvPr>
        </p:nvSpPr>
        <p:spPr>
          <a:xfrm>
            <a:off x="0" y="0"/>
            <a:ext cx="6099048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858000" y="2825495"/>
            <a:ext cx="4663441" cy="3337561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AutoNum type="arabicPeriod"/>
            </a:lvl1pPr>
            <a:lvl2pPr marL="609600" indent="-381000">
              <a:buFontTx/>
              <a:buAutoNum type="arabicPeriod"/>
            </a:lvl2pPr>
            <a:lvl3pPr marL="885825" indent="-428625">
              <a:buFontTx/>
              <a:buAutoNum type="arabicPeriod"/>
            </a:lvl3pPr>
            <a:lvl4pPr marL="1175657" indent="-489857">
              <a:buFontTx/>
              <a:buAutoNum type="arabicPeriod"/>
            </a:lvl4pPr>
            <a:lvl5pPr>
              <a:buFontTx/>
              <a:buAutoNum type="arabicPeriod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1 (Ma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137158" y="151598"/>
            <a:ext cx="11924211" cy="528186"/>
          </a:xfrm>
          <a:prstGeom prst="rect">
            <a:avLst/>
          </a:prstGeom>
        </p:spPr>
        <p:txBody>
          <a:bodyPr anchor="ctr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>
            <a:off x="137158" y="776036"/>
            <a:ext cx="11924211" cy="567696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Only (Ma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841247" y="-1325881"/>
            <a:ext cx="10515601" cy="1325881"/>
          </a:xfrm>
          <a:prstGeom prst="rect">
            <a:avLst/>
          </a:prstGeom>
        </p:spPr>
        <p:txBody>
          <a:bodyPr anchor="ctr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idx="1"/>
          </p:nvPr>
        </p:nvSpPr>
        <p:spPr>
          <a:xfrm>
            <a:off x="137158" y="367090"/>
            <a:ext cx="11924211" cy="612382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 Text"/>
          <p:cNvSpPr txBox="1">
            <a:spLocks noGrp="1"/>
          </p:cNvSpPr>
          <p:nvPr>
            <p:ph type="title"/>
          </p:nvPr>
        </p:nvSpPr>
        <p:spPr>
          <a:xfrm>
            <a:off x="1028347" y="2385974"/>
            <a:ext cx="4325112" cy="2454797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Title Text</a:t>
            </a:r>
          </a:p>
        </p:txBody>
      </p:sp>
      <p:sp>
        <p:nvSpPr>
          <p:cNvPr id="1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73800" y="2386583"/>
            <a:ext cx="4325112" cy="245973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 marL="0" indent="228600">
              <a:buSzTx/>
              <a:buFontTx/>
              <a:buNone/>
            </a:lvl2pPr>
            <a:lvl3pPr marL="0" indent="457200">
              <a:buSzTx/>
              <a:buFontTx/>
              <a:buNone/>
            </a:lvl3pPr>
            <a:lvl4pPr marL="0" indent="685800">
              <a:buSzTx/>
              <a:buFontTx/>
              <a:buNone/>
            </a:lvl4pPr>
            <a:lvl5pPr marL="0" indent="914400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1028347" y="2258567"/>
            <a:ext cx="3813048" cy="355701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519737" y="2254250"/>
            <a:ext cx="4956176" cy="35560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614677" y="1537853"/>
            <a:ext cx="4145583" cy="46388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519737" y="1538287"/>
            <a:ext cx="5681663" cy="48180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Text"/>
          <p:cNvSpPr txBox="1">
            <a:spLocks noGrp="1"/>
          </p:cNvSpPr>
          <p:nvPr>
            <p:ph type="title"/>
          </p:nvPr>
        </p:nvSpPr>
        <p:spPr>
          <a:xfrm>
            <a:off x="614677" y="877456"/>
            <a:ext cx="4142233" cy="494066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522912" y="877456"/>
            <a:ext cx="6159501" cy="539082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Conten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372533" y="548638"/>
            <a:ext cx="3494314" cy="571964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idx="1"/>
          </p:nvPr>
        </p:nvSpPr>
        <p:spPr>
          <a:xfrm>
            <a:off x="4504268" y="549273"/>
            <a:ext cx="7315201" cy="580644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Text"/>
          <p:cNvSpPr txBox="1">
            <a:spLocks noGrp="1"/>
          </p:cNvSpPr>
          <p:nvPr>
            <p:ph type="title"/>
          </p:nvPr>
        </p:nvSpPr>
        <p:spPr>
          <a:xfrm>
            <a:off x="5538937" y="548640"/>
            <a:ext cx="6093226" cy="11430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7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0" y="1"/>
            <a:ext cx="4793885" cy="6858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538937" y="1828800"/>
            <a:ext cx="6071616" cy="448970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618008" y="854239"/>
            <a:ext cx="7876287" cy="3592630"/>
          </a:xfrm>
          <a:prstGeom prst="rect">
            <a:avLst/>
          </a:prstGeom>
        </p:spPr>
        <p:txBody>
          <a:bodyPr anchor="b"/>
          <a:lstStyle>
            <a:lvl1pPr>
              <a:defRPr sz="72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58368" y="4617137"/>
            <a:ext cx="7375467" cy="101498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Text"/>
          <p:cNvSpPr txBox="1">
            <a:spLocks noGrp="1"/>
          </p:cNvSpPr>
          <p:nvPr>
            <p:ph type="title"/>
          </p:nvPr>
        </p:nvSpPr>
        <p:spPr>
          <a:xfrm>
            <a:off x="612648" y="548640"/>
            <a:ext cx="6135624" cy="114300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8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773" y="1828800"/>
            <a:ext cx="6135625" cy="448970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7400543" y="0"/>
            <a:ext cx="4791457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904162" y="6519994"/>
            <a:ext cx="231277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4745735" y="320040"/>
            <a:ext cx="6858001" cy="93268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9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0" y="1"/>
            <a:ext cx="4023360" cy="6858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Body Level One…"/>
          <p:cNvSpPr txBox="1">
            <a:spLocks noGrp="1"/>
          </p:cNvSpPr>
          <p:nvPr>
            <p:ph type="body" idx="1"/>
          </p:nvPr>
        </p:nvSpPr>
        <p:spPr>
          <a:xfrm>
            <a:off x="4745735" y="1380744"/>
            <a:ext cx="6858001" cy="498348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612647" y="320040"/>
            <a:ext cx="6858001" cy="93268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idx="1"/>
          </p:nvPr>
        </p:nvSpPr>
        <p:spPr>
          <a:xfrm>
            <a:off x="612647" y="1380744"/>
            <a:ext cx="6858001" cy="498348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8091731" y="0"/>
            <a:ext cx="4100268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239370" y="6519994"/>
            <a:ext cx="231277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itle Text"/>
          <p:cNvSpPr txBox="1">
            <a:spLocks noGrp="1"/>
          </p:cNvSpPr>
          <p:nvPr>
            <p:ph type="title"/>
          </p:nvPr>
        </p:nvSpPr>
        <p:spPr>
          <a:xfrm>
            <a:off x="7253807" y="584338"/>
            <a:ext cx="4361689" cy="152704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17" name="Picture Placeholder 10"/>
          <p:cNvSpPr>
            <a:spLocks noGrp="1"/>
          </p:cNvSpPr>
          <p:nvPr>
            <p:ph type="pic" idx="21"/>
          </p:nvPr>
        </p:nvSpPr>
        <p:spPr>
          <a:xfrm>
            <a:off x="0" y="0"/>
            <a:ext cx="6611509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253744" y="2212975"/>
            <a:ext cx="4362451" cy="409575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le Text"/>
          <p:cNvSpPr txBox="1">
            <a:spLocks noGrp="1"/>
          </p:cNvSpPr>
          <p:nvPr>
            <p:ph type="title"/>
          </p:nvPr>
        </p:nvSpPr>
        <p:spPr>
          <a:xfrm>
            <a:off x="612648" y="583412"/>
            <a:ext cx="4361689" cy="152704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775" y="2212975"/>
            <a:ext cx="4360863" cy="409575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Picture Placeholder 10"/>
          <p:cNvSpPr>
            <a:spLocks noGrp="1"/>
          </p:cNvSpPr>
          <p:nvPr>
            <p:ph type="pic" idx="21"/>
          </p:nvPr>
        </p:nvSpPr>
        <p:spPr>
          <a:xfrm>
            <a:off x="5745479" y="0"/>
            <a:ext cx="6446521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21804" y="6519994"/>
            <a:ext cx="231277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7094553" y="320040"/>
            <a:ext cx="4522936" cy="932689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37" name="Picture Placeholder 10"/>
          <p:cNvSpPr>
            <a:spLocks noGrp="1"/>
          </p:cNvSpPr>
          <p:nvPr>
            <p:ph type="pic" idx="21"/>
          </p:nvPr>
        </p:nvSpPr>
        <p:spPr>
          <a:xfrm>
            <a:off x="1" y="0"/>
            <a:ext cx="6492241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104888" y="1380744"/>
            <a:ext cx="4512601" cy="498348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Text"/>
          <p:cNvSpPr txBox="1">
            <a:spLocks noGrp="1"/>
          </p:cNvSpPr>
          <p:nvPr>
            <p:ph type="title"/>
          </p:nvPr>
        </p:nvSpPr>
        <p:spPr>
          <a:xfrm>
            <a:off x="612648" y="320040"/>
            <a:ext cx="4572001" cy="932689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773" y="1380744"/>
            <a:ext cx="4572001" cy="498348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>
              <a:buFontTx/>
            </a:lvl2pPr>
            <a:lvl3pPr>
              <a:buFontTx/>
            </a:lvl3pPr>
            <a:lvl4pPr>
              <a:buFontTx/>
            </a:lvl4pPr>
            <a:lvl5pPr>
              <a:buFont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" name="Picture Placeholder 10"/>
          <p:cNvSpPr>
            <a:spLocks noGrp="1"/>
          </p:cNvSpPr>
          <p:nvPr>
            <p:ph type="pic" idx="21"/>
          </p:nvPr>
        </p:nvSpPr>
        <p:spPr>
          <a:xfrm>
            <a:off x="5917720" y="0"/>
            <a:ext cx="627428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21804" y="6519994"/>
            <a:ext cx="231277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Text"/>
          <p:cNvSpPr txBox="1">
            <a:spLocks noGrp="1"/>
          </p:cNvSpPr>
          <p:nvPr>
            <p:ph type="title"/>
          </p:nvPr>
        </p:nvSpPr>
        <p:spPr>
          <a:xfrm>
            <a:off x="8212663" y="583412"/>
            <a:ext cx="3401569" cy="1527049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57" name="Picture Placeholder 10"/>
          <p:cNvSpPr>
            <a:spLocks noGrp="1"/>
          </p:cNvSpPr>
          <p:nvPr>
            <p:ph type="pic" idx="21"/>
          </p:nvPr>
        </p:nvSpPr>
        <p:spPr>
          <a:xfrm>
            <a:off x="0" y="0"/>
            <a:ext cx="7584145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212790" y="2212975"/>
            <a:ext cx="3401569" cy="409575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Text"/>
          <p:cNvSpPr txBox="1">
            <a:spLocks noGrp="1"/>
          </p:cNvSpPr>
          <p:nvPr>
            <p:ph type="title"/>
          </p:nvPr>
        </p:nvSpPr>
        <p:spPr>
          <a:xfrm>
            <a:off x="612648" y="583412"/>
            <a:ext cx="3401568" cy="1527049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2775" y="2212975"/>
            <a:ext cx="3401568" cy="409575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8" name="Picture Placeholder 10"/>
          <p:cNvSpPr>
            <a:spLocks noGrp="1"/>
          </p:cNvSpPr>
          <p:nvPr>
            <p:ph type="pic" idx="21"/>
          </p:nvPr>
        </p:nvSpPr>
        <p:spPr>
          <a:xfrm>
            <a:off x="4761779" y="0"/>
            <a:ext cx="7430221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158356" y="6519994"/>
            <a:ext cx="231278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itle Text"/>
          <p:cNvSpPr txBox="1">
            <a:spLocks noGrp="1"/>
          </p:cNvSpPr>
          <p:nvPr>
            <p:ph type="title"/>
          </p:nvPr>
        </p:nvSpPr>
        <p:spPr>
          <a:xfrm>
            <a:off x="8343102" y="1078991"/>
            <a:ext cx="3273553" cy="194277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77" name="Picture Placeholder 10"/>
          <p:cNvSpPr>
            <a:spLocks noGrp="1"/>
          </p:cNvSpPr>
          <p:nvPr>
            <p:ph type="pic" idx="21"/>
          </p:nvPr>
        </p:nvSpPr>
        <p:spPr>
          <a:xfrm>
            <a:off x="0" y="0"/>
            <a:ext cx="7781366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7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44096" y="3099816"/>
            <a:ext cx="3273553" cy="2953512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228600">
              <a:buSzTx/>
              <a:buFontTx/>
              <a:buNone/>
              <a:defRPr sz="1600"/>
            </a:lvl2pPr>
            <a:lvl3pPr marL="0" indent="457200">
              <a:buSzTx/>
              <a:buFontTx/>
              <a:buNone/>
              <a:defRPr sz="1600"/>
            </a:lvl3pPr>
            <a:lvl4pPr marL="0" indent="685800">
              <a:buSzTx/>
              <a:buFontTx/>
              <a:buNone/>
              <a:defRPr sz="1600"/>
            </a:lvl4pPr>
            <a:lvl5pPr marL="0" indent="9144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1981200" y="1318301"/>
            <a:ext cx="8229600" cy="262115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01923" y="4039646"/>
            <a:ext cx="7588155" cy="141409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200"/>
            </a:lvl1pPr>
            <a:lvl2pPr marL="0" indent="457200" algn="ctr">
              <a:buSzTx/>
              <a:buFontTx/>
              <a:buNone/>
              <a:defRPr sz="2200"/>
            </a:lvl2pPr>
            <a:lvl3pPr marL="0" indent="914400" algn="ctr">
              <a:buSzTx/>
              <a:buFontTx/>
              <a:buNone/>
              <a:defRPr sz="2200"/>
            </a:lvl3pPr>
            <a:lvl4pPr marL="0" indent="1371600" algn="ctr">
              <a:buSzTx/>
              <a:buFontTx/>
              <a:buNone/>
              <a:defRPr sz="2200"/>
            </a:lvl4pPr>
            <a:lvl5pPr marL="0" indent="1828800" algn="ctr">
              <a:buSzTx/>
              <a:buFontTx/>
              <a:buNone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itle Text"/>
          <p:cNvSpPr txBox="1">
            <a:spLocks noGrp="1"/>
          </p:cNvSpPr>
          <p:nvPr>
            <p:ph type="title"/>
          </p:nvPr>
        </p:nvSpPr>
        <p:spPr>
          <a:xfrm>
            <a:off x="321733" y="5012268"/>
            <a:ext cx="3739897" cy="139033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87" name="Picture Placeholder 10"/>
          <p:cNvSpPr>
            <a:spLocks noGrp="1"/>
          </p:cNvSpPr>
          <p:nvPr>
            <p:ph type="pic" idx="21"/>
          </p:nvPr>
        </p:nvSpPr>
        <p:spPr>
          <a:xfrm>
            <a:off x="-2" y="0"/>
            <a:ext cx="12192001" cy="463513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49240" y="5012266"/>
            <a:ext cx="6400801" cy="139033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228600">
              <a:buSzTx/>
              <a:buFontTx/>
              <a:buNone/>
              <a:defRPr sz="1600"/>
            </a:lvl2pPr>
            <a:lvl3pPr marL="0" indent="457200">
              <a:buSzTx/>
              <a:buFontTx/>
              <a:buNone/>
              <a:defRPr sz="1600"/>
            </a:lvl3pPr>
            <a:lvl4pPr marL="0" indent="685800">
              <a:buSzTx/>
              <a:buFontTx/>
              <a:buNone/>
              <a:defRPr sz="1600"/>
            </a:lvl4pPr>
            <a:lvl5pPr marL="0" indent="9144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Text"/>
          <p:cNvSpPr txBox="1">
            <a:spLocks noGrp="1"/>
          </p:cNvSpPr>
          <p:nvPr>
            <p:ph type="title"/>
          </p:nvPr>
        </p:nvSpPr>
        <p:spPr>
          <a:xfrm>
            <a:off x="321733" y="4162318"/>
            <a:ext cx="2953618" cy="189280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297" name="Picture Placeholder 10"/>
          <p:cNvSpPr>
            <a:spLocks noGrp="1"/>
          </p:cNvSpPr>
          <p:nvPr>
            <p:ph type="pic" idx="21"/>
          </p:nvPr>
        </p:nvSpPr>
        <p:spPr>
          <a:xfrm>
            <a:off x="-2" y="0"/>
            <a:ext cx="12192001" cy="377827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9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977640" y="4162318"/>
            <a:ext cx="7772401" cy="2240280"/>
          </a:xfrm>
          <a:prstGeom prst="rect">
            <a:avLst/>
          </a:prstGeom>
        </p:spPr>
        <p:txBody>
          <a:bodyPr/>
          <a:lstStyle>
            <a:lvl1pPr marL="285750" indent="-285750">
              <a:defRPr sz="1800"/>
            </a:lvl1pPr>
            <a:lvl2pPr marL="550068" indent="-321468">
              <a:defRPr sz="1800"/>
            </a:lvl2pPr>
            <a:lvl3pPr marL="824592" indent="-367392">
              <a:defRPr sz="1800"/>
            </a:lvl3pPr>
            <a:lvl4pPr marL="942975" indent="-257175">
              <a:defRPr sz="1800"/>
            </a:lvl4pPr>
            <a:lvl5pPr marL="1194954" indent="-280554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le Text"/>
          <p:cNvSpPr txBox="1">
            <a:spLocks noGrp="1"/>
          </p:cNvSpPr>
          <p:nvPr>
            <p:ph type="title"/>
          </p:nvPr>
        </p:nvSpPr>
        <p:spPr>
          <a:xfrm>
            <a:off x="321733" y="561424"/>
            <a:ext cx="2953618" cy="189280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07" name="Picture Placeholder 10"/>
          <p:cNvSpPr>
            <a:spLocks noGrp="1"/>
          </p:cNvSpPr>
          <p:nvPr>
            <p:ph type="pic" idx="21"/>
          </p:nvPr>
        </p:nvSpPr>
        <p:spPr>
          <a:xfrm>
            <a:off x="-2" y="3079730"/>
            <a:ext cx="12192001" cy="377827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0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977640" y="561424"/>
            <a:ext cx="7772401" cy="2240281"/>
          </a:xfrm>
          <a:prstGeom prst="rect">
            <a:avLst/>
          </a:prstGeom>
        </p:spPr>
        <p:txBody>
          <a:bodyPr/>
          <a:lstStyle>
            <a:lvl1pPr marL="285750" indent="-285750">
              <a:defRPr sz="1800"/>
            </a:lvl1pPr>
            <a:lvl2pPr marL="550068" indent="-321468">
              <a:defRPr sz="1800"/>
            </a:lvl2pPr>
            <a:lvl3pPr marL="824592" indent="-367392">
              <a:defRPr sz="1800"/>
            </a:lvl3pPr>
            <a:lvl4pPr marL="942975" indent="-257175">
              <a:defRPr sz="1800"/>
            </a:lvl4pPr>
            <a:lvl5pPr marL="1194954" indent="-280554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30092" y="126770"/>
            <a:ext cx="231278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Text"/>
          <p:cNvSpPr txBox="1">
            <a:spLocks noGrp="1"/>
          </p:cNvSpPr>
          <p:nvPr>
            <p:ph type="title"/>
          </p:nvPr>
        </p:nvSpPr>
        <p:spPr>
          <a:xfrm>
            <a:off x="612645" y="603504"/>
            <a:ext cx="10972804" cy="970463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612645" y="1828800"/>
            <a:ext cx="6172201" cy="442569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7327395" y="1828800"/>
            <a:ext cx="4251961" cy="442887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itle Text"/>
          <p:cNvSpPr txBox="1">
            <a:spLocks noGrp="1"/>
          </p:cNvSpPr>
          <p:nvPr>
            <p:ph type="title"/>
          </p:nvPr>
        </p:nvSpPr>
        <p:spPr>
          <a:xfrm>
            <a:off x="612648" y="548638"/>
            <a:ext cx="4672585" cy="145389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7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612648" y="2290890"/>
            <a:ext cx="4672585" cy="404164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2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6000" y="549275"/>
            <a:ext cx="5585925" cy="57832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Photo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itle Text"/>
          <p:cNvSpPr txBox="1">
            <a:spLocks noGrp="1"/>
          </p:cNvSpPr>
          <p:nvPr>
            <p:ph type="title"/>
          </p:nvPr>
        </p:nvSpPr>
        <p:spPr>
          <a:xfrm>
            <a:off x="614677" y="550216"/>
            <a:ext cx="3657605" cy="145389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37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731520" y="2295144"/>
            <a:ext cx="3490178" cy="404164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38" name="Body Level One…"/>
          <p:cNvSpPr txBox="1">
            <a:spLocks noGrp="1"/>
          </p:cNvSpPr>
          <p:nvPr>
            <p:ph type="body" idx="1"/>
          </p:nvPr>
        </p:nvSpPr>
        <p:spPr>
          <a:xfrm>
            <a:off x="5016500" y="549275"/>
            <a:ext cx="6561139" cy="575945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Numb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##%"/>
          <p:cNvSpPr txBox="1">
            <a:spLocks noGrp="1"/>
          </p:cNvSpPr>
          <p:nvPr>
            <p:ph type="title" hasCustomPrompt="1"/>
          </p:nvPr>
        </p:nvSpPr>
        <p:spPr>
          <a:xfrm>
            <a:off x="539495" y="566927"/>
            <a:ext cx="10826497" cy="4334257"/>
          </a:xfrm>
          <a:prstGeom prst="rect">
            <a:avLst/>
          </a:prstGeom>
        </p:spPr>
        <p:txBody>
          <a:bodyPr anchor="b"/>
          <a:lstStyle>
            <a:lvl1pPr>
              <a:defRPr sz="23200">
                <a:solidFill>
                  <a:srgbClr val="107574"/>
                </a:solidFill>
              </a:defRPr>
            </a:lvl1pPr>
          </a:lstStyle>
          <a:p>
            <a:r>
              <a:t>##%</a:t>
            </a:r>
          </a:p>
        </p:txBody>
      </p:sp>
      <p:sp>
        <p:nvSpPr>
          <p:cNvPr id="3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94944" y="4718303"/>
            <a:ext cx="5897880" cy="135331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800">
                <a:solidFill>
                  <a:srgbClr val="107574"/>
                </a:solidFill>
              </a:defRPr>
            </a:lvl1pPr>
            <a:lvl2pPr marL="0" indent="457200">
              <a:buSzTx/>
              <a:buFontTx/>
              <a:buNone/>
              <a:defRPr sz="2800">
                <a:solidFill>
                  <a:srgbClr val="107574"/>
                </a:solidFill>
              </a:defRPr>
            </a:lvl2pPr>
            <a:lvl3pPr marL="0" indent="914400">
              <a:buSzTx/>
              <a:buFontTx/>
              <a:buNone/>
              <a:defRPr sz="2800">
                <a:solidFill>
                  <a:srgbClr val="107574"/>
                </a:solidFill>
              </a:defRPr>
            </a:lvl3pPr>
            <a:lvl4pPr marL="0" indent="1371600">
              <a:buSzTx/>
              <a:buFontTx/>
              <a:buNone/>
              <a:defRPr sz="2800">
                <a:solidFill>
                  <a:srgbClr val="107574"/>
                </a:solidFill>
              </a:defRPr>
            </a:lvl4pPr>
            <a:lvl5pPr marL="0" indent="1828800">
              <a:buSzTx/>
              <a:buFontTx/>
              <a:buNone/>
              <a:defRPr sz="2800">
                <a:solidFill>
                  <a:srgbClr val="10757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Numb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##%"/>
          <p:cNvSpPr txBox="1">
            <a:spLocks noGrp="1"/>
          </p:cNvSpPr>
          <p:nvPr>
            <p:ph type="title" hasCustomPrompt="1"/>
          </p:nvPr>
        </p:nvSpPr>
        <p:spPr>
          <a:xfrm>
            <a:off x="822960" y="603504"/>
            <a:ext cx="10543032" cy="4206241"/>
          </a:xfrm>
          <a:prstGeom prst="rect">
            <a:avLst/>
          </a:prstGeom>
        </p:spPr>
        <p:txBody>
          <a:bodyPr anchor="b"/>
          <a:lstStyle>
            <a:lvl1pPr algn="ctr">
              <a:defRPr sz="23200">
                <a:solidFill>
                  <a:srgbClr val="107574"/>
                </a:solidFill>
              </a:defRPr>
            </a:lvl1pPr>
          </a:lstStyle>
          <a:p>
            <a:r>
              <a:t>##%</a:t>
            </a:r>
          </a:p>
        </p:txBody>
      </p:sp>
      <p:sp>
        <p:nvSpPr>
          <p:cNvPr id="3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77439" y="4809744"/>
            <a:ext cx="7525513" cy="154533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800">
                <a:solidFill>
                  <a:srgbClr val="107574"/>
                </a:solidFill>
              </a:defRPr>
            </a:lvl1pPr>
            <a:lvl2pPr marL="0" indent="457200" algn="ctr">
              <a:buSzTx/>
              <a:buFontTx/>
              <a:buNone/>
              <a:defRPr sz="2800">
                <a:solidFill>
                  <a:srgbClr val="107574"/>
                </a:solidFill>
              </a:defRPr>
            </a:lvl2pPr>
            <a:lvl3pPr marL="0" indent="914400" algn="ctr">
              <a:buSzTx/>
              <a:buFontTx/>
              <a:buNone/>
              <a:defRPr sz="2800">
                <a:solidFill>
                  <a:srgbClr val="107574"/>
                </a:solidFill>
              </a:defRPr>
            </a:lvl3pPr>
            <a:lvl4pPr marL="0" indent="1371600" algn="ctr">
              <a:buSzTx/>
              <a:buFontTx/>
              <a:buNone/>
              <a:defRPr sz="2800">
                <a:solidFill>
                  <a:srgbClr val="107574"/>
                </a:solidFill>
              </a:defRPr>
            </a:lvl4pPr>
            <a:lvl5pPr marL="0" indent="1828800" algn="ctr">
              <a:buSzTx/>
              <a:buFontTx/>
              <a:buNone/>
              <a:defRPr sz="2800">
                <a:solidFill>
                  <a:srgbClr val="10757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Number 3">
    <p:bg>
      <p:bgPr>
        <a:solidFill>
          <a:srgbClr val="2C3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75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5" name="##%"/>
          <p:cNvSpPr txBox="1">
            <a:spLocks noGrp="1"/>
          </p:cNvSpPr>
          <p:nvPr>
            <p:ph type="title" hasCustomPrompt="1"/>
          </p:nvPr>
        </p:nvSpPr>
        <p:spPr>
          <a:xfrm>
            <a:off x="822960" y="603504"/>
            <a:ext cx="10543032" cy="4206241"/>
          </a:xfrm>
          <a:prstGeom prst="rect">
            <a:avLst/>
          </a:prstGeom>
        </p:spPr>
        <p:txBody>
          <a:bodyPr anchor="b"/>
          <a:lstStyle>
            <a:lvl1pPr algn="ctr">
              <a:defRPr sz="23200">
                <a:solidFill>
                  <a:srgbClr val="FFFFFF"/>
                </a:solidFill>
              </a:defRPr>
            </a:lvl1pPr>
          </a:lstStyle>
          <a:p>
            <a:r>
              <a:t>##%</a:t>
            </a:r>
          </a:p>
        </p:txBody>
      </p:sp>
      <p:sp>
        <p:nvSpPr>
          <p:cNvPr id="3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77439" y="4809744"/>
            <a:ext cx="7525513" cy="154533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800">
                <a:solidFill>
                  <a:srgbClr val="FFFFFF"/>
                </a:solidFill>
              </a:defRPr>
            </a:lvl1pPr>
            <a:lvl2pPr marL="0" indent="457200" algn="ctr">
              <a:buSzTx/>
              <a:buFontTx/>
              <a:buNone/>
              <a:defRPr sz="2800">
                <a:solidFill>
                  <a:srgbClr val="FFFFFF"/>
                </a:solidFill>
              </a:defRPr>
            </a:lvl2pPr>
            <a:lvl3pPr marL="0" indent="914400" algn="ctr">
              <a:buSzTx/>
              <a:buFontTx/>
              <a:buNone/>
              <a:defRPr sz="2800">
                <a:solidFill>
                  <a:srgbClr val="FFFFFF"/>
                </a:solidFill>
              </a:defRPr>
            </a:lvl3pPr>
            <a:lvl4pPr marL="0" indent="1371600" algn="ctr">
              <a:buSzTx/>
              <a:buFontTx/>
              <a:buNone/>
              <a:defRPr sz="2800">
                <a:solidFill>
                  <a:srgbClr val="FFFFFF"/>
                </a:solidFill>
              </a:defRPr>
            </a:lvl4pPr>
            <a:lvl5pPr marL="0" indent="1828800" algn="ctr">
              <a:buSzTx/>
              <a:buFontTx/>
              <a:buNone/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itle Text"/>
          <p:cNvSpPr txBox="1">
            <a:spLocks noGrp="1"/>
          </p:cNvSpPr>
          <p:nvPr>
            <p:ph type="title"/>
          </p:nvPr>
        </p:nvSpPr>
        <p:spPr>
          <a:xfrm>
            <a:off x="612648" y="-1133856"/>
            <a:ext cx="10652760" cy="113385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5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12648" y="548640"/>
            <a:ext cx="8266177" cy="56052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SzTx/>
              <a:buFontTx/>
              <a:buNone/>
              <a:defRPr sz="5000" b="1"/>
            </a:lvl1pPr>
            <a:lvl2pPr marL="0" indent="228600">
              <a:lnSpc>
                <a:spcPct val="100000"/>
              </a:lnSpc>
              <a:buSzTx/>
              <a:buFontTx/>
              <a:buNone/>
              <a:defRPr sz="5000" b="1"/>
            </a:lvl2pPr>
            <a:lvl3pPr marL="0" indent="457200">
              <a:lnSpc>
                <a:spcPct val="100000"/>
              </a:lnSpc>
              <a:buSzTx/>
              <a:buFontTx/>
              <a:buNone/>
              <a:defRPr sz="5000" b="1"/>
            </a:lvl3pPr>
            <a:lvl4pPr marL="0" indent="685800">
              <a:lnSpc>
                <a:spcPct val="100000"/>
              </a:lnSpc>
              <a:buSzTx/>
              <a:buFontTx/>
              <a:buNone/>
              <a:defRPr sz="5000" b="1"/>
            </a:lvl4pPr>
            <a:lvl5pPr marL="0" indent="914400">
              <a:lnSpc>
                <a:spcPct val="100000"/>
              </a:lnSpc>
              <a:buSzTx/>
              <a:buFontTx/>
              <a:buNone/>
              <a:defRPr sz="5000" b="1"/>
            </a:lvl5pPr>
          </a:lstStyle>
          <a:p>
            <a:r>
              <a:t>Click to edit 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Ph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365759" y="5218031"/>
            <a:ext cx="11460482" cy="78638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5759" y="5972628"/>
            <a:ext cx="11460482" cy="480374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Picture Placeholder 10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49864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lick to edit Quote"/>
          <p:cNvSpPr txBox="1">
            <a:spLocks noGrp="1"/>
          </p:cNvSpPr>
          <p:nvPr>
            <p:ph type="title" hasCustomPrompt="1"/>
          </p:nvPr>
        </p:nvSpPr>
        <p:spPr>
          <a:xfrm>
            <a:off x="1499616" y="1188719"/>
            <a:ext cx="9198865" cy="3657601"/>
          </a:xfrm>
          <a:prstGeom prst="rect">
            <a:avLst/>
          </a:prstGeom>
        </p:spPr>
        <p:txBody>
          <a:bodyPr anchor="ctr"/>
          <a:lstStyle>
            <a:lvl1pPr marL="137160" indent="-137160">
              <a:lnSpc>
                <a:spcPct val="100000"/>
              </a:lnSpc>
              <a:defRPr sz="4000" b="0"/>
            </a:lvl1pPr>
          </a:lstStyle>
          <a:p>
            <a:r>
              <a:t>Click to edit Quote</a:t>
            </a:r>
          </a:p>
        </p:txBody>
      </p:sp>
      <p:sp>
        <p:nvSpPr>
          <p:cNvPr id="38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654972" y="5428751"/>
            <a:ext cx="9043508" cy="466345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2200" b="1">
                <a:solidFill>
                  <a:srgbClr val="107574"/>
                </a:solidFill>
              </a:defRPr>
            </a:lvl1pPr>
            <a:lvl2pPr marL="0" indent="457200">
              <a:buSzTx/>
              <a:buFontTx/>
              <a:buNone/>
              <a:defRPr sz="2200" b="1">
                <a:solidFill>
                  <a:srgbClr val="107574"/>
                </a:solidFill>
              </a:defRPr>
            </a:lvl2pPr>
            <a:lvl3pPr marL="0" indent="914400">
              <a:buSzTx/>
              <a:buFontTx/>
              <a:buNone/>
              <a:defRPr sz="2200" b="1">
                <a:solidFill>
                  <a:srgbClr val="107574"/>
                </a:solidFill>
              </a:defRPr>
            </a:lvl3pPr>
            <a:lvl4pPr marL="0" indent="1371600">
              <a:buSzTx/>
              <a:buFontTx/>
              <a:buNone/>
              <a:defRPr sz="2200" b="1">
                <a:solidFill>
                  <a:srgbClr val="107574"/>
                </a:solidFill>
              </a:defRPr>
            </a:lvl4pPr>
            <a:lvl5pPr marL="0" indent="1828800">
              <a:buSzTx/>
              <a:buFontTx/>
              <a:buNone/>
              <a:defRPr sz="2200" b="1">
                <a:solidFill>
                  <a:srgbClr val="107574"/>
                </a:solidFill>
              </a:defRPr>
            </a:lvl5pPr>
          </a:lstStyle>
          <a:p>
            <a:r>
              <a:t>Quote Author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2">
    <p:bg>
      <p:bgPr>
        <a:solidFill>
          <a:srgbClr val="2C3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Rectangle 6"/>
          <p:cNvSpPr/>
          <p:nvPr/>
        </p:nvSpPr>
        <p:spPr>
          <a:xfrm>
            <a:off x="0" y="1"/>
            <a:ext cx="12192000" cy="6858001"/>
          </a:xfrm>
          <a:prstGeom prst="rect">
            <a:avLst/>
          </a:prstGeom>
          <a:solidFill>
            <a:srgbClr val="1075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3" name="Click to edit Quote"/>
          <p:cNvSpPr txBox="1">
            <a:spLocks noGrp="1"/>
          </p:cNvSpPr>
          <p:nvPr>
            <p:ph type="title" hasCustomPrompt="1"/>
          </p:nvPr>
        </p:nvSpPr>
        <p:spPr>
          <a:xfrm>
            <a:off x="1499616" y="1344167"/>
            <a:ext cx="9198865" cy="3291842"/>
          </a:xfrm>
          <a:prstGeom prst="rect">
            <a:avLst/>
          </a:prstGeom>
        </p:spPr>
        <p:txBody>
          <a:bodyPr anchor="ctr"/>
          <a:lstStyle>
            <a:lvl1pPr marL="137160" indent="-137160">
              <a:lnSpc>
                <a:spcPct val="100000"/>
              </a:lnSpc>
              <a:defRPr sz="4000" b="0">
                <a:solidFill>
                  <a:srgbClr val="FFFFFF"/>
                </a:solidFill>
              </a:defRPr>
            </a:lvl1pPr>
          </a:lstStyle>
          <a:p>
            <a:r>
              <a:t>Click to edit Quote</a:t>
            </a:r>
          </a:p>
        </p:txBody>
      </p:sp>
      <p:sp>
        <p:nvSpPr>
          <p:cNvPr id="39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655064" y="5349240"/>
            <a:ext cx="9043417" cy="466345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2200" b="1">
                <a:solidFill>
                  <a:srgbClr val="FFFFFF"/>
                </a:solidFill>
              </a:defRPr>
            </a:lvl1pPr>
            <a:lvl2pPr marL="0" indent="457200">
              <a:buSzTx/>
              <a:buFontTx/>
              <a:buNone/>
              <a:defRPr sz="2200" b="1">
                <a:solidFill>
                  <a:srgbClr val="FFFFFF"/>
                </a:solidFill>
              </a:defRPr>
            </a:lvl2pPr>
            <a:lvl3pPr marL="0" indent="914400">
              <a:buSzTx/>
              <a:buFontTx/>
              <a:buNone/>
              <a:defRPr sz="2200" b="1">
                <a:solidFill>
                  <a:srgbClr val="FFFFFF"/>
                </a:solidFill>
              </a:defRPr>
            </a:lvl3pPr>
            <a:lvl4pPr marL="0" indent="1371600">
              <a:buSzTx/>
              <a:buFontTx/>
              <a:buNone/>
              <a:defRPr sz="2200" b="1">
                <a:solidFill>
                  <a:srgbClr val="FFFFFF"/>
                </a:solidFill>
              </a:defRPr>
            </a:lvl4pPr>
            <a:lvl5pPr marL="0" indent="1828800">
              <a:buSzTx/>
              <a:buFontTx/>
              <a:buNone/>
              <a:defRPr sz="2200" b="1">
                <a:solidFill>
                  <a:srgbClr val="FFFFFF"/>
                </a:solidFill>
              </a:defRPr>
            </a:lvl5pPr>
          </a:lstStyle>
          <a:p>
            <a:r>
              <a:t>Quote Author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Click to edit Quote"/>
          <p:cNvSpPr txBox="1">
            <a:spLocks noGrp="1"/>
          </p:cNvSpPr>
          <p:nvPr>
            <p:ph type="title" hasCustomPrompt="1"/>
          </p:nvPr>
        </p:nvSpPr>
        <p:spPr>
          <a:xfrm>
            <a:off x="612648" y="1234439"/>
            <a:ext cx="8961120" cy="3169922"/>
          </a:xfrm>
          <a:prstGeom prst="rect">
            <a:avLst/>
          </a:prstGeom>
        </p:spPr>
        <p:txBody>
          <a:bodyPr anchor="ctr"/>
          <a:lstStyle>
            <a:lvl1pPr marL="137160" indent="-137160">
              <a:lnSpc>
                <a:spcPct val="100000"/>
              </a:lnSpc>
              <a:defRPr sz="4400" b="0"/>
            </a:lvl1pPr>
          </a:lstStyle>
          <a:p>
            <a:r>
              <a:t>Click to edit Quote</a:t>
            </a:r>
          </a:p>
        </p:txBody>
      </p:sp>
      <p:sp>
        <p:nvSpPr>
          <p:cNvPr id="40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6650" y="5669279"/>
            <a:ext cx="8807118" cy="466345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2200" b="1">
                <a:solidFill>
                  <a:srgbClr val="107574"/>
                </a:solidFill>
              </a:defRPr>
            </a:lvl1pPr>
            <a:lvl2pPr marL="0" indent="457200">
              <a:buSzTx/>
              <a:buFontTx/>
              <a:buNone/>
              <a:defRPr sz="2200" b="1">
                <a:solidFill>
                  <a:srgbClr val="107574"/>
                </a:solidFill>
              </a:defRPr>
            </a:lvl2pPr>
            <a:lvl3pPr marL="0" indent="914400">
              <a:buSzTx/>
              <a:buFontTx/>
              <a:buNone/>
              <a:defRPr sz="2200" b="1">
                <a:solidFill>
                  <a:srgbClr val="107574"/>
                </a:solidFill>
              </a:defRPr>
            </a:lvl3pPr>
            <a:lvl4pPr marL="0" indent="1371600">
              <a:buSzTx/>
              <a:buFontTx/>
              <a:buNone/>
              <a:defRPr sz="2200" b="1">
                <a:solidFill>
                  <a:srgbClr val="107574"/>
                </a:solidFill>
              </a:defRPr>
            </a:lvl4pPr>
            <a:lvl5pPr marL="0" indent="1828800">
              <a:buSzTx/>
              <a:buFontTx/>
              <a:buNone/>
              <a:defRPr sz="2200" b="1">
                <a:solidFill>
                  <a:srgbClr val="107574"/>
                </a:solidFill>
              </a:defRPr>
            </a:lvl5pPr>
          </a:lstStyle>
          <a:p>
            <a:r>
              <a:t>Quote Author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Title Text"/>
          <p:cNvSpPr txBox="1">
            <a:spLocks noGrp="1"/>
          </p:cNvSpPr>
          <p:nvPr>
            <p:ph type="title"/>
          </p:nvPr>
        </p:nvSpPr>
        <p:spPr>
          <a:xfrm>
            <a:off x="612648" y="548640"/>
            <a:ext cx="10741153" cy="113225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775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3" name="Text Placeholder 10"/>
          <p:cNvSpPr>
            <a:spLocks noGrp="1"/>
          </p:cNvSpPr>
          <p:nvPr>
            <p:ph type="body" sz="half" idx="2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Title Text"/>
          <p:cNvSpPr txBox="1">
            <a:spLocks noGrp="1"/>
          </p:cNvSpPr>
          <p:nvPr>
            <p:ph type="title"/>
          </p:nvPr>
        </p:nvSpPr>
        <p:spPr>
          <a:xfrm>
            <a:off x="609600" y="547395"/>
            <a:ext cx="10745789" cy="114329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9600" y="1685735"/>
            <a:ext cx="5157788" cy="55983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SzTx/>
              <a:buFontTx/>
              <a:buNone/>
              <a:defRPr b="1" cap="all"/>
            </a:lvl1pPr>
            <a:lvl2pPr marL="0" indent="457200">
              <a:lnSpc>
                <a:spcPct val="90000"/>
              </a:lnSpc>
              <a:buSzTx/>
              <a:buFontTx/>
              <a:buNone/>
              <a:defRPr b="1" cap="all"/>
            </a:lvl2pPr>
            <a:lvl3pPr marL="0" indent="914400">
              <a:lnSpc>
                <a:spcPct val="90000"/>
              </a:lnSpc>
              <a:buSzTx/>
              <a:buFontTx/>
              <a:buNone/>
              <a:defRPr b="1" cap="all"/>
            </a:lvl3pPr>
            <a:lvl4pPr marL="0" indent="1371600">
              <a:lnSpc>
                <a:spcPct val="90000"/>
              </a:lnSpc>
              <a:buSzTx/>
              <a:buFontTx/>
              <a:buNone/>
              <a:defRPr b="1" cap="all"/>
            </a:lvl4pPr>
            <a:lvl5pPr marL="0" indent="1828800">
              <a:lnSpc>
                <a:spcPct val="90000"/>
              </a:lnSpc>
              <a:buSzTx/>
              <a:buFontTx/>
              <a:buNone/>
              <a:defRPr b="1" cap="all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3" name="Text Placeholder 10"/>
          <p:cNvSpPr>
            <a:spLocks noGrp="1"/>
          </p:cNvSpPr>
          <p:nvPr>
            <p:ph type="body" sz="half" idx="21"/>
          </p:nvPr>
        </p:nvSpPr>
        <p:spPr>
          <a:xfrm>
            <a:off x="609600" y="2387600"/>
            <a:ext cx="5157788" cy="37639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4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6172200" y="1685735"/>
            <a:ext cx="5183188" cy="559835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90000"/>
              </a:lnSpc>
              <a:buSzTx/>
              <a:buFontTx/>
              <a:buNone/>
              <a:defRPr b="1" cap="all"/>
            </a:pPr>
            <a:endParaRPr/>
          </a:p>
        </p:txBody>
      </p:sp>
      <p:sp>
        <p:nvSpPr>
          <p:cNvPr id="425" name="Text Placeholder 12"/>
          <p:cNvSpPr>
            <a:spLocks noGrp="1"/>
          </p:cNvSpPr>
          <p:nvPr>
            <p:ph type="body" sz="half" idx="23"/>
          </p:nvPr>
        </p:nvSpPr>
        <p:spPr>
          <a:xfrm>
            <a:off x="6172200" y="2387600"/>
            <a:ext cx="5183188" cy="37639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itle Text"/>
          <p:cNvSpPr txBox="1">
            <a:spLocks noGrp="1"/>
          </p:cNvSpPr>
          <p:nvPr>
            <p:ph type="title"/>
          </p:nvPr>
        </p:nvSpPr>
        <p:spPr>
          <a:xfrm>
            <a:off x="612648" y="553616"/>
            <a:ext cx="3595635" cy="175750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Title Text</a:t>
            </a:r>
          </a:p>
        </p:txBody>
      </p:sp>
      <p:sp>
        <p:nvSpPr>
          <p:cNvPr id="4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2648" y="2311120"/>
            <a:ext cx="3595635" cy="3993264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Title Text"/>
          <p:cNvSpPr txBox="1">
            <a:spLocks noGrp="1"/>
          </p:cNvSpPr>
          <p:nvPr>
            <p:ph type="title"/>
          </p:nvPr>
        </p:nvSpPr>
        <p:spPr>
          <a:xfrm>
            <a:off x="612648" y="557783"/>
            <a:ext cx="3595635" cy="221231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Title Text</a:t>
            </a:r>
          </a:p>
        </p:txBody>
      </p:sp>
      <p:sp>
        <p:nvSpPr>
          <p:cNvPr id="4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2648" y="2826136"/>
            <a:ext cx="3585587" cy="343464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9" name="Picture Placeholder 2"/>
          <p:cNvSpPr>
            <a:spLocks noGrp="1"/>
          </p:cNvSpPr>
          <p:nvPr>
            <p:ph type="pic" idx="21"/>
          </p:nvPr>
        </p:nvSpPr>
        <p:spPr>
          <a:xfrm>
            <a:off x="5063318" y="557783"/>
            <a:ext cx="6519082" cy="577900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clusio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Title Text"/>
          <p:cNvSpPr txBox="1">
            <a:spLocks noGrp="1"/>
          </p:cNvSpPr>
          <p:nvPr>
            <p:ph type="title"/>
          </p:nvPr>
        </p:nvSpPr>
        <p:spPr>
          <a:xfrm>
            <a:off x="614675" y="1847088"/>
            <a:ext cx="7342308" cy="113385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6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775" y="3594098"/>
            <a:ext cx="10890375" cy="274320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228600"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457200"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685800"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914400"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7168895" y="1129554"/>
            <a:ext cx="4361689" cy="3475236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168897" y="4731334"/>
            <a:ext cx="4206241" cy="118458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</a:lvl1pPr>
            <a:lvl2pPr marL="0" indent="457200">
              <a:buSzTx/>
              <a:buFontTx/>
              <a:buNone/>
            </a:lvl2pPr>
            <a:lvl3pPr marL="0" indent="914400">
              <a:buSzTx/>
              <a:buFontTx/>
              <a:buNone/>
            </a:lvl3pPr>
            <a:lvl4pPr marL="0" indent="1371600">
              <a:buSzTx/>
              <a:buFontTx/>
              <a:buNone/>
            </a:lvl4pPr>
            <a:lvl5pPr marL="0" indent="1828800">
              <a:buSzTx/>
              <a:buFont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Picture Placeholder 10"/>
          <p:cNvSpPr>
            <a:spLocks noGrp="1"/>
          </p:cNvSpPr>
          <p:nvPr>
            <p:ph type="pic" idx="21"/>
          </p:nvPr>
        </p:nvSpPr>
        <p:spPr>
          <a:xfrm>
            <a:off x="0" y="0"/>
            <a:ext cx="658495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clusion 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Title Text"/>
          <p:cNvSpPr txBox="1">
            <a:spLocks noGrp="1"/>
          </p:cNvSpPr>
          <p:nvPr>
            <p:ph type="title"/>
          </p:nvPr>
        </p:nvSpPr>
        <p:spPr>
          <a:xfrm>
            <a:off x="612647" y="1627317"/>
            <a:ext cx="8430767" cy="1842021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2775" y="3622673"/>
            <a:ext cx="8430639" cy="127961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228600"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457200"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685800"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914400"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Ph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365759" y="411480"/>
            <a:ext cx="4654298" cy="3739897"/>
          </a:xfrm>
          <a:prstGeom prst="rect">
            <a:avLst/>
          </a:prstGeom>
        </p:spPr>
        <p:txBody>
          <a:bodyPr/>
          <a:lstStyle>
            <a:lvl1pPr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5759" y="4873752"/>
            <a:ext cx="4206242" cy="138074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/>
            </a:lvl1pPr>
            <a:lvl2pPr marL="0" indent="457200">
              <a:buSzTx/>
              <a:buFontTx/>
              <a:buNone/>
              <a:defRPr sz="1800"/>
            </a:lvl2pPr>
            <a:lvl3pPr marL="0" indent="914400">
              <a:buSzTx/>
              <a:buFontTx/>
              <a:buNone/>
              <a:defRPr sz="1800"/>
            </a:lvl3pPr>
            <a:lvl4pPr marL="0" indent="1371600">
              <a:buSzTx/>
              <a:buFontTx/>
              <a:buNone/>
              <a:defRPr sz="1800"/>
            </a:lvl4pPr>
            <a:lvl5pPr marL="0" indent="1828800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Picture Placeholder 10"/>
          <p:cNvSpPr>
            <a:spLocks noGrp="1"/>
          </p:cNvSpPr>
          <p:nvPr>
            <p:ph type="pic" idx="21"/>
          </p:nvPr>
        </p:nvSpPr>
        <p:spPr>
          <a:xfrm>
            <a:off x="5596128" y="0"/>
            <a:ext cx="6595872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042508" y="6519994"/>
            <a:ext cx="231277" cy="2311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274320" y="1801367"/>
            <a:ext cx="7772401" cy="4572001"/>
          </a:xfrm>
          <a:prstGeom prst="rect">
            <a:avLst/>
          </a:prstGeom>
        </p:spPr>
        <p:txBody>
          <a:bodyPr anchor="b"/>
          <a:lstStyle>
            <a:lvl1pPr>
              <a:defRPr sz="74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 2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274320" y="1801367"/>
            <a:ext cx="7772401" cy="4572001"/>
          </a:xfrm>
          <a:prstGeom prst="rect">
            <a:avLst/>
          </a:prstGeom>
        </p:spPr>
        <p:txBody>
          <a:bodyPr anchor="b"/>
          <a:lstStyle>
            <a:lvl1pPr>
              <a:defRPr sz="74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65175" y="484631"/>
            <a:ext cx="7772401" cy="59436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457200"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914400"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1371600"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1828800"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612647" y="664108"/>
            <a:ext cx="8467559" cy="1554481"/>
          </a:xfrm>
          <a:prstGeom prst="rect">
            <a:avLst/>
          </a:prstGeom>
        </p:spPr>
        <p:txBody>
          <a:bodyPr anchor="b"/>
          <a:lstStyle>
            <a:lvl1pPr>
              <a:defRPr sz="4400"/>
            </a:lvl1pPr>
          </a:lstStyle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2647" y="2333860"/>
            <a:ext cx="8467559" cy="3689909"/>
          </a:xfrm>
          <a:prstGeom prst="rect">
            <a:avLst/>
          </a:prstGeom>
        </p:spPr>
        <p:txBody>
          <a:bodyPr/>
          <a:lstStyle>
            <a:lvl1pPr marL="457200" indent="-457200">
              <a:buFontTx/>
              <a:buAutoNum type="arabicPeriod"/>
              <a:defRPr sz="2400"/>
            </a:lvl1pPr>
            <a:lvl2pPr marL="777239" indent="-548639">
              <a:buFontTx/>
              <a:buAutoNum type="arabicPeriod"/>
              <a:defRPr sz="2400"/>
            </a:lvl2pPr>
            <a:lvl3pPr marL="914400" indent="-457200">
              <a:buFontTx/>
              <a:buAutoNum type="arabicPeriod"/>
              <a:defRPr sz="2400"/>
            </a:lvl3pPr>
            <a:lvl4pPr marL="1200150" indent="-514350">
              <a:buFontTx/>
              <a:buAutoNum type="arabicPeriod"/>
              <a:defRPr sz="2400"/>
            </a:lvl4pPr>
            <a:lvl5pPr marL="1502228" indent="-587828">
              <a:buFontTx/>
              <a:buAutoNum type="arabicPeriod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2648" y="548640"/>
            <a:ext cx="10653578" cy="1132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2647" y="1715531"/>
            <a:ext cx="10653580" cy="4593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30092" y="6519994"/>
            <a:ext cx="231278" cy="231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9pPr>
    </p:titleStyle>
    <p:bodyStyle>
      <a:lvl1pPr marL="228600" marR="0" indent="-2286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1pPr>
      <a:lvl2pPr marL="4826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2pPr>
      <a:lvl3pPr marL="742950" marR="0" indent="-28575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3pPr>
      <a:lvl4pPr marL="1012371" marR="0" indent="-326571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4pPr>
      <a:lvl5pPr marL="1295400" marR="0" indent="-381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5pPr>
      <a:lvl6pPr marL="25400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6pPr>
      <a:lvl7pPr marL="29972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7pPr>
      <a:lvl8pPr marL="34544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8pPr>
      <a:lvl9pPr marL="3911600" marR="0" indent="-254000" algn="l" defTabSz="91440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solidFill>
            <a:srgbClr val="000000"/>
          </a:solidFill>
          <a:uFillTx/>
          <a:latin typeface="Neue Haas Grotesk Text Pro"/>
          <a:ea typeface="Neue Haas Grotesk Text Pro"/>
          <a:cs typeface="Neue Haas Grotesk Text Pro"/>
          <a:sym typeface="Neue Haas Grotesk Text Pro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Neue Haas Grotesk Text Pr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itle 3"/>
          <p:cNvSpPr txBox="1">
            <a:spLocks noGrp="1"/>
          </p:cNvSpPr>
          <p:nvPr>
            <p:ph type="title"/>
          </p:nvPr>
        </p:nvSpPr>
        <p:spPr>
          <a:xfrm>
            <a:off x="365759" y="411479"/>
            <a:ext cx="4654298" cy="3739898"/>
          </a:xfrm>
          <a:prstGeom prst="rect">
            <a:avLst/>
          </a:prstGeom>
        </p:spPr>
        <p:txBody>
          <a:bodyPr/>
          <a:lstStyle/>
          <a:p>
            <a:pPr>
              <a:defRPr sz="8000"/>
            </a:pPr>
            <a:r>
              <a:t>Bridge</a:t>
            </a:r>
            <a:br/>
            <a:r>
              <a:t>Pattern</a:t>
            </a:r>
          </a:p>
        </p:txBody>
      </p:sp>
      <p:sp>
        <p:nvSpPr>
          <p:cNvPr id="488" name="Subtitle 4"/>
          <p:cNvSpPr txBox="1">
            <a:spLocks noGrp="1"/>
          </p:cNvSpPr>
          <p:nvPr>
            <p:ph type="body" sz="quarter" idx="1"/>
          </p:nvPr>
        </p:nvSpPr>
        <p:spPr>
          <a:xfrm>
            <a:off x="365759" y="4873752"/>
            <a:ext cx="5473067" cy="138074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Presented by Oleksandr Yuriichuk</a:t>
            </a:r>
          </a:p>
        </p:txBody>
      </p:sp>
      <p:grpSp>
        <p:nvGrpSpPr>
          <p:cNvPr id="491" name="Picture Placeholder 5"/>
          <p:cNvGrpSpPr/>
          <p:nvPr/>
        </p:nvGrpSpPr>
        <p:grpSpPr>
          <a:xfrm>
            <a:off x="5596128" y="0"/>
            <a:ext cx="6595872" cy="6858000"/>
            <a:chOff x="0" y="0"/>
            <a:chExt cx="6595871" cy="6858000"/>
          </a:xfrm>
        </p:grpSpPr>
        <p:sp>
          <p:nvSpPr>
            <p:cNvPr id="489" name="Rectangle"/>
            <p:cNvSpPr/>
            <p:nvPr/>
          </p:nvSpPr>
          <p:spPr>
            <a:xfrm>
              <a:off x="0" y="0"/>
              <a:ext cx="6595872" cy="6858000"/>
            </a:xfrm>
            <a:prstGeom prst="rect">
              <a:avLst/>
            </a:prstGeom>
            <a:blipFill rotWithShape="1">
              <a:blip r:embed="rId2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490" name="image9.jpeg" descr="image9.jpeg"/>
            <p:cNvPicPr>
              <a:picLocks noChangeAspect="1"/>
            </p:cNvPicPr>
            <p:nvPr/>
          </p:nvPicPr>
          <p:blipFill>
            <a:blip r:embed="rId3"/>
            <a:srcRect l="11528" r="11528"/>
            <a:stretch>
              <a:fillRect/>
            </a:stretch>
          </p:blipFill>
          <p:spPr>
            <a:xfrm>
              <a:off x="0" y="0"/>
              <a:ext cx="6595872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When to Use Bridge Pattern</a:t>
            </a:r>
          </a:p>
        </p:txBody>
      </p:sp>
      <p:sp>
        <p:nvSpPr>
          <p:cNvPr id="541" name="Content Placeholder 4"/>
          <p:cNvSpPr txBox="1">
            <a:spLocks noGrp="1"/>
          </p:cNvSpPr>
          <p:nvPr>
            <p:ph type="body" idx="1"/>
          </p:nvPr>
        </p:nvSpPr>
        <p:spPr>
          <a:xfrm>
            <a:off x="544535" y="920541"/>
            <a:ext cx="10583280" cy="5141541"/>
          </a:xfrm>
          <a:prstGeom prst="rect">
            <a:avLst/>
          </a:prstGeom>
        </p:spPr>
        <p:txBody>
          <a:bodyPr/>
          <a:lstStyle/>
          <a:p>
            <a:r>
              <a:t>When your class becomes too large because it handles different variants of some functionality (like supporting different database servers).</a:t>
            </a:r>
          </a:p>
          <a:p>
            <a:r>
              <a:t>When you need to extend a class independently in several different directions.</a:t>
            </a:r>
          </a:p>
          <a:p>
            <a:r>
              <a:t>When you need to switch between different implementations at runtime.</a:t>
            </a:r>
          </a:p>
          <a:p>
            <a:r>
              <a:t>When abstractions and implementations must be changed or extended independently.</a:t>
            </a:r>
          </a:p>
          <a:p>
            <a:r>
              <a:t>When you want to avoid tight coupling between your classes.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" grpId="1" build="p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ontent Placeholder 4"/>
          <p:cNvSpPr txBox="1">
            <a:spLocks noGrp="1"/>
          </p:cNvSpPr>
          <p:nvPr>
            <p:ph type="body" sz="half" idx="1"/>
          </p:nvPr>
        </p:nvSpPr>
        <p:spPr>
          <a:xfrm>
            <a:off x="493451" y="350105"/>
            <a:ext cx="7888607" cy="359199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/>
            </a:pPr>
            <a:r>
              <a:t>Pros:</a:t>
            </a:r>
          </a:p>
          <a:p>
            <a:pPr>
              <a:defRPr sz="2000"/>
            </a:pPr>
            <a:r>
              <a:t>Prevents class explosion by avoiding direct combinations.</a:t>
            </a:r>
          </a:p>
          <a:p>
            <a:pPr>
              <a:defRPr sz="2000"/>
            </a:pPr>
            <a:r>
              <a:t>Easier to maintain because of clear separation.</a:t>
            </a:r>
          </a:p>
          <a:p>
            <a:pPr>
              <a:defRPr sz="2000"/>
            </a:pPr>
            <a:r>
              <a:t>The client code works with high-level abstractions and doesn't depend on the implementation details.</a:t>
            </a:r>
          </a:p>
          <a:p>
            <a:pPr>
              <a:defRPr sz="2000"/>
            </a:pPr>
            <a:r>
              <a:t>Open/Closed Principle. </a:t>
            </a:r>
          </a:p>
          <a:p>
            <a:pPr>
              <a:defRPr sz="2000"/>
            </a:pPr>
            <a:r>
              <a:t>Single Responsibility Principle. </a:t>
            </a:r>
          </a:p>
        </p:txBody>
      </p:sp>
      <p:sp>
        <p:nvSpPr>
          <p:cNvPr id="544" name="Content Placeholder 4"/>
          <p:cNvSpPr txBox="1"/>
          <p:nvPr/>
        </p:nvSpPr>
        <p:spPr>
          <a:xfrm>
            <a:off x="538321" y="3967688"/>
            <a:ext cx="7797167" cy="2014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400" b="1"/>
            </a:pPr>
            <a:r>
              <a:t>Cons:</a:t>
            </a:r>
          </a:p>
          <a:p>
            <a:pPr marL="457200" indent="-457200">
              <a:lnSpc>
                <a:spcPct val="120000"/>
              </a:lnSpc>
              <a:spcBef>
                <a:spcPts val="1000"/>
              </a:spcBef>
              <a:buSzPct val="100000"/>
              <a:buAutoNum type="arabicPeriod"/>
              <a:defRPr sz="2000"/>
            </a:pPr>
            <a:r>
              <a:t>Code structure becomes slightly more complex initially.</a:t>
            </a:r>
          </a:p>
          <a:p>
            <a:pPr marL="457200" indent="-457200">
              <a:lnSpc>
                <a:spcPct val="120000"/>
              </a:lnSpc>
              <a:spcBef>
                <a:spcPts val="1000"/>
              </a:spcBef>
              <a:buSzPct val="100000"/>
              <a:buAutoNum type="arabicPeriod"/>
              <a:defRPr sz="2000"/>
            </a:pPr>
            <a:r>
              <a:t>Isn't useful for small, simple applications</a:t>
            </a:r>
            <a:endParaRPr sz="240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Related Patterns</a:t>
            </a:r>
          </a:p>
        </p:txBody>
      </p:sp>
      <p:sp>
        <p:nvSpPr>
          <p:cNvPr id="547" name="Content Placeholder 4"/>
          <p:cNvSpPr txBox="1">
            <a:spLocks noGrp="1"/>
          </p:cNvSpPr>
          <p:nvPr>
            <p:ph type="body" idx="1"/>
          </p:nvPr>
        </p:nvSpPr>
        <p:spPr>
          <a:xfrm>
            <a:off x="544535" y="920541"/>
            <a:ext cx="10583280" cy="5141541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Adapter</a:t>
            </a:r>
          </a:p>
          <a:p>
            <a:pPr marL="685800" lvl="1" indent="-457200">
              <a:spcBef>
                <a:spcPts val="500"/>
              </a:spcBef>
              <a:buFont typeface="Courier New"/>
              <a:buChar char="o"/>
              <a:defRPr sz="2000"/>
            </a:pPr>
            <a:r>
              <a:t>"</a:t>
            </a:r>
            <a:r>
              <a:rPr b="1"/>
              <a:t>Adapter you apply when you have a problem; Bridge pattern you use to avoid that kind of problem.</a:t>
            </a:r>
            <a:r>
              <a:t>"</a:t>
            </a:r>
          </a:p>
          <a:p>
            <a:pPr>
              <a:defRPr b="1"/>
            </a:pPr>
            <a:r>
              <a:t>Strategy:</a:t>
            </a:r>
            <a:r>
              <a:rPr b="0"/>
              <a:t> Lets you select behavior dynamically at runtime.</a:t>
            </a:r>
          </a:p>
          <a:p>
            <a:pPr>
              <a:defRPr b="1"/>
            </a:pPr>
            <a:r>
              <a:t>Abstract Factory:</a:t>
            </a:r>
            <a:r>
              <a:rPr b="0"/>
              <a:t> Creates families of related objects without specifying their concrete classes.</a:t>
            </a:r>
          </a:p>
          <a:p>
            <a:pPr>
              <a:defRPr b="1"/>
            </a:pPr>
            <a:r>
              <a:t>Builder (with Bridge):</a:t>
            </a:r>
            <a:r>
              <a:rPr b="0"/>
              <a:t> </a:t>
            </a:r>
          </a:p>
          <a:p>
            <a:pPr marL="0" indent="0">
              <a:buSzTx/>
              <a:buNone/>
            </a:pPr>
            <a:r>
              <a:t> Director = Abstraction</a:t>
            </a:r>
          </a:p>
          <a:p>
            <a:pPr marL="0" indent="0">
              <a:buSzTx/>
              <a:buNone/>
            </a:pPr>
            <a:r>
              <a:t> Builders = Implementations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" grpId="1" build="p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itle 3"/>
          <p:cNvSpPr txBox="1">
            <a:spLocks noGrp="1"/>
          </p:cNvSpPr>
          <p:nvPr>
            <p:ph type="title"/>
          </p:nvPr>
        </p:nvSpPr>
        <p:spPr>
          <a:xfrm>
            <a:off x="365760" y="2629367"/>
            <a:ext cx="4560643" cy="1602893"/>
          </a:xfrm>
          <a:prstGeom prst="rect">
            <a:avLst/>
          </a:prstGeom>
        </p:spPr>
        <p:txBody>
          <a:bodyPr/>
          <a:lstStyle/>
          <a:p>
            <a:pPr defTabSz="740663">
              <a:defRPr sz="3564"/>
            </a:pPr>
            <a:r>
              <a:t>Thank you for your attention!</a:t>
            </a:r>
            <a:br/>
            <a:endParaRPr/>
          </a:p>
        </p:txBody>
      </p:sp>
      <p:grpSp>
        <p:nvGrpSpPr>
          <p:cNvPr id="552" name="Picture Placeholder 5"/>
          <p:cNvGrpSpPr/>
          <p:nvPr/>
        </p:nvGrpSpPr>
        <p:grpSpPr>
          <a:xfrm>
            <a:off x="5596128" y="0"/>
            <a:ext cx="6595872" cy="6858000"/>
            <a:chOff x="0" y="0"/>
            <a:chExt cx="6595871" cy="6858000"/>
          </a:xfrm>
        </p:grpSpPr>
        <p:sp>
          <p:nvSpPr>
            <p:cNvPr id="550" name="Rectangle"/>
            <p:cNvSpPr/>
            <p:nvPr/>
          </p:nvSpPr>
          <p:spPr>
            <a:xfrm>
              <a:off x="0" y="0"/>
              <a:ext cx="6595872" cy="6858000"/>
            </a:xfrm>
            <a:prstGeom prst="rect">
              <a:avLst/>
            </a:prstGeom>
            <a:blipFill rotWithShape="1">
              <a:blip r:embed="rId2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551" name="image9.jpeg" descr="image9.jpeg"/>
            <p:cNvPicPr>
              <a:picLocks noChangeAspect="1"/>
            </p:cNvPicPr>
            <p:nvPr/>
          </p:nvPicPr>
          <p:blipFill>
            <a:blip r:embed="rId3"/>
            <a:srcRect l="11528" r="11528"/>
            <a:stretch>
              <a:fillRect/>
            </a:stretch>
          </p:blipFill>
          <p:spPr>
            <a:xfrm>
              <a:off x="0" y="0"/>
              <a:ext cx="6595872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53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365759" y="4873752"/>
            <a:ext cx="4206242" cy="1380745"/>
          </a:xfrm>
          <a:prstGeom prst="rect">
            <a:avLst/>
          </a:prstGeom>
        </p:spPr>
        <p:txBody>
          <a:bodyPr/>
          <a:lstStyle>
            <a:lvl1pPr>
              <a:defRPr sz="4000" b="1"/>
            </a:lvl1pPr>
          </a:lstStyle>
          <a:p>
            <a:r>
              <a:t>Q &amp; A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Motivation: "Spotlight" App</a:t>
            </a:r>
          </a:p>
        </p:txBody>
      </p:sp>
      <p:sp>
        <p:nvSpPr>
          <p:cNvPr id="49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178323" y="2614468"/>
            <a:ext cx="4611725" cy="194246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2000"/>
            </a:pPr>
            <a:r>
              <a:t>Our app needs to display each resource (Person, Product, Event) using various formats, such as </a:t>
            </a:r>
            <a:br/>
            <a:r>
              <a:t>Long-form and Short-form views.</a:t>
            </a:r>
          </a:p>
        </p:txBody>
      </p:sp>
      <p:grpSp>
        <p:nvGrpSpPr>
          <p:cNvPr id="504" name="Group 12"/>
          <p:cNvGrpSpPr/>
          <p:nvPr/>
        </p:nvGrpSpPr>
        <p:grpSpPr>
          <a:xfrm>
            <a:off x="1185434" y="3454246"/>
            <a:ext cx="4335487" cy="2874611"/>
            <a:chOff x="0" y="0"/>
            <a:chExt cx="4335486" cy="2874610"/>
          </a:xfrm>
        </p:grpSpPr>
        <p:grpSp>
          <p:nvGrpSpPr>
            <p:cNvPr id="499" name="Group 11"/>
            <p:cNvGrpSpPr/>
            <p:nvPr/>
          </p:nvGrpSpPr>
          <p:grpSpPr>
            <a:xfrm>
              <a:off x="0" y="0"/>
              <a:ext cx="1834276" cy="2874611"/>
              <a:chOff x="0" y="0"/>
              <a:chExt cx="1834275" cy="2874610"/>
            </a:xfrm>
          </p:grpSpPr>
          <p:sp>
            <p:nvSpPr>
              <p:cNvPr id="495" name="Rectangle: Rounded Corners 7"/>
              <p:cNvSpPr/>
              <p:nvPr/>
            </p:nvSpPr>
            <p:spPr>
              <a:xfrm>
                <a:off x="0" y="0"/>
                <a:ext cx="1834276" cy="2874611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 cap="flat">
                <a:solidFill>
                  <a:srgbClr val="09424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96" name="TextBox 8"/>
              <p:cNvSpPr txBox="1"/>
              <p:nvPr/>
            </p:nvSpPr>
            <p:spPr>
              <a:xfrm>
                <a:off x="232799" y="68443"/>
                <a:ext cx="1369594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/>
                </a:lvl1pPr>
              </a:lstStyle>
              <a:p>
                <a:r>
                  <a:t>Long form view</a:t>
                </a:r>
              </a:p>
            </p:txBody>
          </p:sp>
          <p:sp>
            <p:nvSpPr>
              <p:cNvPr id="497" name="TextBox 9"/>
              <p:cNvSpPr txBox="1"/>
              <p:nvPr/>
            </p:nvSpPr>
            <p:spPr>
              <a:xfrm>
                <a:off x="269301" y="1336922"/>
                <a:ext cx="1415223" cy="14884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>
                  <a:defRPr sz="800" b="1"/>
                </a:pPr>
                <a:r>
                  <a:t>Lorem Ipsum is simply dummy text of the printing and typesetting industry. Lorem Ipsum has been the industry's standard dummy text ever since the 1500s, when an unknown printer took a galley of type and scrambled it to make a type specimen book</a:t>
                </a:r>
                <a:r>
                  <a:rPr b="0"/>
                  <a:t>.</a:t>
                </a:r>
              </a:p>
            </p:txBody>
          </p:sp>
          <p:pic>
            <p:nvPicPr>
              <p:cNvPr id="498" name="Picture 10" descr="Picture 10"/>
              <p:cNvPicPr>
                <a:picLocks noChangeAspect="1"/>
              </p:cNvPicPr>
              <p:nvPr/>
            </p:nvPicPr>
            <p:blipFill>
              <a:blip r:embed="rId2"/>
              <a:srcRect l="8652" t="18937" r="8486" b="18011"/>
              <a:stretch>
                <a:fillRect/>
              </a:stretch>
            </p:blipFill>
            <p:spPr>
              <a:xfrm>
                <a:off x="243657" y="332634"/>
                <a:ext cx="1387876" cy="10269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503" name="Group 16"/>
            <p:cNvGrpSpPr/>
            <p:nvPr/>
          </p:nvGrpSpPr>
          <p:grpSpPr>
            <a:xfrm>
              <a:off x="2501211" y="607307"/>
              <a:ext cx="1834276" cy="1533127"/>
              <a:chOff x="0" y="0"/>
              <a:chExt cx="1834275" cy="1533125"/>
            </a:xfrm>
          </p:grpSpPr>
          <p:sp>
            <p:nvSpPr>
              <p:cNvPr id="500" name="Rectangle: Rounded Corners 13"/>
              <p:cNvSpPr/>
              <p:nvPr/>
            </p:nvSpPr>
            <p:spPr>
              <a:xfrm>
                <a:off x="0" y="0"/>
                <a:ext cx="1834276" cy="153312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 cap="flat">
                <a:solidFill>
                  <a:srgbClr val="09424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01" name="TextBox 14"/>
              <p:cNvSpPr txBox="1"/>
              <p:nvPr/>
            </p:nvSpPr>
            <p:spPr>
              <a:xfrm>
                <a:off x="219110" y="0"/>
                <a:ext cx="1369594" cy="269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sz="1200" b="1"/>
                </a:lvl1pPr>
              </a:lstStyle>
              <a:p>
                <a:r>
                  <a:t>Short form view</a:t>
                </a:r>
              </a:p>
            </p:txBody>
          </p:sp>
          <p:pic>
            <p:nvPicPr>
              <p:cNvPr id="502" name="Picture 15" descr="Picture 15"/>
              <p:cNvPicPr>
                <a:picLocks noChangeAspect="1"/>
              </p:cNvPicPr>
              <p:nvPr/>
            </p:nvPicPr>
            <p:blipFill>
              <a:blip r:embed="rId2"/>
              <a:srcRect l="8652" t="18937" r="8486" b="18011"/>
              <a:stretch>
                <a:fillRect/>
              </a:stretch>
            </p:blipFill>
            <p:spPr>
              <a:xfrm>
                <a:off x="243657" y="332635"/>
                <a:ext cx="1387876" cy="10269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511" name="Group 6"/>
          <p:cNvGrpSpPr/>
          <p:nvPr/>
        </p:nvGrpSpPr>
        <p:grpSpPr>
          <a:xfrm>
            <a:off x="658104" y="909284"/>
            <a:ext cx="6190689" cy="2312300"/>
            <a:chOff x="0" y="0"/>
            <a:chExt cx="6190688" cy="2312300"/>
          </a:xfrm>
        </p:grpSpPr>
        <p:pic>
          <p:nvPicPr>
            <p:cNvPr id="505" name="Picture 3" descr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625982" cy="20067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6" name="Picture 4" descr="Picture 4"/>
            <p:cNvPicPr>
              <a:picLocks noChangeAspect="1"/>
            </p:cNvPicPr>
            <p:nvPr/>
          </p:nvPicPr>
          <p:blipFill>
            <a:blip r:embed="rId4"/>
            <a:srcRect l="12943" r="11900" b="251"/>
            <a:stretch>
              <a:fillRect/>
            </a:stretch>
          </p:blipFill>
          <p:spPr>
            <a:xfrm>
              <a:off x="1869371" y="2161"/>
              <a:ext cx="1964304" cy="20058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7" name="Picture 5" descr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72612" y="2444"/>
              <a:ext cx="2118077" cy="20052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8" name="TextBox 17"/>
            <p:cNvSpPr txBox="1"/>
            <p:nvPr/>
          </p:nvSpPr>
          <p:spPr>
            <a:xfrm>
              <a:off x="55126" y="2004960"/>
              <a:ext cx="1528812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400" b="1"/>
              </a:lvl1pPr>
            </a:lstStyle>
            <a:p>
              <a:r>
                <a:t>Person</a:t>
              </a:r>
            </a:p>
          </p:txBody>
        </p:sp>
        <p:sp>
          <p:nvSpPr>
            <p:cNvPr id="509" name="TextBox 18"/>
            <p:cNvSpPr txBox="1"/>
            <p:nvPr/>
          </p:nvSpPr>
          <p:spPr>
            <a:xfrm>
              <a:off x="1917156" y="2004960"/>
              <a:ext cx="1866843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400" b="1"/>
              </a:lvl1pPr>
            </a:lstStyle>
            <a:p>
              <a:r>
                <a:t>Product</a:t>
              </a:r>
            </a:p>
          </p:txBody>
        </p:sp>
        <p:sp>
          <p:nvSpPr>
            <p:cNvPr id="510" name="TextBox 19"/>
            <p:cNvSpPr txBox="1"/>
            <p:nvPr/>
          </p:nvSpPr>
          <p:spPr>
            <a:xfrm>
              <a:off x="4111487" y="2004960"/>
              <a:ext cx="2032993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sz="1400" b="1"/>
              </a:lvl1pPr>
            </a:lstStyle>
            <a:p>
              <a:r>
                <a:t>Event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3" build="p" animBg="1" advAuto="0"/>
      <p:bldP spid="504" grpId="2" animBg="1" advAuto="0"/>
      <p:bldP spid="511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Code example (without Bridge)</a:t>
            </a:r>
          </a:p>
        </p:txBody>
      </p:sp>
      <p:sp>
        <p:nvSpPr>
          <p:cNvPr id="514" name="TextBox 5"/>
          <p:cNvSpPr txBox="1"/>
          <p:nvPr/>
        </p:nvSpPr>
        <p:spPr>
          <a:xfrm>
            <a:off x="601472" y="1268377"/>
            <a:ext cx="3193832" cy="4223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PersonLongFormView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FullName; //</a:t>
            </a:r>
            <a:r>
              <a:rPr>
                <a:solidFill>
                  <a:srgbClr val="54790D"/>
                </a:solidFill>
              </a:rPr>
              <a:t>"Nikola Tesla"</a:t>
            </a: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Photo; //</a:t>
            </a:r>
            <a:r>
              <a:rPr>
                <a:solidFill>
                  <a:srgbClr val="54790D"/>
                </a:solidFill>
              </a:rPr>
              <a:t>"tesla.jpg"</a:t>
            </a: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Biography; //</a:t>
            </a:r>
            <a:r>
              <a:rPr>
                <a:solidFill>
                  <a:srgbClr val="54790D"/>
                </a:solidFill>
              </a:rPr>
              <a:t>"Nikola Tesla was a famous inventor..."</a:t>
            </a: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2F3337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  <a:br>
              <a:rPr>
                <a:solidFill>
                  <a:srgbClr val="2F3337"/>
                </a:solidFill>
              </a:rPr>
            </a:br>
            <a:r>
              <a:rPr>
                <a:solidFill>
                  <a:srgbClr val="2F3337"/>
                </a:solidFill>
              </a:rPr>
              <a:t>  Console.WriteLine(FullName);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  Console.WriteLine(Photo);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  Console.WriteLine(Biography);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} </a:t>
            </a:r>
            <a:br/>
            <a:endParaRPr/>
          </a:p>
          <a:p>
            <a:pPr>
              <a:defRPr sz="1100"/>
            </a:pPr>
            <a:endParaRPr/>
          </a:p>
          <a:p>
            <a:pPr>
              <a:defRPr sz="1100"/>
            </a:pPr>
            <a:endParaRPr/>
          </a:p>
          <a:p>
            <a:pPr>
              <a:defRPr sz="1100"/>
            </a:pPr>
            <a:br/>
            <a:r>
              <a:rPr>
                <a:solidFill>
                  <a:srgbClr val="015692"/>
                </a:solidFill>
              </a:rP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PersonShortFormView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FullName; //</a:t>
            </a:r>
            <a:r>
              <a:rPr>
                <a:solidFill>
                  <a:srgbClr val="54790D"/>
                </a:solidFill>
              </a:rPr>
              <a:t>"Nikola Tesla"</a:t>
            </a: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Photo; //</a:t>
            </a:r>
            <a:r>
              <a:rPr>
                <a:solidFill>
                  <a:srgbClr val="54790D"/>
                </a:solidFill>
              </a:rPr>
              <a:t>"tesla.jpg"</a:t>
            </a: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2F3337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  Console.WriteLine(FullName);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  Console.WriteLine(Photo);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15" name="TextBox 8"/>
          <p:cNvSpPr txBox="1"/>
          <p:nvPr/>
        </p:nvSpPr>
        <p:spPr>
          <a:xfrm>
            <a:off x="4043704" y="1270202"/>
            <a:ext cx="3454826" cy="4052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ProductLongFormView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ProductName; //</a:t>
            </a:r>
            <a:r>
              <a:rPr>
                <a:solidFill>
                  <a:srgbClr val="54790D"/>
                </a:solidFill>
              </a:rPr>
              <a:t>"iPhone"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//</a:t>
            </a:r>
            <a:r>
              <a:rPr>
                <a:solidFill>
                  <a:srgbClr val="54790D"/>
                </a:solidFill>
              </a:rPr>
              <a:t>"iphone.jpg"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Description; //</a:t>
            </a:r>
            <a:r>
              <a:rPr>
                <a:solidFill>
                  <a:srgbClr val="54790D"/>
                </a:solidFill>
              </a:rPr>
              <a:t>"The iPhone is a revolutionary smartphone designed by Apple..."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  Console.WriteLine(ProductName);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  Console.WriteLine(Image);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  Console.WriteLine(Description);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}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ProductShortFormView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ProductName; //</a:t>
            </a:r>
            <a:r>
              <a:rPr>
                <a:solidFill>
                  <a:srgbClr val="54790D"/>
                </a:solidFill>
              </a:rPr>
              <a:t>"iPhone"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//</a:t>
            </a:r>
            <a:r>
              <a:rPr>
                <a:solidFill>
                  <a:srgbClr val="54790D"/>
                </a:solidFill>
              </a:rPr>
              <a:t>"iphone.jpg"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/>
            </a:pP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  Console.WriteLine(ProductName);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  Console.WriteLine(Image);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16" name="TextBox 9"/>
          <p:cNvSpPr txBox="1"/>
          <p:nvPr/>
        </p:nvSpPr>
        <p:spPr>
          <a:xfrm>
            <a:off x="7593622" y="1270202"/>
            <a:ext cx="4034312" cy="3887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EventLongFormView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EventName; //</a:t>
            </a:r>
            <a:r>
              <a:rPr>
                <a:solidFill>
                  <a:srgbClr val="54790D"/>
                </a:solidFill>
              </a:rPr>
              <a:t>"Nobel Prize Ceremony 1921"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//</a:t>
            </a:r>
            <a:r>
              <a:rPr>
                <a:solidFill>
                  <a:srgbClr val="54790D"/>
                </a:solidFill>
              </a:rPr>
              <a:t>"nobel1921.jpg"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Details; //</a:t>
            </a:r>
            <a:r>
              <a:rPr>
                <a:solidFill>
                  <a:srgbClr val="54790D"/>
                </a:solidFill>
              </a:rPr>
              <a:t>"Event awarding Einstein Nobel Prize..."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  Console.WriteLine(EventName);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  Console.WriteLine(Image);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  Console.WriteLine(Details);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}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/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  <a:latin typeface="Consolas"/>
                <a:ea typeface="Consolas"/>
                <a:cs typeface="Consolas"/>
                <a:sym typeface="Consolas"/>
              </a:rPr>
              <a:t>EventShortFormView</a:t>
            </a:r>
            <a:r>
              <a:rPr>
                <a:solidFill>
                  <a:srgbClr val="2F3337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>
                <a:solidFill>
                  <a:srgbClr val="2F3337"/>
                </a:solidFill>
              </a:rPr>
              <a:t>{ </a:t>
            </a: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EventName; //</a:t>
            </a:r>
            <a:r>
              <a:rPr>
                <a:solidFill>
                  <a:srgbClr val="54790D"/>
                </a:solidFill>
              </a:rPr>
              <a:t>"Nobel Prize Ceremony 1921"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//</a:t>
            </a:r>
            <a:r>
              <a:rPr>
                <a:solidFill>
                  <a:srgbClr val="54790D"/>
                </a:solidFill>
              </a:rPr>
              <a:t>"nobel1921.jpg"</a:t>
            </a: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lnSpc>
                <a:spcPts val="1300"/>
              </a:lnSpc>
              <a:defRPr sz="11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  Console.WriteLine(EventName);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  Console.WriteLine(Image);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lnSpc>
                <a:spcPts val="1300"/>
              </a:lnSpc>
              <a:defRPr sz="1100">
                <a:solidFill>
                  <a:srgbClr val="2F3337"/>
                </a:solidFill>
              </a:defRPr>
            </a:pPr>
            <a: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" grpId="1" animBg="1" advAuto="0"/>
      <p:bldP spid="515" grpId="2" animBg="1" advAuto="0"/>
      <p:bldP spid="516" grpId="3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Complexity Without Bridge</a:t>
            </a:r>
          </a:p>
        </p:txBody>
      </p:sp>
      <p:sp>
        <p:nvSpPr>
          <p:cNvPr id="519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569309" y="911099"/>
            <a:ext cx="10284940" cy="804734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Number of Views × Number of Resources = Total number of classes</a:t>
            </a:r>
          </a:p>
        </p:txBody>
      </p:sp>
      <p:sp>
        <p:nvSpPr>
          <p:cNvPr id="520" name="TextBox 4"/>
          <p:cNvSpPr txBox="1"/>
          <p:nvPr/>
        </p:nvSpPr>
        <p:spPr>
          <a:xfrm>
            <a:off x="613989" y="2043428"/>
            <a:ext cx="10403170" cy="2737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/>
            </a:pPr>
            <a:r>
              <a:t>Example clearly demonstrate: </a:t>
            </a:r>
          </a:p>
          <a:p>
            <a:pPr marL="285750" indent="-285750">
              <a:buSzPct val="100000"/>
              <a:buFont typeface="Arial"/>
              <a:buChar char="•"/>
              <a:defRPr sz="2200"/>
            </a:pPr>
            <a:r>
              <a:t>4 Views (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LongFormView</a:t>
            </a:r>
            <a:r>
              <a:t>,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ShortFormView</a:t>
            </a:r>
            <a:r>
              <a:t>,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ScrollableView</a:t>
            </a:r>
            <a:r>
              <a:t>, </a:t>
            </a:r>
            <a:r>
              <a:rPr>
                <a:latin typeface="Consolas"/>
                <a:ea typeface="Consolas"/>
                <a:cs typeface="Consolas"/>
                <a:sym typeface="Consolas"/>
              </a:rPr>
              <a:t>PopupView</a:t>
            </a:r>
            <a:r>
              <a:t>)</a:t>
            </a:r>
          </a:p>
          <a:p>
            <a:pPr marL="285750" indent="-285750">
              <a:buSzPct val="100000"/>
              <a:buFont typeface="Arial"/>
              <a:buChar char="•"/>
              <a:defRPr sz="2200"/>
            </a:pPr>
            <a:r>
              <a:t>3 Resources (Person, Product, Event)</a:t>
            </a:r>
          </a:p>
          <a:p>
            <a:pPr marL="285750" indent="-285750">
              <a:buSzPct val="100000"/>
              <a:buFont typeface="Arial"/>
              <a:buChar char="•"/>
              <a:defRPr sz="2200" b="1"/>
            </a:pPr>
            <a:r>
              <a:t>4 × 3 = 12 classes</a:t>
            </a:r>
          </a:p>
          <a:p>
            <a:pPr marL="285750" indent="-285750">
              <a:buSzPct val="100000"/>
              <a:buFont typeface="Arial"/>
              <a:buChar char="•"/>
              <a:defRPr sz="2200" b="1"/>
            </a:pPr>
            <a:endParaRPr/>
          </a:p>
          <a:p>
            <a:pPr>
              <a:defRPr sz="2200"/>
            </a:pPr>
            <a:r>
              <a:t>If we scale further:</a:t>
            </a:r>
          </a:p>
          <a:p>
            <a:pPr>
              <a:defRPr sz="2200"/>
            </a:pPr>
            <a:r>
              <a:t>10 Views × 10 Resources = </a:t>
            </a:r>
            <a:r>
              <a:rPr b="1"/>
              <a:t>100 classes </a:t>
            </a:r>
            <a:r>
              <a:t>🤯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1" build="p" animBg="1" advAuto="0"/>
      <p:bldP spid="520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Bridge Pattern</a:t>
            </a:r>
          </a:p>
        </p:txBody>
      </p:sp>
      <p:sp>
        <p:nvSpPr>
          <p:cNvPr id="523" name="TextBox 7"/>
          <p:cNvSpPr txBox="1"/>
          <p:nvPr/>
        </p:nvSpPr>
        <p:spPr>
          <a:xfrm>
            <a:off x="590004" y="939609"/>
            <a:ext cx="10324471" cy="1196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/>
            </a:pPr>
            <a:r>
              <a:t>Intent</a:t>
            </a:r>
            <a:r>
              <a:rPr b="0"/>
              <a:t>: Decouple an abstraction from its implementation so that the two can vary independently. </a:t>
            </a:r>
            <a:r>
              <a:rPr b="0" i="1"/>
              <a:t>(from GOF)</a:t>
            </a:r>
            <a:endParaRPr i="1"/>
          </a:p>
        </p:txBody>
      </p:sp>
      <p:pic>
        <p:nvPicPr>
          <p:cNvPr id="524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88" y="2161775"/>
            <a:ext cx="10745331" cy="39143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1" animBg="1" advAuto="0"/>
      <p:bldP spid="524" grpId="2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Bridge Pattern: "Spotlight" App</a:t>
            </a:r>
          </a:p>
        </p:txBody>
      </p:sp>
      <p:pic>
        <p:nvPicPr>
          <p:cNvPr id="527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49" y="887015"/>
            <a:ext cx="10069511" cy="52982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Solution with Bridge Pattern</a:t>
            </a:r>
          </a:p>
        </p:txBody>
      </p:sp>
      <p:sp>
        <p:nvSpPr>
          <p:cNvPr id="530" name="TextBox 7"/>
          <p:cNvSpPr txBox="1"/>
          <p:nvPr/>
        </p:nvSpPr>
        <p:spPr>
          <a:xfrm>
            <a:off x="783528" y="906196"/>
            <a:ext cx="3498618" cy="204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abstract</a:t>
            </a:r>
            <a:r>
              <a:rPr>
                <a:solidFill>
                  <a:srgbClr val="2F3337"/>
                </a:solidFill>
              </a:rPr>
              <a:t> </a:t>
            </a: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View</a:t>
            </a:r>
            <a:r>
              <a:rPr>
                <a:solidFill>
                  <a:srgbClr val="2F3337"/>
                </a:solidFill>
              </a:rPr>
              <a:t> {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 protected</a:t>
            </a:r>
            <a:r>
              <a:rPr>
                <a:solidFill>
                  <a:srgbClr val="2F3337"/>
                </a:solidFill>
              </a:rPr>
              <a:t> IResource resource;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View</a:t>
            </a:r>
            <a:r>
              <a:rPr>
                <a:solidFill>
                  <a:srgbClr val="2F3337"/>
                </a:solidFill>
              </a:rPr>
              <a:t>(IResource res) { resource = res; }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abstract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endParaRPr/>
          </a:p>
          <a:p>
            <a:pPr>
              <a:defRPr sz="1200">
                <a:solidFill>
                  <a:srgbClr val="015692"/>
                </a:solidFill>
              </a:defRPr>
            </a:pPr>
            <a:r>
              <a:t>interface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IResource</a:t>
            </a:r>
            <a:r>
              <a:rPr>
                <a:solidFill>
                  <a:srgbClr val="2F3337"/>
                </a:solidFill>
              </a:rPr>
              <a:t> { </a:t>
            </a:r>
          </a:p>
          <a:p>
            <a:pPr>
              <a:defRPr sz="1200">
                <a:solidFill>
                  <a:srgbClr val="B75501"/>
                </a:solidFill>
              </a:defRPr>
            </a:pPr>
            <a:r>
              <a:t> string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t>getTitle</a:t>
            </a:r>
            <a:r>
              <a:rPr>
                <a:solidFill>
                  <a:srgbClr val="2F3337"/>
                </a:solidFill>
              </a:rPr>
              <a:t>(); </a:t>
            </a:r>
          </a:p>
          <a:p>
            <a:pPr>
              <a:defRPr sz="1200">
                <a:solidFill>
                  <a:srgbClr val="B75501"/>
                </a:solidFill>
              </a:defRPr>
            </a:pPr>
            <a:r>
              <a:t> string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t>getImage</a:t>
            </a:r>
            <a:r>
              <a:rPr>
                <a:solidFill>
                  <a:srgbClr val="2F3337"/>
                </a:solidFill>
              </a:rPr>
              <a:t>(); </a:t>
            </a:r>
          </a:p>
          <a:p>
            <a:pPr>
              <a:defRPr sz="1200">
                <a:solidFill>
                  <a:srgbClr val="B75501"/>
                </a:solidFill>
              </a:defRPr>
            </a:pPr>
            <a:r>
              <a:t> string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t>getContent</a:t>
            </a:r>
            <a:r>
              <a:rPr>
                <a:solidFill>
                  <a:srgbClr val="2F3337"/>
                </a:solidFill>
              </a:rPr>
              <a:t>(); 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31" name="TextBox 9"/>
          <p:cNvSpPr txBox="1"/>
          <p:nvPr/>
        </p:nvSpPr>
        <p:spPr>
          <a:xfrm>
            <a:off x="4512310" y="906466"/>
            <a:ext cx="3476516" cy="18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LongFormView</a:t>
            </a:r>
            <a:r>
              <a:rPr>
                <a:solidFill>
                  <a:srgbClr val="2F3337"/>
                </a:solidFill>
              </a:rPr>
              <a:t> : </a:t>
            </a:r>
            <a:r>
              <a:rPr>
                <a:solidFill>
                  <a:srgbClr val="B75501"/>
                </a:solidFill>
              </a:rPr>
              <a:t>View</a:t>
            </a:r>
            <a:r>
              <a:rPr>
                <a:solidFill>
                  <a:srgbClr val="2F3337"/>
                </a:solidFill>
              </a:rPr>
              <a:t> {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LongFormView</a:t>
            </a:r>
            <a:r>
              <a:rPr>
                <a:solidFill>
                  <a:srgbClr val="2F3337"/>
                </a:solidFill>
              </a:rPr>
              <a:t>(IResource res) : </a:t>
            </a:r>
            <a:r>
              <a:rPr>
                <a:solidFill>
                  <a:srgbClr val="B75501"/>
                </a:solidFill>
              </a:rPr>
              <a:t>base</a:t>
            </a:r>
            <a:r>
              <a:rPr>
                <a:solidFill>
                  <a:srgbClr val="2F3337"/>
                </a:solidFill>
              </a:rPr>
              <a:t>(res) {}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override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 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  Console.WriteLine(resource.getTitle());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  Console.WriteLine(resource.getImage());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  Console.WriteLine(resource.getContent()); 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 } 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32" name="TextBox 10"/>
          <p:cNvSpPr txBox="1"/>
          <p:nvPr/>
        </p:nvSpPr>
        <p:spPr>
          <a:xfrm>
            <a:off x="8353256" y="905385"/>
            <a:ext cx="3518279" cy="1678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ShortFormView</a:t>
            </a:r>
            <a:r>
              <a:rPr>
                <a:solidFill>
                  <a:srgbClr val="2F3337"/>
                </a:solidFill>
              </a:rPr>
              <a:t> : </a:t>
            </a:r>
            <a:r>
              <a:rPr>
                <a:solidFill>
                  <a:srgbClr val="B75501"/>
                </a:solidFill>
              </a:rPr>
              <a:t>View</a:t>
            </a:r>
            <a:r>
              <a:rPr>
                <a:solidFill>
                  <a:srgbClr val="2F3337"/>
                </a:solidFill>
              </a:rPr>
              <a:t> {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ShortFormView</a:t>
            </a:r>
            <a:r>
              <a:rPr>
                <a:solidFill>
                  <a:srgbClr val="2F3337"/>
                </a:solidFill>
              </a:rPr>
              <a:t>(IResource res) : </a:t>
            </a:r>
            <a:r>
              <a:rPr>
                <a:solidFill>
                  <a:srgbClr val="B75501"/>
                </a:solidFill>
              </a:rPr>
              <a:t>base</a:t>
            </a:r>
            <a:r>
              <a:rPr>
                <a:solidFill>
                  <a:srgbClr val="2F3337"/>
                </a:solidFill>
              </a:rPr>
              <a:t>(res) {}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endParaRPr>
              <a:solidFill>
                <a:srgbClr val="2F3337"/>
              </a:solidFill>
            </a:endParaRP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t>override</a:t>
            </a:r>
            <a:r>
              <a:rPr>
                <a:solidFill>
                  <a:srgbClr val="2F3337"/>
                </a:solidFill>
              </a:rPr>
              <a:t> </a:t>
            </a:r>
            <a:r>
              <a:t>void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Draw</a:t>
            </a:r>
            <a:r>
              <a:rPr>
                <a:solidFill>
                  <a:srgbClr val="2F3337"/>
                </a:solidFill>
              </a:rPr>
              <a:t>() {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  Console.WriteLine(resource.getTitle());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  Console.WriteLine(resource.getImage());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 }</a:t>
            </a:r>
          </a:p>
          <a:p>
            <a:pPr>
              <a:defRPr sz="11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33" name="TextBox 11"/>
          <p:cNvSpPr txBox="1"/>
          <p:nvPr/>
        </p:nvSpPr>
        <p:spPr>
          <a:xfrm>
            <a:off x="785354" y="3609447"/>
            <a:ext cx="3385162" cy="18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PersonResource</a:t>
            </a:r>
            <a:r>
              <a:rPr>
                <a:solidFill>
                  <a:srgbClr val="2F3337"/>
                </a:solidFill>
              </a:rPr>
              <a:t> : </a:t>
            </a:r>
            <a:r>
              <a:rPr>
                <a:solidFill>
                  <a:srgbClr val="B75501"/>
                </a:solidFill>
              </a:rPr>
              <a:t>IResource</a:t>
            </a:r>
            <a:r>
              <a:rPr>
                <a:solidFill>
                  <a:srgbClr val="2F3337"/>
                </a:solidFill>
              </a:rPr>
              <a:t> { 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FullName; </a:t>
            </a:r>
            <a:r>
              <a:rPr>
                <a:solidFill>
                  <a:srgbClr val="656E77"/>
                </a:solidFill>
              </a:rPr>
              <a:t>//"Nikola Tesla"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Photo; </a:t>
            </a:r>
            <a:r>
              <a:rPr>
                <a:solidFill>
                  <a:srgbClr val="656E77"/>
                </a:solidFill>
              </a:rPr>
              <a:t>//"tesla.jpg"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Biography; </a:t>
            </a:r>
            <a:r>
              <a:rPr>
                <a:solidFill>
                  <a:srgbClr val="656E77"/>
                </a:solidFill>
              </a:rPr>
              <a:t>//"Nikola Tesla was a famous inventor..."</a:t>
            </a:r>
          </a:p>
          <a:p>
            <a:pPr>
              <a:defRPr sz="1200">
                <a:solidFill>
                  <a:srgbClr val="656E77"/>
                </a:solidFill>
              </a:defRPr>
            </a:pPr>
            <a:endParaRPr>
              <a:solidFill>
                <a:srgbClr val="656E77"/>
              </a:solidFill>
            </a:endParaRP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  </a:t>
            </a:r>
            <a:r>
              <a:rPr>
                <a:solidFill>
                  <a:srgbClr val="015692"/>
                </a:solidFill>
              </a:rPr>
              <a:t>public</a:t>
            </a:r>
            <a: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t> </a:t>
            </a:r>
            <a:r>
              <a:rPr>
                <a:solidFill>
                  <a:srgbClr val="B75501"/>
                </a:solidFill>
              </a:rPr>
              <a:t>getTitle</a:t>
            </a:r>
            <a:r>
              <a:t>() </a:t>
            </a:r>
            <a:r>
              <a:rPr>
                <a:solidFill>
                  <a:srgbClr val="015692"/>
                </a:solidFill>
              </a:rPr>
              <a:t>return</a:t>
            </a:r>
            <a:r>
              <a:t> FullName;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getImage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Photo;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getContent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Biography;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34" name="TextBox 12"/>
          <p:cNvSpPr txBox="1"/>
          <p:nvPr/>
        </p:nvSpPr>
        <p:spPr>
          <a:xfrm>
            <a:off x="4414125" y="3609244"/>
            <a:ext cx="3433209" cy="18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ProductResource</a:t>
            </a:r>
            <a:r>
              <a:rPr>
                <a:solidFill>
                  <a:srgbClr val="2F3337"/>
                </a:solidFill>
              </a:rPr>
              <a:t>: </a:t>
            </a:r>
            <a:r>
              <a:rPr>
                <a:solidFill>
                  <a:srgbClr val="B75501"/>
                </a:solidFill>
              </a:rPr>
              <a:t>IResource</a:t>
            </a:r>
            <a:r>
              <a:rPr>
                <a:solidFill>
                  <a:srgbClr val="2F3337"/>
                </a:solidFill>
              </a:rPr>
              <a:t> {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ProductName; </a:t>
            </a:r>
            <a:r>
              <a:rPr>
                <a:solidFill>
                  <a:srgbClr val="656E77"/>
                </a:solidFill>
              </a:rPr>
              <a:t>// "iPhone"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</a:t>
            </a:r>
            <a:r>
              <a:rPr>
                <a:solidFill>
                  <a:srgbClr val="656E77"/>
                </a:solidFill>
              </a:rPr>
              <a:t>//"iphone.jpg"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Description; </a:t>
            </a:r>
            <a:r>
              <a:rPr>
                <a:solidFill>
                  <a:srgbClr val="656E77"/>
                </a:solidFill>
              </a:rPr>
              <a:t>//"The iPhone is a revolutionary smartphone designed by Apple..."</a:t>
            </a:r>
          </a:p>
          <a:p>
            <a:pPr>
              <a:defRPr sz="1200"/>
            </a:pPr>
            <a:endParaRPr>
              <a:solidFill>
                <a:srgbClr val="656E77"/>
              </a:solidFill>
            </a:endParaRP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 </a:t>
            </a:r>
            <a:r>
              <a:rPr>
                <a:solidFill>
                  <a:srgbClr val="015692"/>
                </a:solidFill>
              </a:rPr>
              <a:t>public</a:t>
            </a:r>
            <a: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t> </a:t>
            </a:r>
            <a:r>
              <a:rPr>
                <a:solidFill>
                  <a:srgbClr val="B75501"/>
                </a:solidFill>
              </a:rPr>
              <a:t>getTitle</a:t>
            </a:r>
            <a:r>
              <a:t>() </a:t>
            </a:r>
            <a:r>
              <a:rPr>
                <a:solidFill>
                  <a:srgbClr val="015692"/>
                </a:solidFill>
              </a:rPr>
              <a:t>return</a:t>
            </a:r>
            <a:r>
              <a:t> ProductName;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getImage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Image;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getContent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Description;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</a:t>
            </a:r>
          </a:p>
        </p:txBody>
      </p:sp>
      <p:sp>
        <p:nvSpPr>
          <p:cNvPr id="535" name="TextBox 13"/>
          <p:cNvSpPr txBox="1"/>
          <p:nvPr/>
        </p:nvSpPr>
        <p:spPr>
          <a:xfrm>
            <a:off x="8405422" y="3608368"/>
            <a:ext cx="3409826" cy="204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>
                <a:solidFill>
                  <a:srgbClr val="015692"/>
                </a:solidFill>
              </a:defRPr>
            </a:pPr>
            <a:r>
              <a:t>class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EventResource</a:t>
            </a:r>
            <a:r>
              <a:rPr>
                <a:solidFill>
                  <a:srgbClr val="2F3337"/>
                </a:solidFill>
              </a:rPr>
              <a:t>: </a:t>
            </a:r>
            <a:r>
              <a:rPr>
                <a:solidFill>
                  <a:srgbClr val="B75501"/>
                </a:solidFill>
              </a:rPr>
              <a:t>IResource</a:t>
            </a:r>
            <a:r>
              <a:rPr>
                <a:solidFill>
                  <a:srgbClr val="2F3337"/>
                </a:solidFill>
              </a:rPr>
              <a:t> {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EventName; </a:t>
            </a:r>
            <a:r>
              <a:rPr>
                <a:solidFill>
                  <a:srgbClr val="656E77"/>
                </a:solidFill>
              </a:rPr>
              <a:t>//"Nobel Prize Ceremony 1921"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Image; </a:t>
            </a:r>
            <a:r>
              <a:rPr>
                <a:solidFill>
                  <a:srgbClr val="656E77"/>
                </a:solidFill>
              </a:rPr>
              <a:t>//"nobel1921.jpg"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 private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Details; </a:t>
            </a:r>
            <a:r>
              <a:rPr>
                <a:solidFill>
                  <a:srgbClr val="656E77"/>
                </a:solidFill>
              </a:rPr>
              <a:t>//"Event awarding Einstein Nobel Prize..."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endParaRPr>
              <a:solidFill>
                <a:srgbClr val="656E77"/>
              </a:solidFill>
            </a:endParaRP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getTitle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EventName;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getImage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Image;</a:t>
            </a:r>
          </a:p>
          <a:p>
            <a:pPr>
              <a:defRPr sz="1200">
                <a:solidFill>
                  <a:srgbClr val="015692"/>
                </a:solidFill>
              </a:defRPr>
            </a:pPr>
            <a:r>
              <a:t> public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string</a:t>
            </a:r>
            <a:r>
              <a:rPr>
                <a:solidFill>
                  <a:srgbClr val="2F3337"/>
                </a:solidFill>
              </a:rPr>
              <a:t> </a:t>
            </a:r>
            <a:r>
              <a:rPr>
                <a:solidFill>
                  <a:srgbClr val="B75501"/>
                </a:solidFill>
              </a:rPr>
              <a:t>getContent</a:t>
            </a:r>
            <a:r>
              <a:rPr>
                <a:solidFill>
                  <a:srgbClr val="2F3337"/>
                </a:solidFill>
              </a:rPr>
              <a:t>() </a:t>
            </a:r>
            <a:r>
              <a:t>return</a:t>
            </a:r>
            <a:r>
              <a:rPr>
                <a:solidFill>
                  <a:srgbClr val="2F3337"/>
                </a:solidFill>
              </a:rPr>
              <a:t> Details;</a:t>
            </a:r>
          </a:p>
          <a:p>
            <a:pPr>
              <a:defRPr sz="1200">
                <a:solidFill>
                  <a:srgbClr val="2F3337"/>
                </a:solidFill>
              </a:defRPr>
            </a:pPr>
            <a: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" grpId="1" animBg="1" advAuto="0"/>
      <p:bldP spid="531" grpId="2" animBg="1" advAuto="0"/>
      <p:bldP spid="532" grpId="3" animBg="1" advAuto="0"/>
      <p:bldP spid="533" grpId="4" animBg="1" advAuto="0"/>
      <p:bldP spid="534" grpId="5" animBg="1" advAuto="0"/>
      <p:bldP spid="535" grpId="6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Title 1"/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t>More Examples</a:t>
            </a:r>
          </a:p>
        </p:txBody>
      </p:sp>
      <p:sp>
        <p:nvSpPr>
          <p:cNvPr id="538" name="Content Placeholder 4"/>
          <p:cNvSpPr txBox="1">
            <a:spLocks noGrp="1"/>
          </p:cNvSpPr>
          <p:nvPr>
            <p:ph type="body" idx="1"/>
          </p:nvPr>
        </p:nvSpPr>
        <p:spPr>
          <a:xfrm>
            <a:off x="544535" y="920542"/>
            <a:ext cx="10583280" cy="4826523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Generic Types:</a:t>
            </a:r>
            <a:r>
              <a:rPr b="0"/>
              <a:t> Collections (List, Queue, Stack) combined with different data types (int, string, bool).</a:t>
            </a:r>
          </a:p>
          <a:p>
            <a:pPr>
              <a:defRPr b="1"/>
            </a:pPr>
            <a:r>
              <a:t>Plugin Systems:</a:t>
            </a:r>
            <a:r>
              <a:rPr b="0"/>
              <a:t> Applications like VS Code, which clearly separate core functionalities from independently developed plugins.</a:t>
            </a:r>
          </a:p>
          <a:p>
            <a:pPr>
              <a:defRPr b="1"/>
            </a:pPr>
            <a:r>
              <a:t>UI Frameworks:</a:t>
            </a:r>
            <a:r>
              <a:rPr b="0"/>
              <a:t> Separating UI components from themes (dark mode, light mode).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8" grpId="1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4D2A2-B13D-DAE8-4734-A3A1E7C34F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Title 1">
            <a:extLst>
              <a:ext uri="{FF2B5EF4-FFF2-40B4-BE49-F238E27FC236}">
                <a16:creationId xmlns:a16="http://schemas.microsoft.com/office/drawing/2014/main" id="{F566392D-571E-B25E-5B30-D911A19AFD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44534" y="113472"/>
            <a:ext cx="8467560" cy="483983"/>
          </a:xfrm>
          <a:prstGeom prst="rect">
            <a:avLst/>
          </a:prstGeom>
        </p:spPr>
        <p:txBody>
          <a:bodyPr lIns="45719" tIns="45720" rIns="45719" bIns="45720" anchor="b">
            <a:normAutofit/>
          </a:bodyPr>
          <a:lstStyle>
            <a:lvl1pPr>
              <a:defRPr sz="2600"/>
            </a:lvl1pPr>
          </a:lstStyle>
          <a:p>
            <a:r>
              <a:rPr dirty="0"/>
              <a:t>More </a:t>
            </a:r>
            <a:r>
              <a:rPr lang="en-US" dirty="0"/>
              <a:t>Variations of Implementation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EE5F1-A984-6722-CEED-1A03341B595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21161" y="1001425"/>
            <a:ext cx="10583279" cy="5124512"/>
          </a:xfrm>
        </p:spPr>
        <p:txBody>
          <a:bodyPr lIns="45719" tIns="45720" rIns="45719" bIns="45720" anchor="t">
            <a:normAutofit/>
          </a:bodyPr>
          <a:lstStyle/>
          <a:p>
            <a:r>
              <a:rPr lang="en-GB" sz="2000" b="1" dirty="0"/>
              <a:t>Implementation via constructor</a:t>
            </a:r>
            <a:endParaRPr lang="en-US" sz="2000" dirty="0"/>
          </a:p>
          <a:p>
            <a:pPr marL="776605" lvl="1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Abstraction holds reference set by constructor injection.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Implementation via setter methods</a:t>
            </a:r>
            <a:endParaRPr lang="en-GB" sz="2000" dirty="0">
              <a:solidFill>
                <a:schemeClr val="tx1"/>
              </a:solidFill>
            </a:endParaRPr>
          </a:p>
          <a:p>
            <a:pPr marL="776605" lvl="1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Abstraction allows changing the implementation at runtime.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Using factory methods</a:t>
            </a:r>
            <a:endParaRPr lang="en-GB" sz="2000" dirty="0">
              <a:solidFill>
                <a:schemeClr val="tx1"/>
              </a:solidFill>
            </a:endParaRPr>
          </a:p>
          <a:p>
            <a:pPr marL="776605" lvl="1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Implementation created dynamically through factory methods, allowing greater flexibility.</a:t>
            </a:r>
          </a:p>
          <a:p>
            <a:r>
              <a:rPr lang="en-GB" sz="2000" b="1" dirty="0">
                <a:solidFill>
                  <a:schemeClr val="tx1"/>
                </a:solidFill>
              </a:rPr>
              <a:t>Multiple Implementors</a:t>
            </a:r>
            <a:endParaRPr lang="en-GB" sz="2000" dirty="0">
              <a:solidFill>
                <a:schemeClr val="tx1"/>
              </a:solidFill>
            </a:endParaRPr>
          </a:p>
          <a:p>
            <a:pPr marL="776605" lvl="1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Abstraction may reference multiple implementors, providing combined </a:t>
            </a:r>
            <a:r>
              <a:rPr lang="en-GB" sz="2000" err="1">
                <a:solidFill>
                  <a:schemeClr val="tx1"/>
                </a:solidFill>
              </a:rPr>
              <a:t>behaviors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378261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Helena">
  <a:themeElements>
    <a:clrScheme name="Helen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69C9A"/>
      </a:accent1>
      <a:accent2>
        <a:srgbClr val="FA9A42"/>
      </a:accent2>
      <a:accent3>
        <a:srgbClr val="E15C3D"/>
      </a:accent3>
      <a:accent4>
        <a:srgbClr val="E78A67"/>
      </a:accent4>
      <a:accent5>
        <a:srgbClr val="A74B40"/>
      </a:accent5>
      <a:accent6>
        <a:srgbClr val="3D9072"/>
      </a:accent6>
      <a:hlink>
        <a:srgbClr val="0000FF"/>
      </a:hlink>
      <a:folHlink>
        <a:srgbClr val="FF00FF"/>
      </a:folHlink>
    </a:clrScheme>
    <a:fontScheme name="Helena">
      <a:majorFont>
        <a:latin typeface="Helvetica"/>
        <a:ea typeface="Helvetica"/>
        <a:cs typeface="Helvetica"/>
      </a:majorFont>
      <a:minorFont>
        <a:latin typeface="Aptos"/>
        <a:ea typeface="Aptos"/>
        <a:cs typeface="Aptos"/>
      </a:minorFont>
    </a:fontScheme>
    <a:fmtScheme name="Hele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ue Haas Grotesk Text Pro"/>
            <a:ea typeface="Neue Haas Grotesk Text Pro"/>
            <a:cs typeface="Neue Haas Grotesk Text Pro"/>
            <a:sym typeface="Neue Haas Grotesk Text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ue Haas Grotesk Text Pro"/>
            <a:ea typeface="Neue Haas Grotesk Text Pro"/>
            <a:cs typeface="Neue Haas Grotesk Text Pro"/>
            <a:sym typeface="Neue Haas Grotesk Text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Helena">
  <a:themeElements>
    <a:clrScheme name="Helen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69C9A"/>
      </a:accent1>
      <a:accent2>
        <a:srgbClr val="FA9A42"/>
      </a:accent2>
      <a:accent3>
        <a:srgbClr val="E15C3D"/>
      </a:accent3>
      <a:accent4>
        <a:srgbClr val="E78A67"/>
      </a:accent4>
      <a:accent5>
        <a:srgbClr val="A74B40"/>
      </a:accent5>
      <a:accent6>
        <a:srgbClr val="3D9072"/>
      </a:accent6>
      <a:hlink>
        <a:srgbClr val="0000FF"/>
      </a:hlink>
      <a:folHlink>
        <a:srgbClr val="FF00FF"/>
      </a:folHlink>
    </a:clrScheme>
    <a:fontScheme name="Helena">
      <a:majorFont>
        <a:latin typeface="Helvetica"/>
        <a:ea typeface="Helvetica"/>
        <a:cs typeface="Helvetica"/>
      </a:majorFont>
      <a:minorFont>
        <a:latin typeface="Aptos"/>
        <a:ea typeface="Aptos"/>
        <a:cs typeface="Aptos"/>
      </a:minorFont>
    </a:fontScheme>
    <a:fmtScheme name="Hele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ue Haas Grotesk Text Pro"/>
            <a:ea typeface="Neue Haas Grotesk Text Pro"/>
            <a:cs typeface="Neue Haas Grotesk Text Pro"/>
            <a:sym typeface="Neue Haas Grotesk Text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Neue Haas Grotesk Text Pro"/>
            <a:ea typeface="Neue Haas Grotesk Text Pro"/>
            <a:cs typeface="Neue Haas Grotesk Text Pro"/>
            <a:sym typeface="Neue Haas Grotesk Text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Helena</vt:lpstr>
      <vt:lpstr>Bridge Pattern</vt:lpstr>
      <vt:lpstr>Motivation: "Spotlight" App</vt:lpstr>
      <vt:lpstr>Code example (without Bridge)</vt:lpstr>
      <vt:lpstr>Complexity Without Bridge</vt:lpstr>
      <vt:lpstr>Bridge Pattern</vt:lpstr>
      <vt:lpstr>Bridge Pattern: "Spotlight" App</vt:lpstr>
      <vt:lpstr>Solution with Bridge Pattern</vt:lpstr>
      <vt:lpstr>More Examples</vt:lpstr>
      <vt:lpstr>More Variations of Implementation</vt:lpstr>
      <vt:lpstr>When to Use Bridge Pattern</vt:lpstr>
      <vt:lpstr>PowerPoint Presentation</vt:lpstr>
      <vt:lpstr>Related Patterns</vt:lpstr>
      <vt:lpstr>Thank you for your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39</cp:revision>
  <dcterms:modified xsi:type="dcterms:W3CDTF">2025-03-17T12:50:11Z</dcterms:modified>
</cp:coreProperties>
</file>